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8"/>
  </p:notesMasterIdLst>
  <p:sldIdLst>
    <p:sldId id="257" r:id="rId2"/>
    <p:sldId id="302" r:id="rId3"/>
    <p:sldId id="259" r:id="rId4"/>
    <p:sldId id="267" r:id="rId5"/>
    <p:sldId id="316" r:id="rId6"/>
    <p:sldId id="319" r:id="rId7"/>
    <p:sldId id="328" r:id="rId8"/>
    <p:sldId id="271" r:id="rId9"/>
    <p:sldId id="277" r:id="rId10"/>
    <p:sldId id="303" r:id="rId11"/>
    <p:sldId id="326" r:id="rId12"/>
    <p:sldId id="295" r:id="rId13"/>
    <p:sldId id="329" r:id="rId14"/>
    <p:sldId id="330" r:id="rId15"/>
    <p:sldId id="331" r:id="rId16"/>
    <p:sldId id="30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344620B-16FC-433A-BA98-E4085379A21B}">
          <p14:sldIdLst>
            <p14:sldId id="257"/>
            <p14:sldId id="302"/>
            <p14:sldId id="259"/>
            <p14:sldId id="267"/>
            <p14:sldId id="316"/>
            <p14:sldId id="319"/>
            <p14:sldId id="328"/>
            <p14:sldId id="271"/>
            <p14:sldId id="277"/>
            <p14:sldId id="303"/>
            <p14:sldId id="326"/>
            <p14:sldId id="295"/>
            <p14:sldId id="329"/>
            <p14:sldId id="330"/>
            <p14:sldId id="33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497"/>
    <a:srgbClr val="659A06"/>
    <a:srgbClr val="007BA4"/>
    <a:srgbClr val="0078A0"/>
    <a:srgbClr val="FFA200"/>
    <a:srgbClr val="FF7825"/>
    <a:srgbClr val="F75D00"/>
    <a:srgbClr val="7FC107"/>
    <a:srgbClr val="889A06"/>
    <a:srgbClr val="AFC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18" autoAdjust="0"/>
  </p:normalViewPr>
  <p:slideViewPr>
    <p:cSldViewPr snapToGrid="0">
      <p:cViewPr varScale="1">
        <p:scale>
          <a:sx n="101" d="100"/>
          <a:sy n="101" d="100"/>
        </p:scale>
        <p:origin x="191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5A8A-34BB-4A3F-9E52-D200B35AB10E}" type="datetimeFigureOut">
              <a:rPr lang="zh-CN" altLang="en-US" smtClean="0"/>
              <a:t>2017-8-1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7DAB9-465C-46CD-A6B4-B051FF145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0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DAB9-465C-46CD-A6B4-B051FF1457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6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DAB9-465C-46CD-A6B4-B051FF1457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1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DAB9-465C-46CD-A6B4-B051FF1457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30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DAB9-465C-46CD-A6B4-B051FF1457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054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DAB9-465C-46CD-A6B4-B051FF1457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8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DAB9-465C-46CD-A6B4-B051FF1457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33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DAB9-465C-46CD-A6B4-B051FF1457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3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DAB9-465C-46CD-A6B4-B051FF1457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01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7DAB9-465C-46CD-A6B4-B051FF14574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pattFill prst="dotGrid">
          <a:fgClr>
            <a:srgbClr val="B2E2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 userDrawn="1"/>
        </p:nvSpPr>
        <p:spPr>
          <a:xfrm>
            <a:off x="-2" y="0"/>
            <a:ext cx="9144002" cy="1309314"/>
          </a:xfrm>
          <a:custGeom>
            <a:avLst/>
            <a:gdLst>
              <a:gd name="connsiteX0" fmla="*/ 0 w 9144002"/>
              <a:gd name="connsiteY0" fmla="*/ 0 h 1309314"/>
              <a:gd name="connsiteX1" fmla="*/ 9144002 w 9144002"/>
              <a:gd name="connsiteY1" fmla="*/ 0 h 1309314"/>
              <a:gd name="connsiteX2" fmla="*/ 9144002 w 9144002"/>
              <a:gd name="connsiteY2" fmla="*/ 1213863 h 1309314"/>
              <a:gd name="connsiteX3" fmla="*/ 9087236 w 9144002"/>
              <a:gd name="connsiteY3" fmla="*/ 1149719 h 1309314"/>
              <a:gd name="connsiteX4" fmla="*/ 8578994 w 9144002"/>
              <a:gd name="connsiteY4" fmla="*/ 953452 h 1309314"/>
              <a:gd name="connsiteX5" fmla="*/ 8299220 w 9144002"/>
              <a:gd name="connsiteY5" fmla="*/ 1006112 h 1309314"/>
              <a:gd name="connsiteX6" fmla="*/ 8245507 w 9144002"/>
              <a:gd name="connsiteY6" fmla="*/ 1033293 h 1309314"/>
              <a:gd name="connsiteX7" fmla="*/ 8193472 w 9144002"/>
              <a:gd name="connsiteY7" fmla="*/ 974496 h 1309314"/>
              <a:gd name="connsiteX8" fmla="*/ 7685231 w 9144002"/>
              <a:gd name="connsiteY8" fmla="*/ 778228 h 1309314"/>
              <a:gd name="connsiteX9" fmla="*/ 7022953 w 9144002"/>
              <a:gd name="connsiteY9" fmla="*/ 1187495 h 1309314"/>
              <a:gd name="connsiteX10" fmla="*/ 6982392 w 9144002"/>
              <a:gd name="connsiteY10" fmla="*/ 1309314 h 1309314"/>
              <a:gd name="connsiteX11" fmla="*/ 6970319 w 9144002"/>
              <a:gd name="connsiteY11" fmla="*/ 1302028 h 1309314"/>
              <a:gd name="connsiteX12" fmla="*/ 6813969 w 9144002"/>
              <a:gd name="connsiteY12" fmla="*/ 1266929 h 1309314"/>
              <a:gd name="connsiteX13" fmla="*/ 6758075 w 9144002"/>
              <a:gd name="connsiteY13" fmla="*/ 1273194 h 1309314"/>
              <a:gd name="connsiteX14" fmla="*/ 6741499 w 9144002"/>
              <a:gd name="connsiteY14" fmla="*/ 1218811 h 1309314"/>
              <a:gd name="connsiteX15" fmla="*/ 6155624 w 9144002"/>
              <a:gd name="connsiteY15" fmla="*/ 823313 h 1309314"/>
              <a:gd name="connsiteX16" fmla="*/ 5800118 w 9144002"/>
              <a:gd name="connsiteY16" fmla="*/ 933906 h 1309314"/>
              <a:gd name="connsiteX17" fmla="*/ 5765602 w 9144002"/>
              <a:gd name="connsiteY17" fmla="*/ 962908 h 1309314"/>
              <a:gd name="connsiteX18" fmla="*/ 5727956 w 9144002"/>
              <a:gd name="connsiteY18" fmla="*/ 886296 h 1309314"/>
              <a:gd name="connsiteX19" fmla="*/ 5358949 w 9144002"/>
              <a:gd name="connsiteY19" fmla="*/ 669583 h 1309314"/>
              <a:gd name="connsiteX20" fmla="*/ 4948912 w 9144002"/>
              <a:gd name="connsiteY20" fmla="*/ 969791 h 1309314"/>
              <a:gd name="connsiteX21" fmla="*/ 4939945 w 9144002"/>
              <a:gd name="connsiteY21" fmla="*/ 1018854 h 1309314"/>
              <a:gd name="connsiteX22" fmla="*/ 4867726 w 9144002"/>
              <a:gd name="connsiteY22" fmla="*/ 985695 h 1309314"/>
              <a:gd name="connsiteX23" fmla="*/ 4678939 w 9144002"/>
              <a:gd name="connsiteY23" fmla="*/ 953453 h 1309314"/>
              <a:gd name="connsiteX24" fmla="*/ 4335987 w 9144002"/>
              <a:gd name="connsiteY24" fmla="*/ 1073620 h 1309314"/>
              <a:gd name="connsiteX25" fmla="*/ 4302476 w 9144002"/>
              <a:gd name="connsiteY25" fmla="*/ 1107978 h 1309314"/>
              <a:gd name="connsiteX26" fmla="*/ 4295005 w 9144002"/>
              <a:gd name="connsiteY26" fmla="*/ 1098474 h 1309314"/>
              <a:gd name="connsiteX27" fmla="*/ 3632361 w 9144002"/>
              <a:gd name="connsiteY27" fmla="*/ 815849 h 1309314"/>
              <a:gd name="connsiteX28" fmla="*/ 2983031 w 9144002"/>
              <a:gd name="connsiteY28" fmla="*/ 1084236 h 1309314"/>
              <a:gd name="connsiteX29" fmla="*/ 2926866 w 9144002"/>
              <a:gd name="connsiteY29" fmla="*/ 1150498 h 1309314"/>
              <a:gd name="connsiteX30" fmla="*/ 2878486 w 9144002"/>
              <a:gd name="connsiteY30" fmla="*/ 1077491 h 1309314"/>
              <a:gd name="connsiteX31" fmla="*/ 2640927 w 9144002"/>
              <a:gd name="connsiteY31" fmla="*/ 961342 h 1309314"/>
              <a:gd name="connsiteX32" fmla="*/ 2434586 w 9144002"/>
              <a:gd name="connsiteY32" fmla="*/ 970580 h 1309314"/>
              <a:gd name="connsiteX33" fmla="*/ 2355280 w 9144002"/>
              <a:gd name="connsiteY33" fmla="*/ 1004166 h 1309314"/>
              <a:gd name="connsiteX34" fmla="*/ 2337732 w 9144002"/>
              <a:gd name="connsiteY34" fmla="*/ 932089 h 1309314"/>
              <a:gd name="connsiteX35" fmla="*/ 1872116 w 9144002"/>
              <a:gd name="connsiteY35" fmla="*/ 676153 h 1309314"/>
              <a:gd name="connsiteX36" fmla="*/ 1406500 w 9144002"/>
              <a:gd name="connsiteY36" fmla="*/ 932089 h 1309314"/>
              <a:gd name="connsiteX37" fmla="*/ 1399874 w 9144002"/>
              <a:gd name="connsiteY37" fmla="*/ 959307 h 1309314"/>
              <a:gd name="connsiteX38" fmla="*/ 1363504 w 9144002"/>
              <a:gd name="connsiteY38" fmla="*/ 992118 h 1309314"/>
              <a:gd name="connsiteX39" fmla="*/ 1335796 w 9144002"/>
              <a:gd name="connsiteY39" fmla="*/ 911439 h 1309314"/>
              <a:gd name="connsiteX40" fmla="*/ 908053 w 9144002"/>
              <a:gd name="connsiteY40" fmla="*/ 551999 h 1309314"/>
              <a:gd name="connsiteX41" fmla="*/ 480310 w 9144002"/>
              <a:gd name="connsiteY41" fmla="*/ 911439 h 1309314"/>
              <a:gd name="connsiteX42" fmla="*/ 475918 w 9144002"/>
              <a:gd name="connsiteY42" fmla="*/ 924230 h 1309314"/>
              <a:gd name="connsiteX43" fmla="*/ 405576 w 9144002"/>
              <a:gd name="connsiteY43" fmla="*/ 873594 h 1309314"/>
              <a:gd name="connsiteX44" fmla="*/ 192157 w 9144002"/>
              <a:gd name="connsiteY44" fmla="*/ 816453 h 1309314"/>
              <a:gd name="connsiteX45" fmla="*/ 81658 w 9144002"/>
              <a:gd name="connsiteY45" fmla="*/ 831226 h 1309314"/>
              <a:gd name="connsiteX46" fmla="*/ 0 w 9144002"/>
              <a:gd name="connsiteY46" fmla="*/ 864842 h 130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144002" h="1309314">
                <a:moveTo>
                  <a:pt x="0" y="0"/>
                </a:moveTo>
                <a:lnTo>
                  <a:pt x="9144002" y="0"/>
                </a:lnTo>
                <a:lnTo>
                  <a:pt x="9144002" y="1213863"/>
                </a:lnTo>
                <a:lnTo>
                  <a:pt x="9087236" y="1149719"/>
                </a:lnTo>
                <a:cubicBezTo>
                  <a:pt x="8957165" y="1028456"/>
                  <a:pt x="8777475" y="953452"/>
                  <a:pt x="8578994" y="953452"/>
                </a:cubicBezTo>
                <a:cubicBezTo>
                  <a:pt x="8479754" y="953452"/>
                  <a:pt x="8385211" y="972204"/>
                  <a:pt x="8299220" y="1006112"/>
                </a:cubicBezTo>
                <a:lnTo>
                  <a:pt x="8245507" y="1033293"/>
                </a:lnTo>
                <a:lnTo>
                  <a:pt x="8193472" y="974496"/>
                </a:lnTo>
                <a:cubicBezTo>
                  <a:pt x="8063402" y="853231"/>
                  <a:pt x="7883711" y="778228"/>
                  <a:pt x="7685231" y="778228"/>
                </a:cubicBezTo>
                <a:cubicBezTo>
                  <a:pt x="7387510" y="778228"/>
                  <a:pt x="7132067" y="946986"/>
                  <a:pt x="7022953" y="1187495"/>
                </a:cubicBezTo>
                <a:lnTo>
                  <a:pt x="6982392" y="1309314"/>
                </a:lnTo>
                <a:lnTo>
                  <a:pt x="6970319" y="1302028"/>
                </a:lnTo>
                <a:cubicBezTo>
                  <a:pt x="6922263" y="1279427"/>
                  <a:pt x="6869428" y="1266929"/>
                  <a:pt x="6813969" y="1266929"/>
                </a:cubicBezTo>
                <a:lnTo>
                  <a:pt x="6758075" y="1273194"/>
                </a:lnTo>
                <a:lnTo>
                  <a:pt x="6741499" y="1218811"/>
                </a:lnTo>
                <a:cubicBezTo>
                  <a:pt x="6644972" y="986393"/>
                  <a:pt x="6418998" y="823313"/>
                  <a:pt x="6155624" y="823313"/>
                </a:cubicBezTo>
                <a:cubicBezTo>
                  <a:pt x="6023936" y="823313"/>
                  <a:pt x="5901599" y="864083"/>
                  <a:pt x="5800118" y="933906"/>
                </a:cubicBezTo>
                <a:lnTo>
                  <a:pt x="5765602" y="962908"/>
                </a:lnTo>
                <a:lnTo>
                  <a:pt x="5727956" y="886296"/>
                </a:lnTo>
                <a:cubicBezTo>
                  <a:pt x="5647984" y="755547"/>
                  <a:pt x="5512555" y="669583"/>
                  <a:pt x="5358949" y="669583"/>
                </a:cubicBezTo>
                <a:cubicBezTo>
                  <a:pt x="5174622" y="669583"/>
                  <a:pt x="5016469" y="793372"/>
                  <a:pt x="4948912" y="969791"/>
                </a:cubicBezTo>
                <a:lnTo>
                  <a:pt x="4939945" y="1018854"/>
                </a:lnTo>
                <a:lnTo>
                  <a:pt x="4867726" y="985695"/>
                </a:lnTo>
                <a:cubicBezTo>
                  <a:pt x="4809700" y="964933"/>
                  <a:pt x="4745904" y="953453"/>
                  <a:pt x="4678939" y="953453"/>
                </a:cubicBezTo>
                <a:cubicBezTo>
                  <a:pt x="4545008" y="953453"/>
                  <a:pt x="4423757" y="999375"/>
                  <a:pt x="4335987" y="1073620"/>
                </a:cubicBezTo>
                <a:lnTo>
                  <a:pt x="4302476" y="1107978"/>
                </a:lnTo>
                <a:lnTo>
                  <a:pt x="4295005" y="1098474"/>
                </a:lnTo>
                <a:cubicBezTo>
                  <a:pt x="4137500" y="925867"/>
                  <a:pt x="3899137" y="815849"/>
                  <a:pt x="3632361" y="815849"/>
                </a:cubicBezTo>
                <a:cubicBezTo>
                  <a:pt x="3372998" y="815849"/>
                  <a:pt x="3140490" y="919841"/>
                  <a:pt x="2983031" y="1084236"/>
                </a:cubicBezTo>
                <a:lnTo>
                  <a:pt x="2926866" y="1150498"/>
                </a:lnTo>
                <a:lnTo>
                  <a:pt x="2878486" y="1077491"/>
                </a:lnTo>
                <a:cubicBezTo>
                  <a:pt x="2822564" y="1021137"/>
                  <a:pt x="2738959" y="977968"/>
                  <a:pt x="2640927" y="961342"/>
                </a:cubicBezTo>
                <a:cubicBezTo>
                  <a:pt x="2567403" y="948873"/>
                  <a:pt x="2496204" y="953104"/>
                  <a:pt x="2434586" y="970580"/>
                </a:cubicBezTo>
                <a:lnTo>
                  <a:pt x="2355280" y="1004166"/>
                </a:lnTo>
                <a:lnTo>
                  <a:pt x="2337732" y="932089"/>
                </a:lnTo>
                <a:cubicBezTo>
                  <a:pt x="2261019" y="781687"/>
                  <a:pt x="2081429" y="676153"/>
                  <a:pt x="1872116" y="676153"/>
                </a:cubicBezTo>
                <a:cubicBezTo>
                  <a:pt x="1662803" y="676153"/>
                  <a:pt x="1483213" y="781687"/>
                  <a:pt x="1406500" y="932089"/>
                </a:cubicBezTo>
                <a:lnTo>
                  <a:pt x="1399874" y="959307"/>
                </a:lnTo>
                <a:lnTo>
                  <a:pt x="1363504" y="992118"/>
                </a:lnTo>
                <a:lnTo>
                  <a:pt x="1335796" y="911439"/>
                </a:lnTo>
                <a:cubicBezTo>
                  <a:pt x="1243096" y="694579"/>
                  <a:pt x="1086110" y="551999"/>
                  <a:pt x="908053" y="551999"/>
                </a:cubicBezTo>
                <a:cubicBezTo>
                  <a:pt x="729996" y="551999"/>
                  <a:pt x="573010" y="694579"/>
                  <a:pt x="480310" y="911439"/>
                </a:cubicBezTo>
                <a:lnTo>
                  <a:pt x="475918" y="924230"/>
                </a:lnTo>
                <a:lnTo>
                  <a:pt x="405576" y="873594"/>
                </a:lnTo>
                <a:cubicBezTo>
                  <a:pt x="339980" y="836800"/>
                  <a:pt x="267860" y="816453"/>
                  <a:pt x="192157" y="816453"/>
                </a:cubicBezTo>
                <a:cubicBezTo>
                  <a:pt x="154306" y="816453"/>
                  <a:pt x="117350" y="821540"/>
                  <a:pt x="81658" y="831226"/>
                </a:cubicBezTo>
                <a:lnTo>
                  <a:pt x="0" y="864842"/>
                </a:lnTo>
                <a:close/>
              </a:path>
            </a:pathLst>
          </a:custGeom>
          <a:solidFill>
            <a:srgbClr val="84C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>
            <a:off x="-356136" y="0"/>
            <a:ext cx="9500135" cy="1906908"/>
          </a:xfrm>
          <a:custGeom>
            <a:avLst/>
            <a:gdLst>
              <a:gd name="connsiteX0" fmla="*/ 0 w 9500135"/>
              <a:gd name="connsiteY0" fmla="*/ 1880478 h 1906908"/>
              <a:gd name="connsiteX1" fmla="*/ 1 w 9500135"/>
              <a:gd name="connsiteY1" fmla="*/ 1880478 h 1906908"/>
              <a:gd name="connsiteX2" fmla="*/ 1 w 9500135"/>
              <a:gd name="connsiteY2" fmla="*/ 1906908 h 1906908"/>
              <a:gd name="connsiteX3" fmla="*/ 0 w 9500135"/>
              <a:gd name="connsiteY3" fmla="*/ 1906908 h 1906908"/>
              <a:gd name="connsiteX4" fmla="*/ 9500135 w 9500135"/>
              <a:gd name="connsiteY4" fmla="*/ 1121858 h 1906908"/>
              <a:gd name="connsiteX5" fmla="*/ 9500135 w 9500135"/>
              <a:gd name="connsiteY5" fmla="*/ 1213863 h 1906908"/>
              <a:gd name="connsiteX6" fmla="*/ 9469297 w 9500135"/>
              <a:gd name="connsiteY6" fmla="*/ 1179017 h 1906908"/>
              <a:gd name="connsiteX7" fmla="*/ 2626823 w 9500135"/>
              <a:gd name="connsiteY7" fmla="*/ 1079116 h 1906908"/>
              <a:gd name="connsiteX8" fmla="*/ 2630483 w 9500135"/>
              <a:gd name="connsiteY8" fmla="*/ 1082412 h 1906908"/>
              <a:gd name="connsiteX9" fmla="*/ 2629829 w 9500135"/>
              <a:gd name="connsiteY9" fmla="*/ 1083740 h 1906908"/>
              <a:gd name="connsiteX10" fmla="*/ 356133 w 9500135"/>
              <a:gd name="connsiteY10" fmla="*/ 0 h 1906908"/>
              <a:gd name="connsiteX11" fmla="*/ 9500135 w 9500135"/>
              <a:gd name="connsiteY11" fmla="*/ 0 h 1906908"/>
              <a:gd name="connsiteX12" fmla="*/ 9500135 w 9500135"/>
              <a:gd name="connsiteY12" fmla="*/ 946764 h 1906908"/>
              <a:gd name="connsiteX13" fmla="*/ 9457598 w 9500135"/>
              <a:gd name="connsiteY13" fmla="*/ 867921 h 1906908"/>
              <a:gd name="connsiteX14" fmla="*/ 8773024 w 9500135"/>
              <a:gd name="connsiteY14" fmla="*/ 606843 h 1906908"/>
              <a:gd name="connsiteX15" fmla="*/ 8247673 w 9500135"/>
              <a:gd name="connsiteY15" fmla="*/ 732046 h 1906908"/>
              <a:gd name="connsiteX16" fmla="*/ 8164810 w 9500135"/>
              <a:gd name="connsiteY16" fmla="*/ 789830 h 1906908"/>
              <a:gd name="connsiteX17" fmla="*/ 8152094 w 9500135"/>
              <a:gd name="connsiteY17" fmla="*/ 788635 h 1906908"/>
              <a:gd name="connsiteX18" fmla="*/ 8123119 w 9500135"/>
              <a:gd name="connsiteY18" fmla="*/ 755522 h 1906908"/>
              <a:gd name="connsiteX19" fmla="*/ 7812862 w 9500135"/>
              <a:gd name="connsiteY19" fmla="*/ 634347 h 1906908"/>
              <a:gd name="connsiteX20" fmla="*/ 7642074 w 9500135"/>
              <a:gd name="connsiteY20" fmla="*/ 666859 h 1906908"/>
              <a:gd name="connsiteX21" fmla="*/ 7620015 w 9500135"/>
              <a:gd name="connsiteY21" fmla="*/ 678148 h 1906908"/>
              <a:gd name="connsiteX22" fmla="*/ 7580227 w 9500135"/>
              <a:gd name="connsiteY22" fmla="*/ 632678 h 1906908"/>
              <a:gd name="connsiteX23" fmla="*/ 7269970 w 9500135"/>
              <a:gd name="connsiteY23" fmla="*/ 511503 h 1906908"/>
              <a:gd name="connsiteX24" fmla="*/ 6865682 w 9500135"/>
              <a:gd name="connsiteY24" fmla="*/ 764182 h 1906908"/>
              <a:gd name="connsiteX25" fmla="*/ 6859771 w 9500135"/>
              <a:gd name="connsiteY25" fmla="*/ 791788 h 1906908"/>
              <a:gd name="connsiteX26" fmla="*/ 6820132 w 9500135"/>
              <a:gd name="connsiteY26" fmla="*/ 752103 h 1906908"/>
              <a:gd name="connsiteX27" fmla="*/ 6509875 w 9500135"/>
              <a:gd name="connsiteY27" fmla="*/ 645950 h 1906908"/>
              <a:gd name="connsiteX28" fmla="*/ 6264556 w 9500135"/>
              <a:gd name="connsiteY28" fmla="*/ 707847 h 1906908"/>
              <a:gd name="connsiteX29" fmla="*/ 6200448 w 9500135"/>
              <a:gd name="connsiteY29" fmla="*/ 751538 h 1906908"/>
              <a:gd name="connsiteX30" fmla="*/ 6193067 w 9500135"/>
              <a:gd name="connsiteY30" fmla="*/ 721337 h 1906908"/>
              <a:gd name="connsiteX31" fmla="*/ 5788778 w 9500135"/>
              <a:gd name="connsiteY31" fmla="*/ 499981 h 1906908"/>
              <a:gd name="connsiteX32" fmla="*/ 5384490 w 9500135"/>
              <a:gd name="connsiteY32" fmla="*/ 721337 h 1906908"/>
              <a:gd name="connsiteX33" fmla="*/ 5375369 w 9500135"/>
              <a:gd name="connsiteY33" fmla="*/ 758653 h 1906908"/>
              <a:gd name="connsiteX34" fmla="*/ 5310671 w 9500135"/>
              <a:gd name="connsiteY34" fmla="*/ 735886 h 1906908"/>
              <a:gd name="connsiteX35" fmla="*/ 4913874 w 9500135"/>
              <a:gd name="connsiteY35" fmla="*/ 658214 h 1906908"/>
              <a:gd name="connsiteX36" fmla="*/ 4752217 w 9500135"/>
              <a:gd name="connsiteY36" fmla="*/ 643645 h 1906908"/>
              <a:gd name="connsiteX37" fmla="*/ 4750021 w 9500135"/>
              <a:gd name="connsiteY37" fmla="*/ 636811 h 1906908"/>
              <a:gd name="connsiteX38" fmla="*/ 4317372 w 9500135"/>
              <a:gd name="connsiteY38" fmla="*/ 359807 h 1906908"/>
              <a:gd name="connsiteX39" fmla="*/ 3884724 w 9500135"/>
              <a:gd name="connsiteY39" fmla="*/ 636811 h 1906908"/>
              <a:gd name="connsiteX40" fmla="*/ 3874420 w 9500135"/>
              <a:gd name="connsiteY40" fmla="*/ 668874 h 1906908"/>
              <a:gd name="connsiteX41" fmla="*/ 3730014 w 9500135"/>
              <a:gd name="connsiteY41" fmla="*/ 691630 h 1906908"/>
              <a:gd name="connsiteX42" fmla="*/ 3545264 w 9500135"/>
              <a:gd name="connsiteY42" fmla="*/ 735886 h 1906908"/>
              <a:gd name="connsiteX43" fmla="*/ 3476001 w 9500135"/>
              <a:gd name="connsiteY43" fmla="*/ 760259 h 1906908"/>
              <a:gd name="connsiteX44" fmla="*/ 3465422 w 9500135"/>
              <a:gd name="connsiteY44" fmla="*/ 721337 h 1906908"/>
              <a:gd name="connsiteX45" fmla="*/ 3015814 w 9500135"/>
              <a:gd name="connsiteY45" fmla="*/ 499981 h 1906908"/>
              <a:gd name="connsiteX46" fmla="*/ 2566207 w 9500135"/>
              <a:gd name="connsiteY46" fmla="*/ 721337 h 1906908"/>
              <a:gd name="connsiteX47" fmla="*/ 2565328 w 9500135"/>
              <a:gd name="connsiteY47" fmla="*/ 724573 h 1906908"/>
              <a:gd name="connsiteX48" fmla="*/ 2518031 w 9500135"/>
              <a:gd name="connsiteY48" fmla="*/ 681995 h 1906908"/>
              <a:gd name="connsiteX49" fmla="*/ 2172997 w 9500135"/>
              <a:gd name="connsiteY49" fmla="*/ 575842 h 1906908"/>
              <a:gd name="connsiteX50" fmla="*/ 2074657 w 9500135"/>
              <a:gd name="connsiteY50" fmla="*/ 583205 h 1906908"/>
              <a:gd name="connsiteX51" fmla="*/ 1999378 w 9500135"/>
              <a:gd name="connsiteY51" fmla="*/ 600562 h 1906908"/>
              <a:gd name="connsiteX52" fmla="*/ 1963319 w 9500135"/>
              <a:gd name="connsiteY52" fmla="*/ 562266 h 1906908"/>
              <a:gd name="connsiteX53" fmla="*/ 1401369 w 9500135"/>
              <a:gd name="connsiteY53" fmla="*/ 390026 h 1906908"/>
              <a:gd name="connsiteX54" fmla="*/ 922170 w 9500135"/>
              <a:gd name="connsiteY54" fmla="*/ 504449 h 1906908"/>
              <a:gd name="connsiteX55" fmla="*/ 871736 w 9500135"/>
              <a:gd name="connsiteY55" fmla="*/ 539686 h 1906908"/>
              <a:gd name="connsiteX56" fmla="*/ 831378 w 9500135"/>
              <a:gd name="connsiteY56" fmla="*/ 527312 h 1906908"/>
              <a:gd name="connsiteX57" fmla="*/ 751665 w 9500135"/>
              <a:gd name="connsiteY57" fmla="*/ 519375 h 1906908"/>
              <a:gd name="connsiteX58" fmla="*/ 387217 w 9500135"/>
              <a:gd name="connsiteY58" fmla="*/ 757974 h 1906908"/>
              <a:gd name="connsiteX59" fmla="*/ 366221 w 9500135"/>
              <a:gd name="connsiteY59" fmla="*/ 860689 h 1906908"/>
              <a:gd name="connsiteX60" fmla="*/ 356133 w 9500135"/>
              <a:gd name="connsiteY60" fmla="*/ 864842 h 190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500135" h="1906908">
                <a:moveTo>
                  <a:pt x="0" y="1880478"/>
                </a:moveTo>
                <a:lnTo>
                  <a:pt x="1" y="1880478"/>
                </a:lnTo>
                <a:lnTo>
                  <a:pt x="1" y="1906908"/>
                </a:lnTo>
                <a:lnTo>
                  <a:pt x="0" y="1906908"/>
                </a:lnTo>
                <a:close/>
                <a:moveTo>
                  <a:pt x="9500135" y="1121858"/>
                </a:moveTo>
                <a:lnTo>
                  <a:pt x="9500135" y="1213863"/>
                </a:lnTo>
                <a:lnTo>
                  <a:pt x="9469297" y="1179017"/>
                </a:lnTo>
                <a:close/>
                <a:moveTo>
                  <a:pt x="2626823" y="1079116"/>
                </a:moveTo>
                <a:lnTo>
                  <a:pt x="2630483" y="1082412"/>
                </a:lnTo>
                <a:lnTo>
                  <a:pt x="2629829" y="1083740"/>
                </a:lnTo>
                <a:close/>
                <a:moveTo>
                  <a:pt x="356133" y="0"/>
                </a:moveTo>
                <a:lnTo>
                  <a:pt x="9500135" y="0"/>
                </a:lnTo>
                <a:lnTo>
                  <a:pt x="9500135" y="946764"/>
                </a:lnTo>
                <a:lnTo>
                  <a:pt x="9457598" y="867921"/>
                </a:lnTo>
                <a:cubicBezTo>
                  <a:pt x="9344810" y="714497"/>
                  <a:pt x="9080768" y="606843"/>
                  <a:pt x="8773024" y="606843"/>
                </a:cubicBezTo>
                <a:cubicBezTo>
                  <a:pt x="8567862" y="606843"/>
                  <a:pt x="8382122" y="654689"/>
                  <a:pt x="8247673" y="732046"/>
                </a:cubicBezTo>
                <a:lnTo>
                  <a:pt x="8164810" y="789830"/>
                </a:lnTo>
                <a:lnTo>
                  <a:pt x="8152094" y="788635"/>
                </a:lnTo>
                <a:lnTo>
                  <a:pt x="8123119" y="755522"/>
                </a:lnTo>
                <a:cubicBezTo>
                  <a:pt x="8043717" y="680654"/>
                  <a:pt x="7934025" y="634347"/>
                  <a:pt x="7812862" y="634347"/>
                </a:cubicBezTo>
                <a:cubicBezTo>
                  <a:pt x="7752281" y="634347"/>
                  <a:pt x="7694567" y="645924"/>
                  <a:pt x="7642074" y="666859"/>
                </a:cubicBezTo>
                <a:lnTo>
                  <a:pt x="7620015" y="678148"/>
                </a:lnTo>
                <a:lnTo>
                  <a:pt x="7580227" y="632678"/>
                </a:lnTo>
                <a:cubicBezTo>
                  <a:pt x="7500825" y="557810"/>
                  <a:pt x="7391133" y="511503"/>
                  <a:pt x="7269970" y="511503"/>
                </a:cubicBezTo>
                <a:cubicBezTo>
                  <a:pt x="7088226" y="511503"/>
                  <a:pt x="6932291" y="615693"/>
                  <a:pt x="6865682" y="764182"/>
                </a:cubicBezTo>
                <a:lnTo>
                  <a:pt x="6859771" y="791788"/>
                </a:lnTo>
                <a:lnTo>
                  <a:pt x="6820132" y="752103"/>
                </a:lnTo>
                <a:cubicBezTo>
                  <a:pt x="6740730" y="686516"/>
                  <a:pt x="6631038" y="645950"/>
                  <a:pt x="6509875" y="645950"/>
                </a:cubicBezTo>
                <a:cubicBezTo>
                  <a:pt x="6419003" y="645950"/>
                  <a:pt x="6334584" y="668769"/>
                  <a:pt x="6264556" y="707847"/>
                </a:cubicBezTo>
                <a:lnTo>
                  <a:pt x="6200448" y="751538"/>
                </a:lnTo>
                <a:lnTo>
                  <a:pt x="6193067" y="721337"/>
                </a:lnTo>
                <a:cubicBezTo>
                  <a:pt x="6126458" y="591255"/>
                  <a:pt x="5970522" y="499981"/>
                  <a:pt x="5788778" y="499981"/>
                </a:cubicBezTo>
                <a:cubicBezTo>
                  <a:pt x="5607034" y="499981"/>
                  <a:pt x="5451099" y="591255"/>
                  <a:pt x="5384490" y="721337"/>
                </a:cubicBezTo>
                <a:lnTo>
                  <a:pt x="5375369" y="758653"/>
                </a:lnTo>
                <a:lnTo>
                  <a:pt x="5310671" y="735886"/>
                </a:lnTo>
                <a:cubicBezTo>
                  <a:pt x="5197719" y="703093"/>
                  <a:pt x="5063223" y="676554"/>
                  <a:pt x="4913874" y="658214"/>
                </a:cubicBezTo>
                <a:lnTo>
                  <a:pt x="4752217" y="643645"/>
                </a:lnTo>
                <a:lnTo>
                  <a:pt x="4750021" y="636811"/>
                </a:lnTo>
                <a:cubicBezTo>
                  <a:pt x="4678740" y="474027"/>
                  <a:pt x="4511865" y="359807"/>
                  <a:pt x="4317372" y="359807"/>
                </a:cubicBezTo>
                <a:cubicBezTo>
                  <a:pt x="4122879" y="359807"/>
                  <a:pt x="3956005" y="474027"/>
                  <a:pt x="3884724" y="636811"/>
                </a:cubicBezTo>
                <a:lnTo>
                  <a:pt x="3874420" y="668874"/>
                </a:lnTo>
                <a:lnTo>
                  <a:pt x="3730014" y="691630"/>
                </a:lnTo>
                <a:cubicBezTo>
                  <a:pt x="3663602" y="704656"/>
                  <a:pt x="3601740" y="719489"/>
                  <a:pt x="3545264" y="735886"/>
                </a:cubicBezTo>
                <a:lnTo>
                  <a:pt x="3476001" y="760259"/>
                </a:lnTo>
                <a:lnTo>
                  <a:pt x="3465422" y="721337"/>
                </a:lnTo>
                <a:cubicBezTo>
                  <a:pt x="3391347" y="591255"/>
                  <a:pt x="3217932" y="499981"/>
                  <a:pt x="3015814" y="499981"/>
                </a:cubicBezTo>
                <a:cubicBezTo>
                  <a:pt x="2813697" y="499981"/>
                  <a:pt x="2640283" y="591255"/>
                  <a:pt x="2566207" y="721337"/>
                </a:cubicBezTo>
                <a:lnTo>
                  <a:pt x="2565328" y="724573"/>
                </a:lnTo>
                <a:lnTo>
                  <a:pt x="2518031" y="681995"/>
                </a:lnTo>
                <a:cubicBezTo>
                  <a:pt x="2429729" y="616408"/>
                  <a:pt x="2307741" y="575842"/>
                  <a:pt x="2172997" y="575842"/>
                </a:cubicBezTo>
                <a:cubicBezTo>
                  <a:pt x="2139310" y="575842"/>
                  <a:pt x="2106422" y="578377"/>
                  <a:pt x="2074657" y="583205"/>
                </a:cubicBezTo>
                <a:lnTo>
                  <a:pt x="1999378" y="600562"/>
                </a:lnTo>
                <a:lnTo>
                  <a:pt x="1963319" y="562266"/>
                </a:lnTo>
                <a:cubicBezTo>
                  <a:pt x="1841533" y="458349"/>
                  <a:pt x="1635292" y="390026"/>
                  <a:pt x="1401369" y="390026"/>
                </a:cubicBezTo>
                <a:cubicBezTo>
                  <a:pt x="1214230" y="390026"/>
                  <a:pt x="1044808" y="433752"/>
                  <a:pt x="922170" y="504449"/>
                </a:cubicBezTo>
                <a:lnTo>
                  <a:pt x="871736" y="539686"/>
                </a:lnTo>
                <a:lnTo>
                  <a:pt x="831378" y="527312"/>
                </a:lnTo>
                <a:cubicBezTo>
                  <a:pt x="805630" y="522108"/>
                  <a:pt x="778970" y="519375"/>
                  <a:pt x="751665" y="519375"/>
                </a:cubicBezTo>
                <a:cubicBezTo>
                  <a:pt x="587831" y="519375"/>
                  <a:pt x="447262" y="617760"/>
                  <a:pt x="387217" y="757974"/>
                </a:cubicBezTo>
                <a:lnTo>
                  <a:pt x="366221" y="860689"/>
                </a:lnTo>
                <a:lnTo>
                  <a:pt x="356133" y="864842"/>
                </a:lnTo>
                <a:close/>
              </a:path>
            </a:pathLst>
          </a:custGeom>
          <a:solidFill>
            <a:srgbClr val="007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05" y="-105878"/>
            <a:ext cx="2197794" cy="8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pattFill prst="dotGrid">
          <a:fgClr>
            <a:srgbClr val="B2E2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24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-2" y="0"/>
            <a:ext cx="9144002" cy="1309314"/>
          </a:xfrm>
          <a:custGeom>
            <a:avLst/>
            <a:gdLst>
              <a:gd name="connsiteX0" fmla="*/ 0 w 9144002"/>
              <a:gd name="connsiteY0" fmla="*/ 0 h 1309314"/>
              <a:gd name="connsiteX1" fmla="*/ 9144002 w 9144002"/>
              <a:gd name="connsiteY1" fmla="*/ 0 h 1309314"/>
              <a:gd name="connsiteX2" fmla="*/ 9144002 w 9144002"/>
              <a:gd name="connsiteY2" fmla="*/ 1213863 h 1309314"/>
              <a:gd name="connsiteX3" fmla="*/ 9087236 w 9144002"/>
              <a:gd name="connsiteY3" fmla="*/ 1149719 h 1309314"/>
              <a:gd name="connsiteX4" fmla="*/ 8578994 w 9144002"/>
              <a:gd name="connsiteY4" fmla="*/ 953452 h 1309314"/>
              <a:gd name="connsiteX5" fmla="*/ 8299220 w 9144002"/>
              <a:gd name="connsiteY5" fmla="*/ 1006112 h 1309314"/>
              <a:gd name="connsiteX6" fmla="*/ 8245507 w 9144002"/>
              <a:gd name="connsiteY6" fmla="*/ 1033293 h 1309314"/>
              <a:gd name="connsiteX7" fmla="*/ 8193472 w 9144002"/>
              <a:gd name="connsiteY7" fmla="*/ 974496 h 1309314"/>
              <a:gd name="connsiteX8" fmla="*/ 7685231 w 9144002"/>
              <a:gd name="connsiteY8" fmla="*/ 778228 h 1309314"/>
              <a:gd name="connsiteX9" fmla="*/ 7022953 w 9144002"/>
              <a:gd name="connsiteY9" fmla="*/ 1187495 h 1309314"/>
              <a:gd name="connsiteX10" fmla="*/ 6982392 w 9144002"/>
              <a:gd name="connsiteY10" fmla="*/ 1309314 h 1309314"/>
              <a:gd name="connsiteX11" fmla="*/ 6970319 w 9144002"/>
              <a:gd name="connsiteY11" fmla="*/ 1302028 h 1309314"/>
              <a:gd name="connsiteX12" fmla="*/ 6813969 w 9144002"/>
              <a:gd name="connsiteY12" fmla="*/ 1266929 h 1309314"/>
              <a:gd name="connsiteX13" fmla="*/ 6758075 w 9144002"/>
              <a:gd name="connsiteY13" fmla="*/ 1273194 h 1309314"/>
              <a:gd name="connsiteX14" fmla="*/ 6741499 w 9144002"/>
              <a:gd name="connsiteY14" fmla="*/ 1218811 h 1309314"/>
              <a:gd name="connsiteX15" fmla="*/ 6155624 w 9144002"/>
              <a:gd name="connsiteY15" fmla="*/ 823313 h 1309314"/>
              <a:gd name="connsiteX16" fmla="*/ 5800118 w 9144002"/>
              <a:gd name="connsiteY16" fmla="*/ 933906 h 1309314"/>
              <a:gd name="connsiteX17" fmla="*/ 5765602 w 9144002"/>
              <a:gd name="connsiteY17" fmla="*/ 962908 h 1309314"/>
              <a:gd name="connsiteX18" fmla="*/ 5727956 w 9144002"/>
              <a:gd name="connsiteY18" fmla="*/ 886296 h 1309314"/>
              <a:gd name="connsiteX19" fmla="*/ 5358949 w 9144002"/>
              <a:gd name="connsiteY19" fmla="*/ 669583 h 1309314"/>
              <a:gd name="connsiteX20" fmla="*/ 4948912 w 9144002"/>
              <a:gd name="connsiteY20" fmla="*/ 969791 h 1309314"/>
              <a:gd name="connsiteX21" fmla="*/ 4939945 w 9144002"/>
              <a:gd name="connsiteY21" fmla="*/ 1018854 h 1309314"/>
              <a:gd name="connsiteX22" fmla="*/ 4867726 w 9144002"/>
              <a:gd name="connsiteY22" fmla="*/ 985695 h 1309314"/>
              <a:gd name="connsiteX23" fmla="*/ 4678939 w 9144002"/>
              <a:gd name="connsiteY23" fmla="*/ 953453 h 1309314"/>
              <a:gd name="connsiteX24" fmla="*/ 4335987 w 9144002"/>
              <a:gd name="connsiteY24" fmla="*/ 1073620 h 1309314"/>
              <a:gd name="connsiteX25" fmla="*/ 4302476 w 9144002"/>
              <a:gd name="connsiteY25" fmla="*/ 1107978 h 1309314"/>
              <a:gd name="connsiteX26" fmla="*/ 4295005 w 9144002"/>
              <a:gd name="connsiteY26" fmla="*/ 1098474 h 1309314"/>
              <a:gd name="connsiteX27" fmla="*/ 3632361 w 9144002"/>
              <a:gd name="connsiteY27" fmla="*/ 815849 h 1309314"/>
              <a:gd name="connsiteX28" fmla="*/ 2983031 w 9144002"/>
              <a:gd name="connsiteY28" fmla="*/ 1084236 h 1309314"/>
              <a:gd name="connsiteX29" fmla="*/ 2926866 w 9144002"/>
              <a:gd name="connsiteY29" fmla="*/ 1150498 h 1309314"/>
              <a:gd name="connsiteX30" fmla="*/ 2878486 w 9144002"/>
              <a:gd name="connsiteY30" fmla="*/ 1077491 h 1309314"/>
              <a:gd name="connsiteX31" fmla="*/ 2640927 w 9144002"/>
              <a:gd name="connsiteY31" fmla="*/ 961342 h 1309314"/>
              <a:gd name="connsiteX32" fmla="*/ 2434586 w 9144002"/>
              <a:gd name="connsiteY32" fmla="*/ 970580 h 1309314"/>
              <a:gd name="connsiteX33" fmla="*/ 2355280 w 9144002"/>
              <a:gd name="connsiteY33" fmla="*/ 1004166 h 1309314"/>
              <a:gd name="connsiteX34" fmla="*/ 2337732 w 9144002"/>
              <a:gd name="connsiteY34" fmla="*/ 932089 h 1309314"/>
              <a:gd name="connsiteX35" fmla="*/ 1872116 w 9144002"/>
              <a:gd name="connsiteY35" fmla="*/ 676153 h 1309314"/>
              <a:gd name="connsiteX36" fmla="*/ 1406500 w 9144002"/>
              <a:gd name="connsiteY36" fmla="*/ 932089 h 1309314"/>
              <a:gd name="connsiteX37" fmla="*/ 1399874 w 9144002"/>
              <a:gd name="connsiteY37" fmla="*/ 959307 h 1309314"/>
              <a:gd name="connsiteX38" fmla="*/ 1363504 w 9144002"/>
              <a:gd name="connsiteY38" fmla="*/ 992118 h 1309314"/>
              <a:gd name="connsiteX39" fmla="*/ 1335796 w 9144002"/>
              <a:gd name="connsiteY39" fmla="*/ 911439 h 1309314"/>
              <a:gd name="connsiteX40" fmla="*/ 908053 w 9144002"/>
              <a:gd name="connsiteY40" fmla="*/ 551999 h 1309314"/>
              <a:gd name="connsiteX41" fmla="*/ 480310 w 9144002"/>
              <a:gd name="connsiteY41" fmla="*/ 911439 h 1309314"/>
              <a:gd name="connsiteX42" fmla="*/ 475918 w 9144002"/>
              <a:gd name="connsiteY42" fmla="*/ 924230 h 1309314"/>
              <a:gd name="connsiteX43" fmla="*/ 405576 w 9144002"/>
              <a:gd name="connsiteY43" fmla="*/ 873594 h 1309314"/>
              <a:gd name="connsiteX44" fmla="*/ 192157 w 9144002"/>
              <a:gd name="connsiteY44" fmla="*/ 816453 h 1309314"/>
              <a:gd name="connsiteX45" fmla="*/ 81658 w 9144002"/>
              <a:gd name="connsiteY45" fmla="*/ 831226 h 1309314"/>
              <a:gd name="connsiteX46" fmla="*/ 0 w 9144002"/>
              <a:gd name="connsiteY46" fmla="*/ 864842 h 130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144002" h="1309314">
                <a:moveTo>
                  <a:pt x="0" y="0"/>
                </a:moveTo>
                <a:lnTo>
                  <a:pt x="9144002" y="0"/>
                </a:lnTo>
                <a:lnTo>
                  <a:pt x="9144002" y="1213863"/>
                </a:lnTo>
                <a:lnTo>
                  <a:pt x="9087236" y="1149719"/>
                </a:lnTo>
                <a:cubicBezTo>
                  <a:pt x="8957165" y="1028456"/>
                  <a:pt x="8777475" y="953452"/>
                  <a:pt x="8578994" y="953452"/>
                </a:cubicBezTo>
                <a:cubicBezTo>
                  <a:pt x="8479754" y="953452"/>
                  <a:pt x="8385211" y="972204"/>
                  <a:pt x="8299220" y="1006112"/>
                </a:cubicBezTo>
                <a:lnTo>
                  <a:pt x="8245507" y="1033293"/>
                </a:lnTo>
                <a:lnTo>
                  <a:pt x="8193472" y="974496"/>
                </a:lnTo>
                <a:cubicBezTo>
                  <a:pt x="8063402" y="853231"/>
                  <a:pt x="7883711" y="778228"/>
                  <a:pt x="7685231" y="778228"/>
                </a:cubicBezTo>
                <a:cubicBezTo>
                  <a:pt x="7387510" y="778228"/>
                  <a:pt x="7132067" y="946986"/>
                  <a:pt x="7022953" y="1187495"/>
                </a:cubicBezTo>
                <a:lnTo>
                  <a:pt x="6982392" y="1309314"/>
                </a:lnTo>
                <a:lnTo>
                  <a:pt x="6970319" y="1302028"/>
                </a:lnTo>
                <a:cubicBezTo>
                  <a:pt x="6922263" y="1279427"/>
                  <a:pt x="6869428" y="1266929"/>
                  <a:pt x="6813969" y="1266929"/>
                </a:cubicBezTo>
                <a:lnTo>
                  <a:pt x="6758075" y="1273194"/>
                </a:lnTo>
                <a:lnTo>
                  <a:pt x="6741499" y="1218811"/>
                </a:lnTo>
                <a:cubicBezTo>
                  <a:pt x="6644972" y="986393"/>
                  <a:pt x="6418998" y="823313"/>
                  <a:pt x="6155624" y="823313"/>
                </a:cubicBezTo>
                <a:cubicBezTo>
                  <a:pt x="6023936" y="823313"/>
                  <a:pt x="5901599" y="864083"/>
                  <a:pt x="5800118" y="933906"/>
                </a:cubicBezTo>
                <a:lnTo>
                  <a:pt x="5765602" y="962908"/>
                </a:lnTo>
                <a:lnTo>
                  <a:pt x="5727956" y="886296"/>
                </a:lnTo>
                <a:cubicBezTo>
                  <a:pt x="5647984" y="755547"/>
                  <a:pt x="5512555" y="669583"/>
                  <a:pt x="5358949" y="669583"/>
                </a:cubicBezTo>
                <a:cubicBezTo>
                  <a:pt x="5174622" y="669583"/>
                  <a:pt x="5016469" y="793372"/>
                  <a:pt x="4948912" y="969791"/>
                </a:cubicBezTo>
                <a:lnTo>
                  <a:pt x="4939945" y="1018854"/>
                </a:lnTo>
                <a:lnTo>
                  <a:pt x="4867726" y="985695"/>
                </a:lnTo>
                <a:cubicBezTo>
                  <a:pt x="4809700" y="964933"/>
                  <a:pt x="4745904" y="953453"/>
                  <a:pt x="4678939" y="953453"/>
                </a:cubicBezTo>
                <a:cubicBezTo>
                  <a:pt x="4545008" y="953453"/>
                  <a:pt x="4423757" y="999375"/>
                  <a:pt x="4335987" y="1073620"/>
                </a:cubicBezTo>
                <a:lnTo>
                  <a:pt x="4302476" y="1107978"/>
                </a:lnTo>
                <a:lnTo>
                  <a:pt x="4295005" y="1098474"/>
                </a:lnTo>
                <a:cubicBezTo>
                  <a:pt x="4137500" y="925867"/>
                  <a:pt x="3899137" y="815849"/>
                  <a:pt x="3632361" y="815849"/>
                </a:cubicBezTo>
                <a:cubicBezTo>
                  <a:pt x="3372998" y="815849"/>
                  <a:pt x="3140490" y="919841"/>
                  <a:pt x="2983031" y="1084236"/>
                </a:cubicBezTo>
                <a:lnTo>
                  <a:pt x="2926866" y="1150498"/>
                </a:lnTo>
                <a:lnTo>
                  <a:pt x="2878486" y="1077491"/>
                </a:lnTo>
                <a:cubicBezTo>
                  <a:pt x="2822564" y="1021137"/>
                  <a:pt x="2738959" y="977968"/>
                  <a:pt x="2640927" y="961342"/>
                </a:cubicBezTo>
                <a:cubicBezTo>
                  <a:pt x="2567403" y="948873"/>
                  <a:pt x="2496204" y="953104"/>
                  <a:pt x="2434586" y="970580"/>
                </a:cubicBezTo>
                <a:lnTo>
                  <a:pt x="2355280" y="1004166"/>
                </a:lnTo>
                <a:lnTo>
                  <a:pt x="2337732" y="932089"/>
                </a:lnTo>
                <a:cubicBezTo>
                  <a:pt x="2261019" y="781687"/>
                  <a:pt x="2081429" y="676153"/>
                  <a:pt x="1872116" y="676153"/>
                </a:cubicBezTo>
                <a:cubicBezTo>
                  <a:pt x="1662803" y="676153"/>
                  <a:pt x="1483213" y="781687"/>
                  <a:pt x="1406500" y="932089"/>
                </a:cubicBezTo>
                <a:lnTo>
                  <a:pt x="1399874" y="959307"/>
                </a:lnTo>
                <a:lnTo>
                  <a:pt x="1363504" y="992118"/>
                </a:lnTo>
                <a:lnTo>
                  <a:pt x="1335796" y="911439"/>
                </a:lnTo>
                <a:cubicBezTo>
                  <a:pt x="1243096" y="694579"/>
                  <a:pt x="1086110" y="551999"/>
                  <a:pt x="908053" y="551999"/>
                </a:cubicBezTo>
                <a:cubicBezTo>
                  <a:pt x="729996" y="551999"/>
                  <a:pt x="573010" y="694579"/>
                  <a:pt x="480310" y="911439"/>
                </a:cubicBezTo>
                <a:lnTo>
                  <a:pt x="475918" y="924230"/>
                </a:lnTo>
                <a:lnTo>
                  <a:pt x="405576" y="873594"/>
                </a:lnTo>
                <a:cubicBezTo>
                  <a:pt x="339980" y="836800"/>
                  <a:pt x="267860" y="816453"/>
                  <a:pt x="192157" y="816453"/>
                </a:cubicBezTo>
                <a:cubicBezTo>
                  <a:pt x="154306" y="816453"/>
                  <a:pt x="117350" y="821540"/>
                  <a:pt x="81658" y="831226"/>
                </a:cubicBezTo>
                <a:lnTo>
                  <a:pt x="0" y="864842"/>
                </a:lnTo>
                <a:close/>
              </a:path>
            </a:pathLst>
          </a:custGeom>
          <a:pattFill prst="dot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205" y="-105878"/>
            <a:ext cx="2197794" cy="84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18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pattFill prst="dotGrid">
          <a:fgClr>
            <a:srgbClr val="B2E2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4" b="21618"/>
          <a:stretch/>
        </p:blipFill>
        <p:spPr>
          <a:xfrm>
            <a:off x="0" y="0"/>
            <a:ext cx="9144000" cy="4694464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9144000" cy="4694464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67" y="-79685"/>
            <a:ext cx="2707933" cy="10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8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6"/>
            </a:gs>
            <a:gs pos="100000">
              <a:srgbClr val="D1D1D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16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任意多边形 61"/>
          <p:cNvSpPr/>
          <p:nvPr/>
        </p:nvSpPr>
        <p:spPr>
          <a:xfrm>
            <a:off x="-2" y="438274"/>
            <a:ext cx="9151839" cy="1309314"/>
          </a:xfrm>
          <a:custGeom>
            <a:avLst/>
            <a:gdLst>
              <a:gd name="connsiteX0" fmla="*/ 0 w 9151839"/>
              <a:gd name="connsiteY0" fmla="*/ 0 h 1309314"/>
              <a:gd name="connsiteX1" fmla="*/ 9151839 w 9151839"/>
              <a:gd name="connsiteY1" fmla="*/ 0 h 1309314"/>
              <a:gd name="connsiteX2" fmla="*/ 9151839 w 9151839"/>
              <a:gd name="connsiteY2" fmla="*/ 1213863 h 1309314"/>
              <a:gd name="connsiteX3" fmla="*/ 9095024 w 9151839"/>
              <a:gd name="connsiteY3" fmla="*/ 1149719 h 1309314"/>
              <a:gd name="connsiteX4" fmla="*/ 8586347 w 9151839"/>
              <a:gd name="connsiteY4" fmla="*/ 953452 h 1309314"/>
              <a:gd name="connsiteX5" fmla="*/ 8306333 w 9151839"/>
              <a:gd name="connsiteY5" fmla="*/ 1006112 h 1309314"/>
              <a:gd name="connsiteX6" fmla="*/ 8252574 w 9151839"/>
              <a:gd name="connsiteY6" fmla="*/ 1033293 h 1309314"/>
              <a:gd name="connsiteX7" fmla="*/ 8200495 w 9151839"/>
              <a:gd name="connsiteY7" fmla="*/ 974496 h 1309314"/>
              <a:gd name="connsiteX8" fmla="*/ 7691818 w 9151839"/>
              <a:gd name="connsiteY8" fmla="*/ 778228 h 1309314"/>
              <a:gd name="connsiteX9" fmla="*/ 7028972 w 9151839"/>
              <a:gd name="connsiteY9" fmla="*/ 1187495 h 1309314"/>
              <a:gd name="connsiteX10" fmla="*/ 6988377 w 9151839"/>
              <a:gd name="connsiteY10" fmla="*/ 1309314 h 1309314"/>
              <a:gd name="connsiteX11" fmla="*/ 6976293 w 9151839"/>
              <a:gd name="connsiteY11" fmla="*/ 1302028 h 1309314"/>
              <a:gd name="connsiteX12" fmla="*/ 6819809 w 9151839"/>
              <a:gd name="connsiteY12" fmla="*/ 1266929 h 1309314"/>
              <a:gd name="connsiteX13" fmla="*/ 6763867 w 9151839"/>
              <a:gd name="connsiteY13" fmla="*/ 1273194 h 1309314"/>
              <a:gd name="connsiteX14" fmla="*/ 6747277 w 9151839"/>
              <a:gd name="connsiteY14" fmla="*/ 1218811 h 1309314"/>
              <a:gd name="connsiteX15" fmla="*/ 6160900 w 9151839"/>
              <a:gd name="connsiteY15" fmla="*/ 823313 h 1309314"/>
              <a:gd name="connsiteX16" fmla="*/ 5805089 w 9151839"/>
              <a:gd name="connsiteY16" fmla="*/ 933906 h 1309314"/>
              <a:gd name="connsiteX17" fmla="*/ 5770544 w 9151839"/>
              <a:gd name="connsiteY17" fmla="*/ 962908 h 1309314"/>
              <a:gd name="connsiteX18" fmla="*/ 5732865 w 9151839"/>
              <a:gd name="connsiteY18" fmla="*/ 886296 h 1309314"/>
              <a:gd name="connsiteX19" fmla="*/ 5363542 w 9151839"/>
              <a:gd name="connsiteY19" fmla="*/ 669583 h 1309314"/>
              <a:gd name="connsiteX20" fmla="*/ 4953154 w 9151839"/>
              <a:gd name="connsiteY20" fmla="*/ 969791 h 1309314"/>
              <a:gd name="connsiteX21" fmla="*/ 4944179 w 9151839"/>
              <a:gd name="connsiteY21" fmla="*/ 1018854 h 1309314"/>
              <a:gd name="connsiteX22" fmla="*/ 4871898 w 9151839"/>
              <a:gd name="connsiteY22" fmla="*/ 985695 h 1309314"/>
              <a:gd name="connsiteX23" fmla="*/ 4682949 w 9151839"/>
              <a:gd name="connsiteY23" fmla="*/ 953453 h 1309314"/>
              <a:gd name="connsiteX24" fmla="*/ 4339703 w 9151839"/>
              <a:gd name="connsiteY24" fmla="*/ 1073620 h 1309314"/>
              <a:gd name="connsiteX25" fmla="*/ 4306164 w 9151839"/>
              <a:gd name="connsiteY25" fmla="*/ 1107978 h 1309314"/>
              <a:gd name="connsiteX26" fmla="*/ 4298686 w 9151839"/>
              <a:gd name="connsiteY26" fmla="*/ 1098474 h 1309314"/>
              <a:gd name="connsiteX27" fmla="*/ 3635475 w 9151839"/>
              <a:gd name="connsiteY27" fmla="*/ 815849 h 1309314"/>
              <a:gd name="connsiteX28" fmla="*/ 2985588 w 9151839"/>
              <a:gd name="connsiteY28" fmla="*/ 1084236 h 1309314"/>
              <a:gd name="connsiteX29" fmla="*/ 2929375 w 9151839"/>
              <a:gd name="connsiteY29" fmla="*/ 1150498 h 1309314"/>
              <a:gd name="connsiteX30" fmla="*/ 2880953 w 9151839"/>
              <a:gd name="connsiteY30" fmla="*/ 1077491 h 1309314"/>
              <a:gd name="connsiteX31" fmla="*/ 2643191 w 9151839"/>
              <a:gd name="connsiteY31" fmla="*/ 961342 h 1309314"/>
              <a:gd name="connsiteX32" fmla="*/ 2436673 w 9151839"/>
              <a:gd name="connsiteY32" fmla="*/ 970580 h 1309314"/>
              <a:gd name="connsiteX33" fmla="*/ 2357299 w 9151839"/>
              <a:gd name="connsiteY33" fmla="*/ 1004166 h 1309314"/>
              <a:gd name="connsiteX34" fmla="*/ 2339736 w 9151839"/>
              <a:gd name="connsiteY34" fmla="*/ 932089 h 1309314"/>
              <a:gd name="connsiteX35" fmla="*/ 1873721 w 9151839"/>
              <a:gd name="connsiteY35" fmla="*/ 676153 h 1309314"/>
              <a:gd name="connsiteX36" fmla="*/ 1561471 w 9151839"/>
              <a:gd name="connsiteY36" fmla="*/ 765531 h 1309314"/>
              <a:gd name="connsiteX37" fmla="*/ 1497022 w 9151839"/>
              <a:gd name="connsiteY37" fmla="*/ 817670 h 1309314"/>
              <a:gd name="connsiteX38" fmla="*/ 1466180 w 9151839"/>
              <a:gd name="connsiteY38" fmla="*/ 765776 h 1309314"/>
              <a:gd name="connsiteX39" fmla="*/ 967341 w 9151839"/>
              <a:gd name="connsiteY39" fmla="*/ 523553 h 1309314"/>
              <a:gd name="connsiteX40" fmla="*/ 503134 w 9151839"/>
              <a:gd name="connsiteY40" fmla="*/ 723482 h 1309314"/>
              <a:gd name="connsiteX41" fmla="*/ 417485 w 9151839"/>
              <a:gd name="connsiteY41" fmla="*/ 852404 h 1309314"/>
              <a:gd name="connsiteX42" fmla="*/ 376658 w 9151839"/>
              <a:gd name="connsiteY42" fmla="*/ 804101 h 1309314"/>
              <a:gd name="connsiteX43" fmla="*/ 69879 w 9151839"/>
              <a:gd name="connsiteY43" fmla="*/ 680057 h 1309314"/>
              <a:gd name="connsiteX44" fmla="*/ 0 w 9151839"/>
              <a:gd name="connsiteY44" fmla="*/ 686934 h 130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151839" h="1309314">
                <a:moveTo>
                  <a:pt x="0" y="0"/>
                </a:moveTo>
                <a:lnTo>
                  <a:pt x="9151839" y="0"/>
                </a:lnTo>
                <a:lnTo>
                  <a:pt x="9151839" y="1213863"/>
                </a:lnTo>
                <a:lnTo>
                  <a:pt x="9095024" y="1149719"/>
                </a:lnTo>
                <a:cubicBezTo>
                  <a:pt x="8964842" y="1028456"/>
                  <a:pt x="8784998" y="953452"/>
                  <a:pt x="8586347" y="953452"/>
                </a:cubicBezTo>
                <a:cubicBezTo>
                  <a:pt x="8487022" y="953452"/>
                  <a:pt x="8392398" y="972204"/>
                  <a:pt x="8306333" y="1006112"/>
                </a:cubicBezTo>
                <a:lnTo>
                  <a:pt x="8252574" y="1033293"/>
                </a:lnTo>
                <a:lnTo>
                  <a:pt x="8200495" y="974496"/>
                </a:lnTo>
                <a:cubicBezTo>
                  <a:pt x="8070313" y="853231"/>
                  <a:pt x="7890468" y="778228"/>
                  <a:pt x="7691818" y="778228"/>
                </a:cubicBezTo>
                <a:cubicBezTo>
                  <a:pt x="7393842" y="778228"/>
                  <a:pt x="7138180" y="946986"/>
                  <a:pt x="7028972" y="1187495"/>
                </a:cubicBezTo>
                <a:lnTo>
                  <a:pt x="6988377" y="1309314"/>
                </a:lnTo>
                <a:lnTo>
                  <a:pt x="6976293" y="1302028"/>
                </a:lnTo>
                <a:cubicBezTo>
                  <a:pt x="6928196" y="1279427"/>
                  <a:pt x="6875316" y="1266929"/>
                  <a:pt x="6819809" y="1266929"/>
                </a:cubicBezTo>
                <a:lnTo>
                  <a:pt x="6763867" y="1273194"/>
                </a:lnTo>
                <a:lnTo>
                  <a:pt x="6747277" y="1218811"/>
                </a:lnTo>
                <a:cubicBezTo>
                  <a:pt x="6650667" y="986393"/>
                  <a:pt x="6424500" y="823313"/>
                  <a:pt x="6160900" y="823313"/>
                </a:cubicBezTo>
                <a:cubicBezTo>
                  <a:pt x="6029099" y="823313"/>
                  <a:pt x="5906657" y="864083"/>
                  <a:pt x="5805089" y="933906"/>
                </a:cubicBezTo>
                <a:lnTo>
                  <a:pt x="5770544" y="962908"/>
                </a:lnTo>
                <a:lnTo>
                  <a:pt x="5732865" y="886296"/>
                </a:lnTo>
                <a:cubicBezTo>
                  <a:pt x="5652825" y="755547"/>
                  <a:pt x="5517280" y="669583"/>
                  <a:pt x="5363542" y="669583"/>
                </a:cubicBezTo>
                <a:cubicBezTo>
                  <a:pt x="5179057" y="669583"/>
                  <a:pt x="5020769" y="793372"/>
                  <a:pt x="4953154" y="969791"/>
                </a:cubicBezTo>
                <a:lnTo>
                  <a:pt x="4944179" y="1018854"/>
                </a:lnTo>
                <a:lnTo>
                  <a:pt x="4871898" y="985695"/>
                </a:lnTo>
                <a:cubicBezTo>
                  <a:pt x="4813822" y="964933"/>
                  <a:pt x="4749972" y="953453"/>
                  <a:pt x="4682949" y="953453"/>
                </a:cubicBezTo>
                <a:cubicBezTo>
                  <a:pt x="4548904" y="953453"/>
                  <a:pt x="4427549" y="999375"/>
                  <a:pt x="4339703" y="1073620"/>
                </a:cubicBezTo>
                <a:lnTo>
                  <a:pt x="4306164" y="1107978"/>
                </a:lnTo>
                <a:lnTo>
                  <a:pt x="4298686" y="1098474"/>
                </a:lnTo>
                <a:cubicBezTo>
                  <a:pt x="4141046" y="925867"/>
                  <a:pt x="3902479" y="815849"/>
                  <a:pt x="3635475" y="815849"/>
                </a:cubicBezTo>
                <a:cubicBezTo>
                  <a:pt x="3375889" y="815849"/>
                  <a:pt x="3143182" y="919841"/>
                  <a:pt x="2985588" y="1084236"/>
                </a:cubicBezTo>
                <a:lnTo>
                  <a:pt x="2929375" y="1150498"/>
                </a:lnTo>
                <a:lnTo>
                  <a:pt x="2880953" y="1077491"/>
                </a:lnTo>
                <a:cubicBezTo>
                  <a:pt x="2824983" y="1021137"/>
                  <a:pt x="2741307" y="977968"/>
                  <a:pt x="2643191" y="961342"/>
                </a:cubicBezTo>
                <a:cubicBezTo>
                  <a:pt x="2569604" y="948873"/>
                  <a:pt x="2498344" y="953104"/>
                  <a:pt x="2436673" y="970580"/>
                </a:cubicBezTo>
                <a:lnTo>
                  <a:pt x="2357299" y="1004166"/>
                </a:lnTo>
                <a:lnTo>
                  <a:pt x="2339736" y="932089"/>
                </a:lnTo>
                <a:cubicBezTo>
                  <a:pt x="2262957" y="781687"/>
                  <a:pt x="2083213" y="676153"/>
                  <a:pt x="1873721" y="676153"/>
                </a:cubicBezTo>
                <a:cubicBezTo>
                  <a:pt x="1755881" y="676153"/>
                  <a:pt x="1647454" y="709545"/>
                  <a:pt x="1561471" y="765531"/>
                </a:cubicBezTo>
                <a:lnTo>
                  <a:pt x="1497022" y="817670"/>
                </a:lnTo>
                <a:lnTo>
                  <a:pt x="1466180" y="765776"/>
                </a:lnTo>
                <a:cubicBezTo>
                  <a:pt x="1358072" y="619636"/>
                  <a:pt x="1174993" y="523553"/>
                  <a:pt x="967341" y="523553"/>
                </a:cubicBezTo>
                <a:cubicBezTo>
                  <a:pt x="780455" y="523553"/>
                  <a:pt x="613472" y="601381"/>
                  <a:pt x="503134" y="723482"/>
                </a:cubicBezTo>
                <a:lnTo>
                  <a:pt x="417485" y="852404"/>
                </a:lnTo>
                <a:lnTo>
                  <a:pt x="376658" y="804101"/>
                </a:lnTo>
                <a:cubicBezTo>
                  <a:pt x="298146" y="727460"/>
                  <a:pt x="189684" y="680057"/>
                  <a:pt x="69879" y="680057"/>
                </a:cubicBezTo>
                <a:lnTo>
                  <a:pt x="0" y="686934"/>
                </a:lnTo>
                <a:close/>
              </a:path>
            </a:pathLst>
          </a:custGeom>
          <a:solidFill>
            <a:srgbClr val="84C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-356136" y="268198"/>
            <a:ext cx="9500135" cy="1906908"/>
          </a:xfrm>
          <a:custGeom>
            <a:avLst/>
            <a:gdLst>
              <a:gd name="connsiteX0" fmla="*/ 0 w 9500135"/>
              <a:gd name="connsiteY0" fmla="*/ 1880478 h 1906908"/>
              <a:gd name="connsiteX1" fmla="*/ 1 w 9500135"/>
              <a:gd name="connsiteY1" fmla="*/ 1880478 h 1906908"/>
              <a:gd name="connsiteX2" fmla="*/ 1 w 9500135"/>
              <a:gd name="connsiteY2" fmla="*/ 1906908 h 1906908"/>
              <a:gd name="connsiteX3" fmla="*/ 0 w 9500135"/>
              <a:gd name="connsiteY3" fmla="*/ 1906908 h 1906908"/>
              <a:gd name="connsiteX4" fmla="*/ 9500135 w 9500135"/>
              <a:gd name="connsiteY4" fmla="*/ 1121858 h 1906908"/>
              <a:gd name="connsiteX5" fmla="*/ 9500135 w 9500135"/>
              <a:gd name="connsiteY5" fmla="*/ 1213863 h 1906908"/>
              <a:gd name="connsiteX6" fmla="*/ 9469297 w 9500135"/>
              <a:gd name="connsiteY6" fmla="*/ 1179017 h 1906908"/>
              <a:gd name="connsiteX7" fmla="*/ 2626823 w 9500135"/>
              <a:gd name="connsiteY7" fmla="*/ 1079116 h 1906908"/>
              <a:gd name="connsiteX8" fmla="*/ 2630483 w 9500135"/>
              <a:gd name="connsiteY8" fmla="*/ 1082412 h 1906908"/>
              <a:gd name="connsiteX9" fmla="*/ 2629829 w 9500135"/>
              <a:gd name="connsiteY9" fmla="*/ 1083740 h 1906908"/>
              <a:gd name="connsiteX10" fmla="*/ 356133 w 9500135"/>
              <a:gd name="connsiteY10" fmla="*/ 0 h 1906908"/>
              <a:gd name="connsiteX11" fmla="*/ 9500135 w 9500135"/>
              <a:gd name="connsiteY11" fmla="*/ 0 h 1906908"/>
              <a:gd name="connsiteX12" fmla="*/ 9500135 w 9500135"/>
              <a:gd name="connsiteY12" fmla="*/ 946764 h 1906908"/>
              <a:gd name="connsiteX13" fmla="*/ 9457598 w 9500135"/>
              <a:gd name="connsiteY13" fmla="*/ 867921 h 1906908"/>
              <a:gd name="connsiteX14" fmla="*/ 8773024 w 9500135"/>
              <a:gd name="connsiteY14" fmla="*/ 606843 h 1906908"/>
              <a:gd name="connsiteX15" fmla="*/ 8247673 w 9500135"/>
              <a:gd name="connsiteY15" fmla="*/ 732046 h 1906908"/>
              <a:gd name="connsiteX16" fmla="*/ 8164810 w 9500135"/>
              <a:gd name="connsiteY16" fmla="*/ 789830 h 1906908"/>
              <a:gd name="connsiteX17" fmla="*/ 8152094 w 9500135"/>
              <a:gd name="connsiteY17" fmla="*/ 788635 h 1906908"/>
              <a:gd name="connsiteX18" fmla="*/ 8123119 w 9500135"/>
              <a:gd name="connsiteY18" fmla="*/ 755522 h 1906908"/>
              <a:gd name="connsiteX19" fmla="*/ 7812862 w 9500135"/>
              <a:gd name="connsiteY19" fmla="*/ 634347 h 1906908"/>
              <a:gd name="connsiteX20" fmla="*/ 7642074 w 9500135"/>
              <a:gd name="connsiteY20" fmla="*/ 666859 h 1906908"/>
              <a:gd name="connsiteX21" fmla="*/ 7620015 w 9500135"/>
              <a:gd name="connsiteY21" fmla="*/ 678148 h 1906908"/>
              <a:gd name="connsiteX22" fmla="*/ 7580227 w 9500135"/>
              <a:gd name="connsiteY22" fmla="*/ 632678 h 1906908"/>
              <a:gd name="connsiteX23" fmla="*/ 7269970 w 9500135"/>
              <a:gd name="connsiteY23" fmla="*/ 511503 h 1906908"/>
              <a:gd name="connsiteX24" fmla="*/ 6865682 w 9500135"/>
              <a:gd name="connsiteY24" fmla="*/ 764182 h 1906908"/>
              <a:gd name="connsiteX25" fmla="*/ 6859771 w 9500135"/>
              <a:gd name="connsiteY25" fmla="*/ 791788 h 1906908"/>
              <a:gd name="connsiteX26" fmla="*/ 6820132 w 9500135"/>
              <a:gd name="connsiteY26" fmla="*/ 752103 h 1906908"/>
              <a:gd name="connsiteX27" fmla="*/ 6509875 w 9500135"/>
              <a:gd name="connsiteY27" fmla="*/ 645950 h 1906908"/>
              <a:gd name="connsiteX28" fmla="*/ 6264556 w 9500135"/>
              <a:gd name="connsiteY28" fmla="*/ 707847 h 1906908"/>
              <a:gd name="connsiteX29" fmla="*/ 6200448 w 9500135"/>
              <a:gd name="connsiteY29" fmla="*/ 751538 h 1906908"/>
              <a:gd name="connsiteX30" fmla="*/ 6193067 w 9500135"/>
              <a:gd name="connsiteY30" fmla="*/ 721337 h 1906908"/>
              <a:gd name="connsiteX31" fmla="*/ 5788778 w 9500135"/>
              <a:gd name="connsiteY31" fmla="*/ 499981 h 1906908"/>
              <a:gd name="connsiteX32" fmla="*/ 5384490 w 9500135"/>
              <a:gd name="connsiteY32" fmla="*/ 721337 h 1906908"/>
              <a:gd name="connsiteX33" fmla="*/ 5375369 w 9500135"/>
              <a:gd name="connsiteY33" fmla="*/ 758653 h 1906908"/>
              <a:gd name="connsiteX34" fmla="*/ 5310671 w 9500135"/>
              <a:gd name="connsiteY34" fmla="*/ 735886 h 1906908"/>
              <a:gd name="connsiteX35" fmla="*/ 4913874 w 9500135"/>
              <a:gd name="connsiteY35" fmla="*/ 658214 h 1906908"/>
              <a:gd name="connsiteX36" fmla="*/ 4752217 w 9500135"/>
              <a:gd name="connsiteY36" fmla="*/ 643645 h 1906908"/>
              <a:gd name="connsiteX37" fmla="*/ 4750021 w 9500135"/>
              <a:gd name="connsiteY37" fmla="*/ 636811 h 1906908"/>
              <a:gd name="connsiteX38" fmla="*/ 4317372 w 9500135"/>
              <a:gd name="connsiteY38" fmla="*/ 359807 h 1906908"/>
              <a:gd name="connsiteX39" fmla="*/ 3884724 w 9500135"/>
              <a:gd name="connsiteY39" fmla="*/ 636811 h 1906908"/>
              <a:gd name="connsiteX40" fmla="*/ 3874420 w 9500135"/>
              <a:gd name="connsiteY40" fmla="*/ 668874 h 1906908"/>
              <a:gd name="connsiteX41" fmla="*/ 3730014 w 9500135"/>
              <a:gd name="connsiteY41" fmla="*/ 691630 h 1906908"/>
              <a:gd name="connsiteX42" fmla="*/ 3545264 w 9500135"/>
              <a:gd name="connsiteY42" fmla="*/ 735886 h 1906908"/>
              <a:gd name="connsiteX43" fmla="*/ 3476001 w 9500135"/>
              <a:gd name="connsiteY43" fmla="*/ 760259 h 1906908"/>
              <a:gd name="connsiteX44" fmla="*/ 3465422 w 9500135"/>
              <a:gd name="connsiteY44" fmla="*/ 721337 h 1906908"/>
              <a:gd name="connsiteX45" fmla="*/ 3015814 w 9500135"/>
              <a:gd name="connsiteY45" fmla="*/ 499981 h 1906908"/>
              <a:gd name="connsiteX46" fmla="*/ 2566207 w 9500135"/>
              <a:gd name="connsiteY46" fmla="*/ 721337 h 1906908"/>
              <a:gd name="connsiteX47" fmla="*/ 2565328 w 9500135"/>
              <a:gd name="connsiteY47" fmla="*/ 724573 h 1906908"/>
              <a:gd name="connsiteX48" fmla="*/ 2518031 w 9500135"/>
              <a:gd name="connsiteY48" fmla="*/ 681995 h 1906908"/>
              <a:gd name="connsiteX49" fmla="*/ 2172997 w 9500135"/>
              <a:gd name="connsiteY49" fmla="*/ 575842 h 1906908"/>
              <a:gd name="connsiteX50" fmla="*/ 2074657 w 9500135"/>
              <a:gd name="connsiteY50" fmla="*/ 583205 h 1906908"/>
              <a:gd name="connsiteX51" fmla="*/ 1999378 w 9500135"/>
              <a:gd name="connsiteY51" fmla="*/ 600562 h 1906908"/>
              <a:gd name="connsiteX52" fmla="*/ 1963319 w 9500135"/>
              <a:gd name="connsiteY52" fmla="*/ 562266 h 1906908"/>
              <a:gd name="connsiteX53" fmla="*/ 1401369 w 9500135"/>
              <a:gd name="connsiteY53" fmla="*/ 390026 h 1906908"/>
              <a:gd name="connsiteX54" fmla="*/ 922170 w 9500135"/>
              <a:gd name="connsiteY54" fmla="*/ 504449 h 1906908"/>
              <a:gd name="connsiteX55" fmla="*/ 871736 w 9500135"/>
              <a:gd name="connsiteY55" fmla="*/ 539686 h 1906908"/>
              <a:gd name="connsiteX56" fmla="*/ 831378 w 9500135"/>
              <a:gd name="connsiteY56" fmla="*/ 527312 h 1906908"/>
              <a:gd name="connsiteX57" fmla="*/ 751665 w 9500135"/>
              <a:gd name="connsiteY57" fmla="*/ 519375 h 1906908"/>
              <a:gd name="connsiteX58" fmla="*/ 387217 w 9500135"/>
              <a:gd name="connsiteY58" fmla="*/ 757974 h 1906908"/>
              <a:gd name="connsiteX59" fmla="*/ 366221 w 9500135"/>
              <a:gd name="connsiteY59" fmla="*/ 860689 h 1906908"/>
              <a:gd name="connsiteX60" fmla="*/ 356133 w 9500135"/>
              <a:gd name="connsiteY60" fmla="*/ 864842 h 190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500135" h="1906908">
                <a:moveTo>
                  <a:pt x="0" y="1880478"/>
                </a:moveTo>
                <a:lnTo>
                  <a:pt x="1" y="1880478"/>
                </a:lnTo>
                <a:lnTo>
                  <a:pt x="1" y="1906908"/>
                </a:lnTo>
                <a:lnTo>
                  <a:pt x="0" y="1906908"/>
                </a:lnTo>
                <a:close/>
                <a:moveTo>
                  <a:pt x="9500135" y="1121858"/>
                </a:moveTo>
                <a:lnTo>
                  <a:pt x="9500135" y="1213863"/>
                </a:lnTo>
                <a:lnTo>
                  <a:pt x="9469297" y="1179017"/>
                </a:lnTo>
                <a:close/>
                <a:moveTo>
                  <a:pt x="2626823" y="1079116"/>
                </a:moveTo>
                <a:lnTo>
                  <a:pt x="2630483" y="1082412"/>
                </a:lnTo>
                <a:lnTo>
                  <a:pt x="2629829" y="1083740"/>
                </a:lnTo>
                <a:close/>
                <a:moveTo>
                  <a:pt x="356133" y="0"/>
                </a:moveTo>
                <a:lnTo>
                  <a:pt x="9500135" y="0"/>
                </a:lnTo>
                <a:lnTo>
                  <a:pt x="9500135" y="946764"/>
                </a:lnTo>
                <a:lnTo>
                  <a:pt x="9457598" y="867921"/>
                </a:lnTo>
                <a:cubicBezTo>
                  <a:pt x="9344810" y="714497"/>
                  <a:pt x="9080768" y="606843"/>
                  <a:pt x="8773024" y="606843"/>
                </a:cubicBezTo>
                <a:cubicBezTo>
                  <a:pt x="8567862" y="606843"/>
                  <a:pt x="8382122" y="654689"/>
                  <a:pt x="8247673" y="732046"/>
                </a:cubicBezTo>
                <a:lnTo>
                  <a:pt x="8164810" y="789830"/>
                </a:lnTo>
                <a:lnTo>
                  <a:pt x="8152094" y="788635"/>
                </a:lnTo>
                <a:lnTo>
                  <a:pt x="8123119" y="755522"/>
                </a:lnTo>
                <a:cubicBezTo>
                  <a:pt x="8043717" y="680654"/>
                  <a:pt x="7934025" y="634347"/>
                  <a:pt x="7812862" y="634347"/>
                </a:cubicBezTo>
                <a:cubicBezTo>
                  <a:pt x="7752281" y="634347"/>
                  <a:pt x="7694567" y="645924"/>
                  <a:pt x="7642074" y="666859"/>
                </a:cubicBezTo>
                <a:lnTo>
                  <a:pt x="7620015" y="678148"/>
                </a:lnTo>
                <a:lnTo>
                  <a:pt x="7580227" y="632678"/>
                </a:lnTo>
                <a:cubicBezTo>
                  <a:pt x="7500825" y="557810"/>
                  <a:pt x="7391133" y="511503"/>
                  <a:pt x="7269970" y="511503"/>
                </a:cubicBezTo>
                <a:cubicBezTo>
                  <a:pt x="7088226" y="511503"/>
                  <a:pt x="6932291" y="615693"/>
                  <a:pt x="6865682" y="764182"/>
                </a:cubicBezTo>
                <a:lnTo>
                  <a:pt x="6859771" y="791788"/>
                </a:lnTo>
                <a:lnTo>
                  <a:pt x="6820132" y="752103"/>
                </a:lnTo>
                <a:cubicBezTo>
                  <a:pt x="6740730" y="686516"/>
                  <a:pt x="6631038" y="645950"/>
                  <a:pt x="6509875" y="645950"/>
                </a:cubicBezTo>
                <a:cubicBezTo>
                  <a:pt x="6419003" y="645950"/>
                  <a:pt x="6334584" y="668769"/>
                  <a:pt x="6264556" y="707847"/>
                </a:cubicBezTo>
                <a:lnTo>
                  <a:pt x="6200448" y="751538"/>
                </a:lnTo>
                <a:lnTo>
                  <a:pt x="6193067" y="721337"/>
                </a:lnTo>
                <a:cubicBezTo>
                  <a:pt x="6126458" y="591255"/>
                  <a:pt x="5970522" y="499981"/>
                  <a:pt x="5788778" y="499981"/>
                </a:cubicBezTo>
                <a:cubicBezTo>
                  <a:pt x="5607034" y="499981"/>
                  <a:pt x="5451099" y="591255"/>
                  <a:pt x="5384490" y="721337"/>
                </a:cubicBezTo>
                <a:lnTo>
                  <a:pt x="5375369" y="758653"/>
                </a:lnTo>
                <a:lnTo>
                  <a:pt x="5310671" y="735886"/>
                </a:lnTo>
                <a:cubicBezTo>
                  <a:pt x="5197719" y="703093"/>
                  <a:pt x="5063223" y="676554"/>
                  <a:pt x="4913874" y="658214"/>
                </a:cubicBezTo>
                <a:lnTo>
                  <a:pt x="4752217" y="643645"/>
                </a:lnTo>
                <a:lnTo>
                  <a:pt x="4750021" y="636811"/>
                </a:lnTo>
                <a:cubicBezTo>
                  <a:pt x="4678740" y="474027"/>
                  <a:pt x="4511865" y="359807"/>
                  <a:pt x="4317372" y="359807"/>
                </a:cubicBezTo>
                <a:cubicBezTo>
                  <a:pt x="4122879" y="359807"/>
                  <a:pt x="3956005" y="474027"/>
                  <a:pt x="3884724" y="636811"/>
                </a:cubicBezTo>
                <a:lnTo>
                  <a:pt x="3874420" y="668874"/>
                </a:lnTo>
                <a:lnTo>
                  <a:pt x="3730014" y="691630"/>
                </a:lnTo>
                <a:cubicBezTo>
                  <a:pt x="3663602" y="704656"/>
                  <a:pt x="3601740" y="719489"/>
                  <a:pt x="3545264" y="735886"/>
                </a:cubicBezTo>
                <a:lnTo>
                  <a:pt x="3476001" y="760259"/>
                </a:lnTo>
                <a:lnTo>
                  <a:pt x="3465422" y="721337"/>
                </a:lnTo>
                <a:cubicBezTo>
                  <a:pt x="3391347" y="591255"/>
                  <a:pt x="3217932" y="499981"/>
                  <a:pt x="3015814" y="499981"/>
                </a:cubicBezTo>
                <a:cubicBezTo>
                  <a:pt x="2813697" y="499981"/>
                  <a:pt x="2640283" y="591255"/>
                  <a:pt x="2566207" y="721337"/>
                </a:cubicBezTo>
                <a:lnTo>
                  <a:pt x="2565328" y="724573"/>
                </a:lnTo>
                <a:lnTo>
                  <a:pt x="2518031" y="681995"/>
                </a:lnTo>
                <a:cubicBezTo>
                  <a:pt x="2429729" y="616408"/>
                  <a:pt x="2307741" y="575842"/>
                  <a:pt x="2172997" y="575842"/>
                </a:cubicBezTo>
                <a:cubicBezTo>
                  <a:pt x="2139310" y="575842"/>
                  <a:pt x="2106422" y="578377"/>
                  <a:pt x="2074657" y="583205"/>
                </a:cubicBezTo>
                <a:lnTo>
                  <a:pt x="1999378" y="600562"/>
                </a:lnTo>
                <a:lnTo>
                  <a:pt x="1963319" y="562266"/>
                </a:lnTo>
                <a:cubicBezTo>
                  <a:pt x="1841533" y="458349"/>
                  <a:pt x="1635292" y="390026"/>
                  <a:pt x="1401369" y="390026"/>
                </a:cubicBezTo>
                <a:cubicBezTo>
                  <a:pt x="1214230" y="390026"/>
                  <a:pt x="1044808" y="433752"/>
                  <a:pt x="922170" y="504449"/>
                </a:cubicBezTo>
                <a:lnTo>
                  <a:pt x="871736" y="539686"/>
                </a:lnTo>
                <a:lnTo>
                  <a:pt x="831378" y="527312"/>
                </a:lnTo>
                <a:cubicBezTo>
                  <a:pt x="805630" y="522108"/>
                  <a:pt x="778970" y="519375"/>
                  <a:pt x="751665" y="519375"/>
                </a:cubicBezTo>
                <a:cubicBezTo>
                  <a:pt x="587831" y="519375"/>
                  <a:pt x="447262" y="617760"/>
                  <a:pt x="387217" y="757974"/>
                </a:cubicBezTo>
                <a:lnTo>
                  <a:pt x="366221" y="860689"/>
                </a:lnTo>
                <a:lnTo>
                  <a:pt x="356133" y="864842"/>
                </a:lnTo>
                <a:close/>
              </a:path>
            </a:pathLst>
          </a:custGeom>
          <a:solidFill>
            <a:srgbClr val="007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28"/>
          <p:cNvSpPr/>
          <p:nvPr/>
        </p:nvSpPr>
        <p:spPr>
          <a:xfrm flipH="1">
            <a:off x="7836" y="5662036"/>
            <a:ext cx="1440732" cy="943539"/>
          </a:xfrm>
          <a:custGeom>
            <a:avLst/>
            <a:gdLst>
              <a:gd name="connsiteX0" fmla="*/ 0 w 2176790"/>
              <a:gd name="connsiteY0" fmla="*/ 1152999 h 1152999"/>
              <a:gd name="connsiteX1" fmla="*/ 0 w 2176790"/>
              <a:gd name="connsiteY1" fmla="*/ 0 h 1152999"/>
              <a:gd name="connsiteX2" fmla="*/ 2176790 w 2176790"/>
              <a:gd name="connsiteY2" fmla="*/ 1152999 h 1152999"/>
              <a:gd name="connsiteX3" fmla="*/ 0 w 2176790"/>
              <a:gd name="connsiteY3" fmla="*/ 1152999 h 1152999"/>
              <a:gd name="connsiteX0" fmla="*/ 0 w 1417031"/>
              <a:gd name="connsiteY0" fmla="*/ 1152999 h 1152999"/>
              <a:gd name="connsiteX1" fmla="*/ 0 w 1417031"/>
              <a:gd name="connsiteY1" fmla="*/ 0 h 1152999"/>
              <a:gd name="connsiteX2" fmla="*/ 1417031 w 1417031"/>
              <a:gd name="connsiteY2" fmla="*/ 1139552 h 1152999"/>
              <a:gd name="connsiteX3" fmla="*/ 0 w 1417031"/>
              <a:gd name="connsiteY3" fmla="*/ 1152999 h 1152999"/>
              <a:gd name="connsiteX0" fmla="*/ 20170 w 1437201"/>
              <a:gd name="connsiteY0" fmla="*/ 1146276 h 1146276"/>
              <a:gd name="connsiteX1" fmla="*/ 0 w 1437201"/>
              <a:gd name="connsiteY1" fmla="*/ 0 h 1146276"/>
              <a:gd name="connsiteX2" fmla="*/ 1437201 w 1437201"/>
              <a:gd name="connsiteY2" fmla="*/ 1132829 h 1146276"/>
              <a:gd name="connsiteX3" fmla="*/ 20170 w 1437201"/>
              <a:gd name="connsiteY3" fmla="*/ 1146276 h 1146276"/>
              <a:gd name="connsiteX0" fmla="*/ 20170 w 1437201"/>
              <a:gd name="connsiteY0" fmla="*/ 1146276 h 1146276"/>
              <a:gd name="connsiteX1" fmla="*/ 2256 w 1437201"/>
              <a:gd name="connsiteY1" fmla="*/ 187573 h 1146276"/>
              <a:gd name="connsiteX2" fmla="*/ 0 w 1437201"/>
              <a:gd name="connsiteY2" fmla="*/ 0 h 1146276"/>
              <a:gd name="connsiteX3" fmla="*/ 1437201 w 1437201"/>
              <a:gd name="connsiteY3" fmla="*/ 1132829 h 1146276"/>
              <a:gd name="connsiteX4" fmla="*/ 20170 w 1437201"/>
              <a:gd name="connsiteY4" fmla="*/ 1146276 h 1146276"/>
              <a:gd name="connsiteX0" fmla="*/ 152427 w 1569458"/>
              <a:gd name="connsiteY0" fmla="*/ 1146276 h 1146276"/>
              <a:gd name="connsiteX1" fmla="*/ 0 w 1569458"/>
              <a:gd name="connsiteY1" fmla="*/ 312621 h 1146276"/>
              <a:gd name="connsiteX2" fmla="*/ 132257 w 1569458"/>
              <a:gd name="connsiteY2" fmla="*/ 0 h 1146276"/>
              <a:gd name="connsiteX3" fmla="*/ 1569458 w 1569458"/>
              <a:gd name="connsiteY3" fmla="*/ 1132829 h 1146276"/>
              <a:gd name="connsiteX4" fmla="*/ 152427 w 1569458"/>
              <a:gd name="connsiteY4" fmla="*/ 1146276 h 1146276"/>
              <a:gd name="connsiteX0" fmla="*/ 0 w 1676415"/>
              <a:gd name="connsiteY0" fmla="*/ 1977789 h 1977789"/>
              <a:gd name="connsiteX1" fmla="*/ 106957 w 1676415"/>
              <a:gd name="connsiteY1" fmla="*/ 312621 h 1977789"/>
              <a:gd name="connsiteX2" fmla="*/ 239214 w 1676415"/>
              <a:gd name="connsiteY2" fmla="*/ 0 h 1977789"/>
              <a:gd name="connsiteX3" fmla="*/ 1676415 w 1676415"/>
              <a:gd name="connsiteY3" fmla="*/ 1132829 h 1977789"/>
              <a:gd name="connsiteX4" fmla="*/ 0 w 1676415"/>
              <a:gd name="connsiteY4" fmla="*/ 1977789 h 1977789"/>
              <a:gd name="connsiteX0" fmla="*/ 0 w 1684274"/>
              <a:gd name="connsiteY0" fmla="*/ 1977789 h 1977789"/>
              <a:gd name="connsiteX1" fmla="*/ 106957 w 1684274"/>
              <a:gd name="connsiteY1" fmla="*/ 312621 h 1977789"/>
              <a:gd name="connsiteX2" fmla="*/ 239214 w 1684274"/>
              <a:gd name="connsiteY2" fmla="*/ 0 h 1977789"/>
              <a:gd name="connsiteX3" fmla="*/ 1684274 w 1684274"/>
              <a:gd name="connsiteY3" fmla="*/ 1146923 h 1977789"/>
              <a:gd name="connsiteX4" fmla="*/ 0 w 1684274"/>
              <a:gd name="connsiteY4" fmla="*/ 1977789 h 1977789"/>
              <a:gd name="connsiteX0" fmla="*/ 0 w 1684274"/>
              <a:gd name="connsiteY0" fmla="*/ 1977789 h 1977789"/>
              <a:gd name="connsiteX1" fmla="*/ 106957 w 1684274"/>
              <a:gd name="connsiteY1" fmla="*/ 312621 h 1977789"/>
              <a:gd name="connsiteX2" fmla="*/ 239214 w 1684274"/>
              <a:gd name="connsiteY2" fmla="*/ 0 h 1977789"/>
              <a:gd name="connsiteX3" fmla="*/ 1684274 w 1684274"/>
              <a:gd name="connsiteY3" fmla="*/ 1146923 h 1977789"/>
              <a:gd name="connsiteX4" fmla="*/ 1080349 w 1684274"/>
              <a:gd name="connsiteY4" fmla="*/ 1449897 h 1977789"/>
              <a:gd name="connsiteX5" fmla="*/ 0 w 1684274"/>
              <a:gd name="connsiteY5" fmla="*/ 1977789 h 1977789"/>
              <a:gd name="connsiteX0" fmla="*/ 0 w 1684274"/>
              <a:gd name="connsiteY0" fmla="*/ 1977789 h 1977789"/>
              <a:gd name="connsiteX1" fmla="*/ 106957 w 1684274"/>
              <a:gd name="connsiteY1" fmla="*/ 312621 h 1977789"/>
              <a:gd name="connsiteX2" fmla="*/ 239214 w 1684274"/>
              <a:gd name="connsiteY2" fmla="*/ 0 h 1977789"/>
              <a:gd name="connsiteX3" fmla="*/ 1684274 w 1684274"/>
              <a:gd name="connsiteY3" fmla="*/ 1146923 h 1977789"/>
              <a:gd name="connsiteX4" fmla="*/ 1300431 w 1684274"/>
              <a:gd name="connsiteY4" fmla="*/ 1957262 h 1977789"/>
              <a:gd name="connsiteX5" fmla="*/ 0 w 1684274"/>
              <a:gd name="connsiteY5" fmla="*/ 1977789 h 197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274" h="1977789">
                <a:moveTo>
                  <a:pt x="0" y="1977789"/>
                </a:moveTo>
                <a:lnTo>
                  <a:pt x="106957" y="312621"/>
                </a:lnTo>
                <a:lnTo>
                  <a:pt x="239214" y="0"/>
                </a:lnTo>
                <a:lnTo>
                  <a:pt x="1684274" y="1146923"/>
                </a:lnTo>
                <a:lnTo>
                  <a:pt x="1300431" y="1957262"/>
                </a:lnTo>
                <a:lnTo>
                  <a:pt x="0" y="1977789"/>
                </a:lnTo>
                <a:close/>
              </a:path>
            </a:pathLst>
          </a:custGeom>
          <a:solidFill>
            <a:srgbClr val="B2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直角三角形 6"/>
          <p:cNvSpPr/>
          <p:nvPr/>
        </p:nvSpPr>
        <p:spPr>
          <a:xfrm flipH="1">
            <a:off x="138763" y="5670769"/>
            <a:ext cx="2701682" cy="1187231"/>
          </a:xfrm>
          <a:custGeom>
            <a:avLst/>
            <a:gdLst>
              <a:gd name="connsiteX0" fmla="*/ 0 w 955590"/>
              <a:gd name="connsiteY0" fmla="*/ 1139551 h 1139551"/>
              <a:gd name="connsiteX1" fmla="*/ 0 w 955590"/>
              <a:gd name="connsiteY1" fmla="*/ 0 h 1139551"/>
              <a:gd name="connsiteX2" fmla="*/ 955590 w 955590"/>
              <a:gd name="connsiteY2" fmla="*/ 1139551 h 1139551"/>
              <a:gd name="connsiteX3" fmla="*/ 0 w 955590"/>
              <a:gd name="connsiteY3" fmla="*/ 1139551 h 1139551"/>
              <a:gd name="connsiteX0" fmla="*/ 0 w 955590"/>
              <a:gd name="connsiteY0" fmla="*/ 1139551 h 1139551"/>
              <a:gd name="connsiteX1" fmla="*/ 5905 w 955590"/>
              <a:gd name="connsiteY1" fmla="*/ 285664 h 1139551"/>
              <a:gd name="connsiteX2" fmla="*/ 0 w 955590"/>
              <a:gd name="connsiteY2" fmla="*/ 0 h 1139551"/>
              <a:gd name="connsiteX3" fmla="*/ 955590 w 955590"/>
              <a:gd name="connsiteY3" fmla="*/ 1139551 h 1139551"/>
              <a:gd name="connsiteX4" fmla="*/ 0 w 955590"/>
              <a:gd name="connsiteY4" fmla="*/ 1139551 h 1139551"/>
              <a:gd name="connsiteX0" fmla="*/ 370619 w 1326209"/>
              <a:gd name="connsiteY0" fmla="*/ 1139551 h 1139551"/>
              <a:gd name="connsiteX1" fmla="*/ 7 w 1326209"/>
              <a:gd name="connsiteY1" fmla="*/ 144470 h 1139551"/>
              <a:gd name="connsiteX2" fmla="*/ 370619 w 1326209"/>
              <a:gd name="connsiteY2" fmla="*/ 0 h 1139551"/>
              <a:gd name="connsiteX3" fmla="*/ 1326209 w 1326209"/>
              <a:gd name="connsiteY3" fmla="*/ 1139551 h 1139551"/>
              <a:gd name="connsiteX4" fmla="*/ 370619 w 1326209"/>
              <a:gd name="connsiteY4" fmla="*/ 1139551 h 1139551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1560707 w 1560707"/>
              <a:gd name="connsiteY3" fmla="*/ 1139551 h 1166446"/>
              <a:gd name="connsiteX4" fmla="*/ 0 w 1560707"/>
              <a:gd name="connsiteY4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1560707 w 1560707"/>
              <a:gd name="connsiteY3" fmla="*/ 1139551 h 1166446"/>
              <a:gd name="connsiteX4" fmla="*/ 0 w 1560707"/>
              <a:gd name="connsiteY4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1560707 w 1560707"/>
              <a:gd name="connsiteY3" fmla="*/ 1139551 h 1166446"/>
              <a:gd name="connsiteX4" fmla="*/ 0 w 1560707"/>
              <a:gd name="connsiteY4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886687 w 1560707"/>
              <a:gd name="connsiteY3" fmla="*/ 332727 h 1166446"/>
              <a:gd name="connsiteX4" fmla="*/ 1560707 w 1560707"/>
              <a:gd name="connsiteY4" fmla="*/ 1139551 h 1166446"/>
              <a:gd name="connsiteX5" fmla="*/ 0 w 1560707"/>
              <a:gd name="connsiteY5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819451 w 1560707"/>
              <a:gd name="connsiteY3" fmla="*/ 258769 h 1166446"/>
              <a:gd name="connsiteX4" fmla="*/ 1560707 w 1560707"/>
              <a:gd name="connsiteY4" fmla="*/ 1139551 h 1166446"/>
              <a:gd name="connsiteX5" fmla="*/ 0 w 1560707"/>
              <a:gd name="connsiteY5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1560707 w 1560707"/>
              <a:gd name="connsiteY4" fmla="*/ 1139551 h 1166446"/>
              <a:gd name="connsiteX5" fmla="*/ 0 w 1560707"/>
              <a:gd name="connsiteY5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967369 w 1560707"/>
              <a:gd name="connsiteY4" fmla="*/ 594945 h 1166446"/>
              <a:gd name="connsiteX5" fmla="*/ 1560707 w 1560707"/>
              <a:gd name="connsiteY5" fmla="*/ 1139551 h 1166446"/>
              <a:gd name="connsiteX6" fmla="*/ 0 w 1560707"/>
              <a:gd name="connsiteY6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799281 w 1560707"/>
              <a:gd name="connsiteY4" fmla="*/ 601669 h 1166446"/>
              <a:gd name="connsiteX5" fmla="*/ 1560707 w 1560707"/>
              <a:gd name="connsiteY5" fmla="*/ 1139551 h 1166446"/>
              <a:gd name="connsiteX6" fmla="*/ 0 w 1560707"/>
              <a:gd name="connsiteY6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799281 w 1560707"/>
              <a:gd name="connsiteY4" fmla="*/ 601669 h 1166446"/>
              <a:gd name="connsiteX5" fmla="*/ 1175798 w 1560707"/>
              <a:gd name="connsiteY5" fmla="*/ 843716 h 1166446"/>
              <a:gd name="connsiteX6" fmla="*/ 1560707 w 1560707"/>
              <a:gd name="connsiteY6" fmla="*/ 1139551 h 1166446"/>
              <a:gd name="connsiteX7" fmla="*/ 0 w 1560707"/>
              <a:gd name="connsiteY7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799281 w 1560707"/>
              <a:gd name="connsiteY4" fmla="*/ 601669 h 1166446"/>
              <a:gd name="connsiteX5" fmla="*/ 1303545 w 1560707"/>
              <a:gd name="connsiteY5" fmla="*/ 958016 h 1166446"/>
              <a:gd name="connsiteX6" fmla="*/ 1560707 w 1560707"/>
              <a:gd name="connsiteY6" fmla="*/ 1139551 h 1166446"/>
              <a:gd name="connsiteX7" fmla="*/ 0 w 1560707"/>
              <a:gd name="connsiteY7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799281 w 1560707"/>
              <a:gd name="connsiteY4" fmla="*/ 601669 h 1166446"/>
              <a:gd name="connsiteX5" fmla="*/ 1370781 w 1560707"/>
              <a:gd name="connsiteY5" fmla="*/ 810099 h 1166446"/>
              <a:gd name="connsiteX6" fmla="*/ 1560707 w 1560707"/>
              <a:gd name="connsiteY6" fmla="*/ 1139551 h 1166446"/>
              <a:gd name="connsiteX7" fmla="*/ 0 w 1560707"/>
              <a:gd name="connsiteY7" fmla="*/ 1166446 h 1166446"/>
              <a:gd name="connsiteX0" fmla="*/ 0 w 1607771"/>
              <a:gd name="connsiteY0" fmla="*/ 1139552 h 1139552"/>
              <a:gd name="connsiteX1" fmla="*/ 281569 w 1607771"/>
              <a:gd name="connsiteY1" fmla="*/ 144470 h 1139552"/>
              <a:gd name="connsiteX2" fmla="*/ 652181 w 1607771"/>
              <a:gd name="connsiteY2" fmla="*/ 0 h 1139552"/>
              <a:gd name="connsiteX3" fmla="*/ 637915 w 1607771"/>
              <a:gd name="connsiteY3" fmla="*/ 245322 h 1139552"/>
              <a:gd name="connsiteX4" fmla="*/ 846345 w 1607771"/>
              <a:gd name="connsiteY4" fmla="*/ 601669 h 1139552"/>
              <a:gd name="connsiteX5" fmla="*/ 1417845 w 1607771"/>
              <a:gd name="connsiteY5" fmla="*/ 810099 h 1139552"/>
              <a:gd name="connsiteX6" fmla="*/ 1607771 w 1607771"/>
              <a:gd name="connsiteY6" fmla="*/ 1139551 h 1139552"/>
              <a:gd name="connsiteX7" fmla="*/ 0 w 1607771"/>
              <a:gd name="connsiteY7" fmla="*/ 1139552 h 1139552"/>
              <a:gd name="connsiteX0" fmla="*/ 0 w 1972667"/>
              <a:gd name="connsiteY0" fmla="*/ 1078714 h 1139551"/>
              <a:gd name="connsiteX1" fmla="*/ 646465 w 1972667"/>
              <a:gd name="connsiteY1" fmla="*/ 144470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211241 w 1972667"/>
              <a:gd name="connsiteY4" fmla="*/ 601669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646465 w 1972667"/>
              <a:gd name="connsiteY1" fmla="*/ 144470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211241 w 1972667"/>
              <a:gd name="connsiteY4" fmla="*/ 601669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737688 w 1972667"/>
              <a:gd name="connsiteY1" fmla="*/ 151231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211241 w 1972667"/>
              <a:gd name="connsiteY4" fmla="*/ 601669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737688 w 1972667"/>
              <a:gd name="connsiteY1" fmla="*/ 151231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211241 w 1972667"/>
              <a:gd name="connsiteY4" fmla="*/ 601669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737688 w 1972667"/>
              <a:gd name="connsiteY1" fmla="*/ 151231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322189 w 1972667"/>
              <a:gd name="connsiteY4" fmla="*/ 527312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737688 w 1972667"/>
              <a:gd name="connsiteY1" fmla="*/ 151231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322189 w 1972667"/>
              <a:gd name="connsiteY4" fmla="*/ 527312 h 1139551"/>
              <a:gd name="connsiteX5" fmla="*/ 1817777 w 1972667"/>
              <a:gd name="connsiteY5" fmla="*/ 715463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1002811 w 2101132"/>
              <a:gd name="connsiteY3" fmla="*/ 245322 h 1078714"/>
              <a:gd name="connsiteX4" fmla="*/ 1322189 w 2101132"/>
              <a:gd name="connsiteY4" fmla="*/ 527312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973615 w 2101132"/>
              <a:gd name="connsiteY3" fmla="*/ 265602 h 1078714"/>
              <a:gd name="connsiteX4" fmla="*/ 1322189 w 2101132"/>
              <a:gd name="connsiteY4" fmla="*/ 527312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973615 w 2101132"/>
              <a:gd name="connsiteY3" fmla="*/ 265602 h 1078714"/>
              <a:gd name="connsiteX4" fmla="*/ 1316350 w 2101132"/>
              <a:gd name="connsiteY4" fmla="*/ 581390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1049526 w 2101132"/>
              <a:gd name="connsiteY3" fmla="*/ 245323 h 1078714"/>
              <a:gd name="connsiteX4" fmla="*/ 1316350 w 2101132"/>
              <a:gd name="connsiteY4" fmla="*/ 581390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1014491 w 2101132"/>
              <a:gd name="connsiteY3" fmla="*/ 245323 h 1078714"/>
              <a:gd name="connsiteX4" fmla="*/ 1316350 w 2101132"/>
              <a:gd name="connsiteY4" fmla="*/ 581390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089453"/>
              <a:gd name="connsiteY0" fmla="*/ 1078714 h 1085474"/>
              <a:gd name="connsiteX1" fmla="*/ 737688 w 2089453"/>
              <a:gd name="connsiteY1" fmla="*/ 151231 h 1085474"/>
              <a:gd name="connsiteX2" fmla="*/ 1017077 w 2089453"/>
              <a:gd name="connsiteY2" fmla="*/ 0 h 1085474"/>
              <a:gd name="connsiteX3" fmla="*/ 1014491 w 2089453"/>
              <a:gd name="connsiteY3" fmla="*/ 245323 h 1085474"/>
              <a:gd name="connsiteX4" fmla="*/ 1316350 w 2089453"/>
              <a:gd name="connsiteY4" fmla="*/ 581390 h 1085474"/>
              <a:gd name="connsiteX5" fmla="*/ 1817777 w 2089453"/>
              <a:gd name="connsiteY5" fmla="*/ 715463 h 1085474"/>
              <a:gd name="connsiteX6" fmla="*/ 2089453 w 2089453"/>
              <a:gd name="connsiteY6" fmla="*/ 1085474 h 1085474"/>
              <a:gd name="connsiteX7" fmla="*/ 0 w 2089453"/>
              <a:gd name="connsiteY7" fmla="*/ 1078714 h 1085474"/>
              <a:gd name="connsiteX0" fmla="*/ 214026 w 2303479"/>
              <a:gd name="connsiteY0" fmla="*/ 1078714 h 1085474"/>
              <a:gd name="connsiteX1" fmla="*/ 34941 w 2303479"/>
              <a:gd name="connsiteY1" fmla="*/ 76874 h 1085474"/>
              <a:gd name="connsiteX2" fmla="*/ 1231103 w 2303479"/>
              <a:gd name="connsiteY2" fmla="*/ 0 h 1085474"/>
              <a:gd name="connsiteX3" fmla="*/ 1228517 w 2303479"/>
              <a:gd name="connsiteY3" fmla="*/ 245323 h 1085474"/>
              <a:gd name="connsiteX4" fmla="*/ 1530376 w 2303479"/>
              <a:gd name="connsiteY4" fmla="*/ 581390 h 1085474"/>
              <a:gd name="connsiteX5" fmla="*/ 2031803 w 2303479"/>
              <a:gd name="connsiteY5" fmla="*/ 715463 h 1085474"/>
              <a:gd name="connsiteX6" fmla="*/ 2303479 w 2303479"/>
              <a:gd name="connsiteY6" fmla="*/ 1085474 h 1085474"/>
              <a:gd name="connsiteX7" fmla="*/ 214026 w 2303479"/>
              <a:gd name="connsiteY7" fmla="*/ 1078714 h 1085474"/>
              <a:gd name="connsiteX0" fmla="*/ 179085 w 2268538"/>
              <a:gd name="connsiteY0" fmla="*/ 1078714 h 1085474"/>
              <a:gd name="connsiteX1" fmla="*/ 0 w 2268538"/>
              <a:gd name="connsiteY1" fmla="*/ 76874 h 1085474"/>
              <a:gd name="connsiteX2" fmla="*/ 1196162 w 2268538"/>
              <a:gd name="connsiteY2" fmla="*/ 0 h 1085474"/>
              <a:gd name="connsiteX3" fmla="*/ 1193576 w 2268538"/>
              <a:gd name="connsiteY3" fmla="*/ 245323 h 1085474"/>
              <a:gd name="connsiteX4" fmla="*/ 1495435 w 2268538"/>
              <a:gd name="connsiteY4" fmla="*/ 581390 h 1085474"/>
              <a:gd name="connsiteX5" fmla="*/ 1996862 w 2268538"/>
              <a:gd name="connsiteY5" fmla="*/ 715463 h 1085474"/>
              <a:gd name="connsiteX6" fmla="*/ 2268538 w 2268538"/>
              <a:gd name="connsiteY6" fmla="*/ 1085474 h 1085474"/>
              <a:gd name="connsiteX7" fmla="*/ 179085 w 2268538"/>
              <a:gd name="connsiteY7" fmla="*/ 1078714 h 1085474"/>
              <a:gd name="connsiteX0" fmla="*/ 179085 w 2268538"/>
              <a:gd name="connsiteY0" fmla="*/ 1078714 h 1085474"/>
              <a:gd name="connsiteX1" fmla="*/ 0 w 2268538"/>
              <a:gd name="connsiteY1" fmla="*/ 76874 h 1085474"/>
              <a:gd name="connsiteX2" fmla="*/ 1196162 w 2268538"/>
              <a:gd name="connsiteY2" fmla="*/ 0 h 1085474"/>
              <a:gd name="connsiteX3" fmla="*/ 1193576 w 2268538"/>
              <a:gd name="connsiteY3" fmla="*/ 245323 h 1085474"/>
              <a:gd name="connsiteX4" fmla="*/ 1495435 w 2268538"/>
              <a:gd name="connsiteY4" fmla="*/ 581390 h 1085474"/>
              <a:gd name="connsiteX5" fmla="*/ 1996862 w 2268538"/>
              <a:gd name="connsiteY5" fmla="*/ 715463 h 1085474"/>
              <a:gd name="connsiteX6" fmla="*/ 2268538 w 2268538"/>
              <a:gd name="connsiteY6" fmla="*/ 1085474 h 1085474"/>
              <a:gd name="connsiteX7" fmla="*/ 179085 w 2268538"/>
              <a:gd name="connsiteY7" fmla="*/ 1078714 h 1085474"/>
              <a:gd name="connsiteX0" fmla="*/ 173246 w 2262699"/>
              <a:gd name="connsiteY0" fmla="*/ 1078714 h 1085474"/>
              <a:gd name="connsiteX1" fmla="*/ 0 w 2262699"/>
              <a:gd name="connsiteY1" fmla="*/ 70114 h 1085474"/>
              <a:gd name="connsiteX2" fmla="*/ 1190323 w 2262699"/>
              <a:gd name="connsiteY2" fmla="*/ 0 h 1085474"/>
              <a:gd name="connsiteX3" fmla="*/ 1187737 w 2262699"/>
              <a:gd name="connsiteY3" fmla="*/ 245323 h 1085474"/>
              <a:gd name="connsiteX4" fmla="*/ 1489596 w 2262699"/>
              <a:gd name="connsiteY4" fmla="*/ 581390 h 1085474"/>
              <a:gd name="connsiteX5" fmla="*/ 1991023 w 2262699"/>
              <a:gd name="connsiteY5" fmla="*/ 715463 h 1085474"/>
              <a:gd name="connsiteX6" fmla="*/ 2262699 w 2262699"/>
              <a:gd name="connsiteY6" fmla="*/ 1085474 h 1085474"/>
              <a:gd name="connsiteX7" fmla="*/ 173246 w 2262699"/>
              <a:gd name="connsiteY7" fmla="*/ 1078714 h 1085474"/>
              <a:gd name="connsiteX0" fmla="*/ 365944 w 2262699"/>
              <a:gd name="connsiteY0" fmla="*/ 314861 h 1085474"/>
              <a:gd name="connsiteX1" fmla="*/ 0 w 2262699"/>
              <a:gd name="connsiteY1" fmla="*/ 70114 h 1085474"/>
              <a:gd name="connsiteX2" fmla="*/ 1190323 w 2262699"/>
              <a:gd name="connsiteY2" fmla="*/ 0 h 1085474"/>
              <a:gd name="connsiteX3" fmla="*/ 1187737 w 2262699"/>
              <a:gd name="connsiteY3" fmla="*/ 245323 h 1085474"/>
              <a:gd name="connsiteX4" fmla="*/ 1489596 w 2262699"/>
              <a:gd name="connsiteY4" fmla="*/ 581390 h 1085474"/>
              <a:gd name="connsiteX5" fmla="*/ 1991023 w 2262699"/>
              <a:gd name="connsiteY5" fmla="*/ 715463 h 1085474"/>
              <a:gd name="connsiteX6" fmla="*/ 2262699 w 2262699"/>
              <a:gd name="connsiteY6" fmla="*/ 1085474 h 1085474"/>
              <a:gd name="connsiteX7" fmla="*/ 365944 w 2262699"/>
              <a:gd name="connsiteY7" fmla="*/ 314861 h 1085474"/>
              <a:gd name="connsiteX0" fmla="*/ 0 w 2346382"/>
              <a:gd name="connsiteY0" fmla="*/ 1078715 h 1085474"/>
              <a:gd name="connsiteX1" fmla="*/ 83683 w 2346382"/>
              <a:gd name="connsiteY1" fmla="*/ 70114 h 1085474"/>
              <a:gd name="connsiteX2" fmla="*/ 1274006 w 2346382"/>
              <a:gd name="connsiteY2" fmla="*/ 0 h 1085474"/>
              <a:gd name="connsiteX3" fmla="*/ 1271420 w 2346382"/>
              <a:gd name="connsiteY3" fmla="*/ 245323 h 1085474"/>
              <a:gd name="connsiteX4" fmla="*/ 1573279 w 2346382"/>
              <a:gd name="connsiteY4" fmla="*/ 581390 h 1085474"/>
              <a:gd name="connsiteX5" fmla="*/ 2074706 w 2346382"/>
              <a:gd name="connsiteY5" fmla="*/ 715463 h 1085474"/>
              <a:gd name="connsiteX6" fmla="*/ 2346382 w 2346382"/>
              <a:gd name="connsiteY6" fmla="*/ 1085474 h 1085474"/>
              <a:gd name="connsiteX7" fmla="*/ 0 w 2346382"/>
              <a:gd name="connsiteY7" fmla="*/ 1078715 h 1085474"/>
              <a:gd name="connsiteX0" fmla="*/ 0 w 2346382"/>
              <a:gd name="connsiteY0" fmla="*/ 1078715 h 1085474"/>
              <a:gd name="connsiteX1" fmla="*/ 83683 w 2346382"/>
              <a:gd name="connsiteY1" fmla="*/ 70114 h 1085474"/>
              <a:gd name="connsiteX2" fmla="*/ 308460 w 2346382"/>
              <a:gd name="connsiteY2" fmla="*/ 51230 h 1085474"/>
              <a:gd name="connsiteX3" fmla="*/ 1274006 w 2346382"/>
              <a:gd name="connsiteY3" fmla="*/ 0 h 1085474"/>
              <a:gd name="connsiteX4" fmla="*/ 1271420 w 2346382"/>
              <a:gd name="connsiteY4" fmla="*/ 245323 h 1085474"/>
              <a:gd name="connsiteX5" fmla="*/ 1573279 w 2346382"/>
              <a:gd name="connsiteY5" fmla="*/ 581390 h 1085474"/>
              <a:gd name="connsiteX6" fmla="*/ 2074706 w 2346382"/>
              <a:gd name="connsiteY6" fmla="*/ 715463 h 1085474"/>
              <a:gd name="connsiteX7" fmla="*/ 2346382 w 2346382"/>
              <a:gd name="connsiteY7" fmla="*/ 1085474 h 1085474"/>
              <a:gd name="connsiteX8" fmla="*/ 0 w 2346382"/>
              <a:gd name="connsiteY8" fmla="*/ 1078715 h 1085474"/>
              <a:gd name="connsiteX0" fmla="*/ 0 w 2346382"/>
              <a:gd name="connsiteY0" fmla="*/ 1095083 h 1101842"/>
              <a:gd name="connsiteX1" fmla="*/ 83683 w 2346382"/>
              <a:gd name="connsiteY1" fmla="*/ 86482 h 1101842"/>
              <a:gd name="connsiteX2" fmla="*/ 255906 w 2346382"/>
              <a:gd name="connsiteY2" fmla="*/ 0 h 1101842"/>
              <a:gd name="connsiteX3" fmla="*/ 1274006 w 2346382"/>
              <a:gd name="connsiteY3" fmla="*/ 16368 h 1101842"/>
              <a:gd name="connsiteX4" fmla="*/ 1271420 w 2346382"/>
              <a:gd name="connsiteY4" fmla="*/ 261691 h 1101842"/>
              <a:gd name="connsiteX5" fmla="*/ 1573279 w 2346382"/>
              <a:gd name="connsiteY5" fmla="*/ 597758 h 1101842"/>
              <a:gd name="connsiteX6" fmla="*/ 2074706 w 2346382"/>
              <a:gd name="connsiteY6" fmla="*/ 731831 h 1101842"/>
              <a:gd name="connsiteX7" fmla="*/ 2346382 w 2346382"/>
              <a:gd name="connsiteY7" fmla="*/ 1101842 h 1101842"/>
              <a:gd name="connsiteX8" fmla="*/ 0 w 2346382"/>
              <a:gd name="connsiteY8" fmla="*/ 1095083 h 1101842"/>
              <a:gd name="connsiteX0" fmla="*/ 0 w 2346382"/>
              <a:gd name="connsiteY0" fmla="*/ 1095083 h 1101842"/>
              <a:gd name="connsiteX1" fmla="*/ 83683 w 2346382"/>
              <a:gd name="connsiteY1" fmla="*/ 86482 h 1101842"/>
              <a:gd name="connsiteX2" fmla="*/ 255906 w 2346382"/>
              <a:gd name="connsiteY2" fmla="*/ 0 h 1101842"/>
              <a:gd name="connsiteX3" fmla="*/ 466123 w 2346382"/>
              <a:gd name="connsiteY3" fmla="*/ 6759 h 1101842"/>
              <a:gd name="connsiteX4" fmla="*/ 1274006 w 2346382"/>
              <a:gd name="connsiteY4" fmla="*/ 16368 h 1101842"/>
              <a:gd name="connsiteX5" fmla="*/ 1271420 w 2346382"/>
              <a:gd name="connsiteY5" fmla="*/ 261691 h 1101842"/>
              <a:gd name="connsiteX6" fmla="*/ 1573279 w 2346382"/>
              <a:gd name="connsiteY6" fmla="*/ 597758 h 1101842"/>
              <a:gd name="connsiteX7" fmla="*/ 2074706 w 2346382"/>
              <a:gd name="connsiteY7" fmla="*/ 731831 h 1101842"/>
              <a:gd name="connsiteX8" fmla="*/ 2346382 w 2346382"/>
              <a:gd name="connsiteY8" fmla="*/ 1101842 h 1101842"/>
              <a:gd name="connsiteX9" fmla="*/ 0 w 2346382"/>
              <a:gd name="connsiteY9" fmla="*/ 1095083 h 1101842"/>
              <a:gd name="connsiteX0" fmla="*/ 0 w 2346382"/>
              <a:gd name="connsiteY0" fmla="*/ 1095083 h 1101842"/>
              <a:gd name="connsiteX1" fmla="*/ 83683 w 2346382"/>
              <a:gd name="connsiteY1" fmla="*/ 86482 h 1101842"/>
              <a:gd name="connsiteX2" fmla="*/ 255906 w 2346382"/>
              <a:gd name="connsiteY2" fmla="*/ 0 h 1101842"/>
              <a:gd name="connsiteX3" fmla="*/ 705536 w 2346382"/>
              <a:gd name="connsiteY3" fmla="*/ 60838 h 1101842"/>
              <a:gd name="connsiteX4" fmla="*/ 1274006 w 2346382"/>
              <a:gd name="connsiteY4" fmla="*/ 16368 h 1101842"/>
              <a:gd name="connsiteX5" fmla="*/ 1271420 w 2346382"/>
              <a:gd name="connsiteY5" fmla="*/ 261691 h 1101842"/>
              <a:gd name="connsiteX6" fmla="*/ 1573279 w 2346382"/>
              <a:gd name="connsiteY6" fmla="*/ 597758 h 1101842"/>
              <a:gd name="connsiteX7" fmla="*/ 2074706 w 2346382"/>
              <a:gd name="connsiteY7" fmla="*/ 731831 h 1101842"/>
              <a:gd name="connsiteX8" fmla="*/ 2346382 w 2346382"/>
              <a:gd name="connsiteY8" fmla="*/ 1101842 h 1101842"/>
              <a:gd name="connsiteX9" fmla="*/ 0 w 2346382"/>
              <a:gd name="connsiteY9" fmla="*/ 1095083 h 1101842"/>
              <a:gd name="connsiteX0" fmla="*/ 0 w 2346382"/>
              <a:gd name="connsiteY0" fmla="*/ 1095083 h 1101842"/>
              <a:gd name="connsiteX1" fmla="*/ 83683 w 2346382"/>
              <a:gd name="connsiteY1" fmla="*/ 86482 h 1101842"/>
              <a:gd name="connsiteX2" fmla="*/ 255906 w 2346382"/>
              <a:gd name="connsiteY2" fmla="*/ 0 h 1101842"/>
              <a:gd name="connsiteX3" fmla="*/ 705536 w 2346382"/>
              <a:gd name="connsiteY3" fmla="*/ 60838 h 1101842"/>
              <a:gd name="connsiteX4" fmla="*/ 974143 w 2346382"/>
              <a:gd name="connsiteY4" fmla="*/ 47318 h 1101842"/>
              <a:gd name="connsiteX5" fmla="*/ 1274006 w 2346382"/>
              <a:gd name="connsiteY5" fmla="*/ 16368 h 1101842"/>
              <a:gd name="connsiteX6" fmla="*/ 1271420 w 2346382"/>
              <a:gd name="connsiteY6" fmla="*/ 261691 h 1101842"/>
              <a:gd name="connsiteX7" fmla="*/ 1573279 w 2346382"/>
              <a:gd name="connsiteY7" fmla="*/ 597758 h 1101842"/>
              <a:gd name="connsiteX8" fmla="*/ 2074706 w 2346382"/>
              <a:gd name="connsiteY8" fmla="*/ 731831 h 1101842"/>
              <a:gd name="connsiteX9" fmla="*/ 2346382 w 2346382"/>
              <a:gd name="connsiteY9" fmla="*/ 1101842 h 1101842"/>
              <a:gd name="connsiteX10" fmla="*/ 0 w 2346382"/>
              <a:gd name="connsiteY10" fmla="*/ 1095083 h 1101842"/>
              <a:gd name="connsiteX0" fmla="*/ 0 w 2346382"/>
              <a:gd name="connsiteY0" fmla="*/ 1135641 h 1142400"/>
              <a:gd name="connsiteX1" fmla="*/ 83683 w 2346382"/>
              <a:gd name="connsiteY1" fmla="*/ 127040 h 1142400"/>
              <a:gd name="connsiteX2" fmla="*/ 255906 w 2346382"/>
              <a:gd name="connsiteY2" fmla="*/ 40558 h 1142400"/>
              <a:gd name="connsiteX3" fmla="*/ 705536 w 2346382"/>
              <a:gd name="connsiteY3" fmla="*/ 101396 h 1142400"/>
              <a:gd name="connsiteX4" fmla="*/ 944946 w 2346382"/>
              <a:gd name="connsiteY4" fmla="*/ 0 h 1142400"/>
              <a:gd name="connsiteX5" fmla="*/ 1274006 w 2346382"/>
              <a:gd name="connsiteY5" fmla="*/ 56926 h 1142400"/>
              <a:gd name="connsiteX6" fmla="*/ 1271420 w 2346382"/>
              <a:gd name="connsiteY6" fmla="*/ 302249 h 1142400"/>
              <a:gd name="connsiteX7" fmla="*/ 1573279 w 2346382"/>
              <a:gd name="connsiteY7" fmla="*/ 638316 h 1142400"/>
              <a:gd name="connsiteX8" fmla="*/ 2074706 w 2346382"/>
              <a:gd name="connsiteY8" fmla="*/ 772389 h 1142400"/>
              <a:gd name="connsiteX9" fmla="*/ 2346382 w 2346382"/>
              <a:gd name="connsiteY9" fmla="*/ 1142400 h 1142400"/>
              <a:gd name="connsiteX10" fmla="*/ 0 w 2346382"/>
              <a:gd name="connsiteY10" fmla="*/ 1135641 h 1142400"/>
              <a:gd name="connsiteX0" fmla="*/ 0 w 2346382"/>
              <a:gd name="connsiteY0" fmla="*/ 1173351 h 1180110"/>
              <a:gd name="connsiteX1" fmla="*/ 83683 w 2346382"/>
              <a:gd name="connsiteY1" fmla="*/ 164750 h 1180110"/>
              <a:gd name="connsiteX2" fmla="*/ 255906 w 2346382"/>
              <a:gd name="connsiteY2" fmla="*/ 78268 h 1180110"/>
              <a:gd name="connsiteX3" fmla="*/ 705536 w 2346382"/>
              <a:gd name="connsiteY3" fmla="*/ 139106 h 1180110"/>
              <a:gd name="connsiteX4" fmla="*/ 944946 w 2346382"/>
              <a:gd name="connsiteY4" fmla="*/ 37710 h 1180110"/>
              <a:gd name="connsiteX5" fmla="*/ 1279845 w 2346382"/>
              <a:gd name="connsiteY5" fmla="*/ 0 h 1180110"/>
              <a:gd name="connsiteX6" fmla="*/ 1271420 w 2346382"/>
              <a:gd name="connsiteY6" fmla="*/ 339959 h 1180110"/>
              <a:gd name="connsiteX7" fmla="*/ 1573279 w 2346382"/>
              <a:gd name="connsiteY7" fmla="*/ 676026 h 1180110"/>
              <a:gd name="connsiteX8" fmla="*/ 2074706 w 2346382"/>
              <a:gd name="connsiteY8" fmla="*/ 810099 h 1180110"/>
              <a:gd name="connsiteX9" fmla="*/ 2346382 w 2346382"/>
              <a:gd name="connsiteY9" fmla="*/ 1180110 h 1180110"/>
              <a:gd name="connsiteX10" fmla="*/ 0 w 2346382"/>
              <a:gd name="connsiteY10" fmla="*/ 1173351 h 1180110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944946 w 2346382"/>
              <a:gd name="connsiteY4" fmla="*/ 51229 h 1193629"/>
              <a:gd name="connsiteX5" fmla="*/ 1379113 w 2346382"/>
              <a:gd name="connsiteY5" fmla="*/ 0 h 1193629"/>
              <a:gd name="connsiteX6" fmla="*/ 1271420 w 2346382"/>
              <a:gd name="connsiteY6" fmla="*/ 353478 h 1193629"/>
              <a:gd name="connsiteX7" fmla="*/ 1573279 w 2346382"/>
              <a:gd name="connsiteY7" fmla="*/ 689545 h 1193629"/>
              <a:gd name="connsiteX8" fmla="*/ 2074706 w 2346382"/>
              <a:gd name="connsiteY8" fmla="*/ 823618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271420 w 2346382"/>
              <a:gd name="connsiteY6" fmla="*/ 353478 h 1193629"/>
              <a:gd name="connsiteX7" fmla="*/ 1573279 w 2346382"/>
              <a:gd name="connsiteY7" fmla="*/ 689545 h 1193629"/>
              <a:gd name="connsiteX8" fmla="*/ 2074706 w 2346382"/>
              <a:gd name="connsiteY8" fmla="*/ 823618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469956 w 2346382"/>
              <a:gd name="connsiteY6" fmla="*/ 279121 h 1193629"/>
              <a:gd name="connsiteX7" fmla="*/ 1573279 w 2346382"/>
              <a:gd name="connsiteY7" fmla="*/ 689545 h 1193629"/>
              <a:gd name="connsiteX8" fmla="*/ 2074706 w 2346382"/>
              <a:gd name="connsiteY8" fmla="*/ 823618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469956 w 2346382"/>
              <a:gd name="connsiteY6" fmla="*/ 279121 h 1193629"/>
              <a:gd name="connsiteX7" fmla="*/ 1573279 w 2346382"/>
              <a:gd name="connsiteY7" fmla="*/ 689545 h 1193629"/>
              <a:gd name="connsiteX8" fmla="*/ 2074706 w 2346382"/>
              <a:gd name="connsiteY8" fmla="*/ 823618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469956 w 2346382"/>
              <a:gd name="connsiteY6" fmla="*/ 279121 h 1193629"/>
              <a:gd name="connsiteX7" fmla="*/ 1573279 w 2346382"/>
              <a:gd name="connsiteY7" fmla="*/ 689545 h 1193629"/>
              <a:gd name="connsiteX8" fmla="*/ 1511359 w 2346382"/>
              <a:gd name="connsiteY8" fmla="*/ 409497 h 1193629"/>
              <a:gd name="connsiteX9" fmla="*/ 2074706 w 2346382"/>
              <a:gd name="connsiteY9" fmla="*/ 823618 h 1193629"/>
              <a:gd name="connsiteX10" fmla="*/ 2346382 w 2346382"/>
              <a:gd name="connsiteY10" fmla="*/ 1193629 h 1193629"/>
              <a:gd name="connsiteX11" fmla="*/ 0 w 2346382"/>
              <a:gd name="connsiteY11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469956 w 2346382"/>
              <a:gd name="connsiteY6" fmla="*/ 279121 h 1193629"/>
              <a:gd name="connsiteX7" fmla="*/ 1573279 w 2346382"/>
              <a:gd name="connsiteY7" fmla="*/ 689545 h 1193629"/>
              <a:gd name="connsiteX8" fmla="*/ 1499680 w 2346382"/>
              <a:gd name="connsiteY8" fmla="*/ 409497 h 1193629"/>
              <a:gd name="connsiteX9" fmla="*/ 2074706 w 2346382"/>
              <a:gd name="connsiteY9" fmla="*/ 823618 h 1193629"/>
              <a:gd name="connsiteX10" fmla="*/ 2346382 w 2346382"/>
              <a:gd name="connsiteY10" fmla="*/ 1193629 h 1193629"/>
              <a:gd name="connsiteX11" fmla="*/ 0 w 2346382"/>
              <a:gd name="connsiteY11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469956 w 2346382"/>
              <a:gd name="connsiteY6" fmla="*/ 279121 h 1193629"/>
              <a:gd name="connsiteX7" fmla="*/ 1499680 w 2346382"/>
              <a:gd name="connsiteY7" fmla="*/ 409497 h 1193629"/>
              <a:gd name="connsiteX8" fmla="*/ 2074706 w 2346382"/>
              <a:gd name="connsiteY8" fmla="*/ 823618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469956 w 2346382"/>
              <a:gd name="connsiteY6" fmla="*/ 279121 h 1193629"/>
              <a:gd name="connsiteX7" fmla="*/ 1499680 w 2346382"/>
              <a:gd name="connsiteY7" fmla="*/ 409497 h 1193629"/>
              <a:gd name="connsiteX8" fmla="*/ 2173975 w 2346382"/>
              <a:gd name="connsiteY8" fmla="*/ 695182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469956 w 2346382"/>
              <a:gd name="connsiteY6" fmla="*/ 279121 h 1193629"/>
              <a:gd name="connsiteX7" fmla="*/ 1499680 w 2346382"/>
              <a:gd name="connsiteY7" fmla="*/ 409497 h 1193629"/>
              <a:gd name="connsiteX8" fmla="*/ 2115581 w 2346382"/>
              <a:gd name="connsiteY8" fmla="*/ 783059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469956 w 2346382"/>
              <a:gd name="connsiteY6" fmla="*/ 279121 h 1193629"/>
              <a:gd name="connsiteX7" fmla="*/ 1499680 w 2346382"/>
              <a:gd name="connsiteY7" fmla="*/ 409497 h 1193629"/>
              <a:gd name="connsiteX8" fmla="*/ 2156456 w 2346382"/>
              <a:gd name="connsiteY8" fmla="*/ 891215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516672 w 2346382"/>
              <a:gd name="connsiteY6" fmla="*/ 292641 h 1193629"/>
              <a:gd name="connsiteX7" fmla="*/ 1499680 w 2346382"/>
              <a:gd name="connsiteY7" fmla="*/ 409497 h 1193629"/>
              <a:gd name="connsiteX8" fmla="*/ 2156456 w 2346382"/>
              <a:gd name="connsiteY8" fmla="*/ 891215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516672 w 2346382"/>
              <a:gd name="connsiteY6" fmla="*/ 292641 h 1193629"/>
              <a:gd name="connsiteX7" fmla="*/ 1528876 w 2346382"/>
              <a:gd name="connsiteY7" fmla="*/ 402738 h 1193629"/>
              <a:gd name="connsiteX8" fmla="*/ 2156456 w 2346382"/>
              <a:gd name="connsiteY8" fmla="*/ 891215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46382" h="1193629">
                <a:moveTo>
                  <a:pt x="0" y="1186870"/>
                </a:moveTo>
                <a:lnTo>
                  <a:pt x="83683" y="178269"/>
                </a:lnTo>
                <a:lnTo>
                  <a:pt x="255906" y="91787"/>
                </a:lnTo>
                <a:lnTo>
                  <a:pt x="705536" y="152625"/>
                </a:lnTo>
                <a:lnTo>
                  <a:pt x="1003339" y="51229"/>
                </a:lnTo>
                <a:lnTo>
                  <a:pt x="1379113" y="0"/>
                </a:lnTo>
                <a:cubicBezTo>
                  <a:pt x="1409394" y="93040"/>
                  <a:pt x="1521427" y="186082"/>
                  <a:pt x="1516672" y="292641"/>
                </a:cubicBezTo>
                <a:lnTo>
                  <a:pt x="1528876" y="402738"/>
                </a:lnTo>
                <a:lnTo>
                  <a:pt x="2156456" y="891215"/>
                </a:lnTo>
                <a:lnTo>
                  <a:pt x="2346382" y="1193629"/>
                </a:lnTo>
                <a:lnTo>
                  <a:pt x="0" y="1186870"/>
                </a:lnTo>
                <a:close/>
              </a:path>
            </a:pathLst>
          </a:custGeom>
          <a:solidFill>
            <a:srgbClr val="7FC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flipH="1">
            <a:off x="1190172" y="5358649"/>
            <a:ext cx="2460208" cy="1479176"/>
          </a:xfrm>
          <a:custGeom>
            <a:avLst/>
            <a:gdLst>
              <a:gd name="connsiteX0" fmla="*/ 0 w 2176790"/>
              <a:gd name="connsiteY0" fmla="*/ 1152999 h 1152999"/>
              <a:gd name="connsiteX1" fmla="*/ 0 w 2176790"/>
              <a:gd name="connsiteY1" fmla="*/ 0 h 1152999"/>
              <a:gd name="connsiteX2" fmla="*/ 2176790 w 2176790"/>
              <a:gd name="connsiteY2" fmla="*/ 1152999 h 1152999"/>
              <a:gd name="connsiteX3" fmla="*/ 0 w 2176790"/>
              <a:gd name="connsiteY3" fmla="*/ 1152999 h 1152999"/>
              <a:gd name="connsiteX0" fmla="*/ 0 w 1417031"/>
              <a:gd name="connsiteY0" fmla="*/ 1152999 h 1152999"/>
              <a:gd name="connsiteX1" fmla="*/ 0 w 1417031"/>
              <a:gd name="connsiteY1" fmla="*/ 0 h 1152999"/>
              <a:gd name="connsiteX2" fmla="*/ 1417031 w 1417031"/>
              <a:gd name="connsiteY2" fmla="*/ 1139552 h 1152999"/>
              <a:gd name="connsiteX3" fmla="*/ 0 w 1417031"/>
              <a:gd name="connsiteY3" fmla="*/ 1152999 h 1152999"/>
              <a:gd name="connsiteX0" fmla="*/ 20170 w 1437201"/>
              <a:gd name="connsiteY0" fmla="*/ 1146276 h 1146276"/>
              <a:gd name="connsiteX1" fmla="*/ 0 w 1437201"/>
              <a:gd name="connsiteY1" fmla="*/ 0 h 1146276"/>
              <a:gd name="connsiteX2" fmla="*/ 1437201 w 1437201"/>
              <a:gd name="connsiteY2" fmla="*/ 1132829 h 1146276"/>
              <a:gd name="connsiteX3" fmla="*/ 20170 w 1437201"/>
              <a:gd name="connsiteY3" fmla="*/ 1146276 h 1146276"/>
              <a:gd name="connsiteX0" fmla="*/ 20170 w 1437201"/>
              <a:gd name="connsiteY0" fmla="*/ 1146276 h 1146276"/>
              <a:gd name="connsiteX1" fmla="*/ 2256 w 1437201"/>
              <a:gd name="connsiteY1" fmla="*/ 187573 h 1146276"/>
              <a:gd name="connsiteX2" fmla="*/ 0 w 1437201"/>
              <a:gd name="connsiteY2" fmla="*/ 0 h 1146276"/>
              <a:gd name="connsiteX3" fmla="*/ 1437201 w 1437201"/>
              <a:gd name="connsiteY3" fmla="*/ 1132829 h 1146276"/>
              <a:gd name="connsiteX4" fmla="*/ 20170 w 1437201"/>
              <a:gd name="connsiteY4" fmla="*/ 1146276 h 1146276"/>
              <a:gd name="connsiteX0" fmla="*/ 152427 w 1569458"/>
              <a:gd name="connsiteY0" fmla="*/ 1146276 h 1146276"/>
              <a:gd name="connsiteX1" fmla="*/ 0 w 1569458"/>
              <a:gd name="connsiteY1" fmla="*/ 312621 h 1146276"/>
              <a:gd name="connsiteX2" fmla="*/ 132257 w 1569458"/>
              <a:gd name="connsiteY2" fmla="*/ 0 h 1146276"/>
              <a:gd name="connsiteX3" fmla="*/ 1569458 w 1569458"/>
              <a:gd name="connsiteY3" fmla="*/ 1132829 h 1146276"/>
              <a:gd name="connsiteX4" fmla="*/ 152427 w 1569458"/>
              <a:gd name="connsiteY4" fmla="*/ 1146276 h 114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9458" h="1146276">
                <a:moveTo>
                  <a:pt x="152427" y="1146276"/>
                </a:moveTo>
                <a:lnTo>
                  <a:pt x="0" y="312621"/>
                </a:lnTo>
                <a:lnTo>
                  <a:pt x="132257" y="0"/>
                </a:lnTo>
                <a:lnTo>
                  <a:pt x="1569458" y="1132829"/>
                </a:lnTo>
                <a:lnTo>
                  <a:pt x="152427" y="1146276"/>
                </a:lnTo>
                <a:close/>
              </a:path>
            </a:pathLst>
          </a:custGeom>
          <a:solidFill>
            <a:srgbClr val="B2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>
            <a:off x="2206220" y="5356009"/>
            <a:ext cx="2419294" cy="1072931"/>
          </a:xfrm>
          <a:custGeom>
            <a:avLst/>
            <a:gdLst>
              <a:gd name="connsiteX0" fmla="*/ 0 w 955590"/>
              <a:gd name="connsiteY0" fmla="*/ 1139551 h 1139551"/>
              <a:gd name="connsiteX1" fmla="*/ 0 w 955590"/>
              <a:gd name="connsiteY1" fmla="*/ 0 h 1139551"/>
              <a:gd name="connsiteX2" fmla="*/ 955590 w 955590"/>
              <a:gd name="connsiteY2" fmla="*/ 1139551 h 1139551"/>
              <a:gd name="connsiteX3" fmla="*/ 0 w 955590"/>
              <a:gd name="connsiteY3" fmla="*/ 1139551 h 1139551"/>
              <a:gd name="connsiteX0" fmla="*/ 0 w 955590"/>
              <a:gd name="connsiteY0" fmla="*/ 1139551 h 1139551"/>
              <a:gd name="connsiteX1" fmla="*/ 5905 w 955590"/>
              <a:gd name="connsiteY1" fmla="*/ 285664 h 1139551"/>
              <a:gd name="connsiteX2" fmla="*/ 0 w 955590"/>
              <a:gd name="connsiteY2" fmla="*/ 0 h 1139551"/>
              <a:gd name="connsiteX3" fmla="*/ 955590 w 955590"/>
              <a:gd name="connsiteY3" fmla="*/ 1139551 h 1139551"/>
              <a:gd name="connsiteX4" fmla="*/ 0 w 955590"/>
              <a:gd name="connsiteY4" fmla="*/ 1139551 h 1139551"/>
              <a:gd name="connsiteX0" fmla="*/ 370619 w 1326209"/>
              <a:gd name="connsiteY0" fmla="*/ 1139551 h 1139551"/>
              <a:gd name="connsiteX1" fmla="*/ 7 w 1326209"/>
              <a:gd name="connsiteY1" fmla="*/ 144470 h 1139551"/>
              <a:gd name="connsiteX2" fmla="*/ 370619 w 1326209"/>
              <a:gd name="connsiteY2" fmla="*/ 0 h 1139551"/>
              <a:gd name="connsiteX3" fmla="*/ 1326209 w 1326209"/>
              <a:gd name="connsiteY3" fmla="*/ 1139551 h 1139551"/>
              <a:gd name="connsiteX4" fmla="*/ 370619 w 1326209"/>
              <a:gd name="connsiteY4" fmla="*/ 1139551 h 1139551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1560707 w 1560707"/>
              <a:gd name="connsiteY3" fmla="*/ 1139551 h 1166446"/>
              <a:gd name="connsiteX4" fmla="*/ 0 w 1560707"/>
              <a:gd name="connsiteY4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1560707 w 1560707"/>
              <a:gd name="connsiteY3" fmla="*/ 1139551 h 1166446"/>
              <a:gd name="connsiteX4" fmla="*/ 0 w 1560707"/>
              <a:gd name="connsiteY4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1560707 w 1560707"/>
              <a:gd name="connsiteY3" fmla="*/ 1139551 h 1166446"/>
              <a:gd name="connsiteX4" fmla="*/ 0 w 1560707"/>
              <a:gd name="connsiteY4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886687 w 1560707"/>
              <a:gd name="connsiteY3" fmla="*/ 332727 h 1166446"/>
              <a:gd name="connsiteX4" fmla="*/ 1560707 w 1560707"/>
              <a:gd name="connsiteY4" fmla="*/ 1139551 h 1166446"/>
              <a:gd name="connsiteX5" fmla="*/ 0 w 1560707"/>
              <a:gd name="connsiteY5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819451 w 1560707"/>
              <a:gd name="connsiteY3" fmla="*/ 258769 h 1166446"/>
              <a:gd name="connsiteX4" fmla="*/ 1560707 w 1560707"/>
              <a:gd name="connsiteY4" fmla="*/ 1139551 h 1166446"/>
              <a:gd name="connsiteX5" fmla="*/ 0 w 1560707"/>
              <a:gd name="connsiteY5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1560707 w 1560707"/>
              <a:gd name="connsiteY4" fmla="*/ 1139551 h 1166446"/>
              <a:gd name="connsiteX5" fmla="*/ 0 w 1560707"/>
              <a:gd name="connsiteY5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967369 w 1560707"/>
              <a:gd name="connsiteY4" fmla="*/ 594945 h 1166446"/>
              <a:gd name="connsiteX5" fmla="*/ 1560707 w 1560707"/>
              <a:gd name="connsiteY5" fmla="*/ 1139551 h 1166446"/>
              <a:gd name="connsiteX6" fmla="*/ 0 w 1560707"/>
              <a:gd name="connsiteY6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799281 w 1560707"/>
              <a:gd name="connsiteY4" fmla="*/ 601669 h 1166446"/>
              <a:gd name="connsiteX5" fmla="*/ 1560707 w 1560707"/>
              <a:gd name="connsiteY5" fmla="*/ 1139551 h 1166446"/>
              <a:gd name="connsiteX6" fmla="*/ 0 w 1560707"/>
              <a:gd name="connsiteY6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799281 w 1560707"/>
              <a:gd name="connsiteY4" fmla="*/ 601669 h 1166446"/>
              <a:gd name="connsiteX5" fmla="*/ 1175798 w 1560707"/>
              <a:gd name="connsiteY5" fmla="*/ 843716 h 1166446"/>
              <a:gd name="connsiteX6" fmla="*/ 1560707 w 1560707"/>
              <a:gd name="connsiteY6" fmla="*/ 1139551 h 1166446"/>
              <a:gd name="connsiteX7" fmla="*/ 0 w 1560707"/>
              <a:gd name="connsiteY7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799281 w 1560707"/>
              <a:gd name="connsiteY4" fmla="*/ 601669 h 1166446"/>
              <a:gd name="connsiteX5" fmla="*/ 1303545 w 1560707"/>
              <a:gd name="connsiteY5" fmla="*/ 958016 h 1166446"/>
              <a:gd name="connsiteX6" fmla="*/ 1560707 w 1560707"/>
              <a:gd name="connsiteY6" fmla="*/ 1139551 h 1166446"/>
              <a:gd name="connsiteX7" fmla="*/ 0 w 1560707"/>
              <a:gd name="connsiteY7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799281 w 1560707"/>
              <a:gd name="connsiteY4" fmla="*/ 601669 h 1166446"/>
              <a:gd name="connsiteX5" fmla="*/ 1370781 w 1560707"/>
              <a:gd name="connsiteY5" fmla="*/ 810099 h 1166446"/>
              <a:gd name="connsiteX6" fmla="*/ 1560707 w 1560707"/>
              <a:gd name="connsiteY6" fmla="*/ 1139551 h 1166446"/>
              <a:gd name="connsiteX7" fmla="*/ 0 w 1560707"/>
              <a:gd name="connsiteY7" fmla="*/ 1166446 h 1166446"/>
              <a:gd name="connsiteX0" fmla="*/ 0 w 1607771"/>
              <a:gd name="connsiteY0" fmla="*/ 1139552 h 1139552"/>
              <a:gd name="connsiteX1" fmla="*/ 281569 w 1607771"/>
              <a:gd name="connsiteY1" fmla="*/ 144470 h 1139552"/>
              <a:gd name="connsiteX2" fmla="*/ 652181 w 1607771"/>
              <a:gd name="connsiteY2" fmla="*/ 0 h 1139552"/>
              <a:gd name="connsiteX3" fmla="*/ 637915 w 1607771"/>
              <a:gd name="connsiteY3" fmla="*/ 245322 h 1139552"/>
              <a:gd name="connsiteX4" fmla="*/ 846345 w 1607771"/>
              <a:gd name="connsiteY4" fmla="*/ 601669 h 1139552"/>
              <a:gd name="connsiteX5" fmla="*/ 1417845 w 1607771"/>
              <a:gd name="connsiteY5" fmla="*/ 810099 h 1139552"/>
              <a:gd name="connsiteX6" fmla="*/ 1607771 w 1607771"/>
              <a:gd name="connsiteY6" fmla="*/ 1139551 h 1139552"/>
              <a:gd name="connsiteX7" fmla="*/ 0 w 1607771"/>
              <a:gd name="connsiteY7" fmla="*/ 1139552 h 1139552"/>
              <a:gd name="connsiteX0" fmla="*/ 0 w 1972667"/>
              <a:gd name="connsiteY0" fmla="*/ 1078714 h 1139551"/>
              <a:gd name="connsiteX1" fmla="*/ 646465 w 1972667"/>
              <a:gd name="connsiteY1" fmla="*/ 144470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211241 w 1972667"/>
              <a:gd name="connsiteY4" fmla="*/ 601669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646465 w 1972667"/>
              <a:gd name="connsiteY1" fmla="*/ 144470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211241 w 1972667"/>
              <a:gd name="connsiteY4" fmla="*/ 601669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737688 w 1972667"/>
              <a:gd name="connsiteY1" fmla="*/ 151231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211241 w 1972667"/>
              <a:gd name="connsiteY4" fmla="*/ 601669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737688 w 1972667"/>
              <a:gd name="connsiteY1" fmla="*/ 151231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211241 w 1972667"/>
              <a:gd name="connsiteY4" fmla="*/ 601669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737688 w 1972667"/>
              <a:gd name="connsiteY1" fmla="*/ 151231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322189 w 1972667"/>
              <a:gd name="connsiteY4" fmla="*/ 527312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737688 w 1972667"/>
              <a:gd name="connsiteY1" fmla="*/ 151231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322189 w 1972667"/>
              <a:gd name="connsiteY4" fmla="*/ 527312 h 1139551"/>
              <a:gd name="connsiteX5" fmla="*/ 1817777 w 1972667"/>
              <a:gd name="connsiteY5" fmla="*/ 715463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1002811 w 2101132"/>
              <a:gd name="connsiteY3" fmla="*/ 245322 h 1078714"/>
              <a:gd name="connsiteX4" fmla="*/ 1322189 w 2101132"/>
              <a:gd name="connsiteY4" fmla="*/ 527312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973615 w 2101132"/>
              <a:gd name="connsiteY3" fmla="*/ 265602 h 1078714"/>
              <a:gd name="connsiteX4" fmla="*/ 1322189 w 2101132"/>
              <a:gd name="connsiteY4" fmla="*/ 527312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973615 w 2101132"/>
              <a:gd name="connsiteY3" fmla="*/ 265602 h 1078714"/>
              <a:gd name="connsiteX4" fmla="*/ 1316350 w 2101132"/>
              <a:gd name="connsiteY4" fmla="*/ 581390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1049526 w 2101132"/>
              <a:gd name="connsiteY3" fmla="*/ 245323 h 1078714"/>
              <a:gd name="connsiteX4" fmla="*/ 1316350 w 2101132"/>
              <a:gd name="connsiteY4" fmla="*/ 581390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1014491 w 2101132"/>
              <a:gd name="connsiteY3" fmla="*/ 245323 h 1078714"/>
              <a:gd name="connsiteX4" fmla="*/ 1316350 w 2101132"/>
              <a:gd name="connsiteY4" fmla="*/ 581390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1132" h="1078714">
                <a:moveTo>
                  <a:pt x="0" y="1078714"/>
                </a:moveTo>
                <a:cubicBezTo>
                  <a:pt x="224758" y="807568"/>
                  <a:pt x="557922" y="415581"/>
                  <a:pt x="737688" y="151231"/>
                </a:cubicBezTo>
                <a:lnTo>
                  <a:pt x="1017077" y="0"/>
                </a:lnTo>
                <a:lnTo>
                  <a:pt x="1014491" y="245323"/>
                </a:lnTo>
                <a:lnTo>
                  <a:pt x="1316350" y="581390"/>
                </a:lnTo>
                <a:lnTo>
                  <a:pt x="1817777" y="715463"/>
                </a:lnTo>
                <a:lnTo>
                  <a:pt x="2101132" y="1044915"/>
                </a:lnTo>
                <a:lnTo>
                  <a:pt x="0" y="1078714"/>
                </a:lnTo>
                <a:close/>
              </a:path>
            </a:pathLst>
          </a:custGeom>
          <a:solidFill>
            <a:srgbClr val="7FC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 flipH="1">
            <a:off x="2218853" y="5580531"/>
            <a:ext cx="2439007" cy="1277470"/>
          </a:xfrm>
          <a:custGeom>
            <a:avLst/>
            <a:gdLst>
              <a:gd name="connsiteX0" fmla="*/ 0 w 2176790"/>
              <a:gd name="connsiteY0" fmla="*/ 1139551 h 1139551"/>
              <a:gd name="connsiteX1" fmla="*/ 0 w 2176790"/>
              <a:gd name="connsiteY1" fmla="*/ 0 h 1139551"/>
              <a:gd name="connsiteX2" fmla="*/ 2176790 w 2176790"/>
              <a:gd name="connsiteY2" fmla="*/ 1139551 h 1139551"/>
              <a:gd name="connsiteX3" fmla="*/ 0 w 2176790"/>
              <a:gd name="connsiteY3" fmla="*/ 1139551 h 1139551"/>
              <a:gd name="connsiteX0" fmla="*/ 0 w 2176790"/>
              <a:gd name="connsiteY0" fmla="*/ 1139551 h 1139551"/>
              <a:gd name="connsiteX1" fmla="*/ 0 w 2176790"/>
              <a:gd name="connsiteY1" fmla="*/ 0 h 1139551"/>
              <a:gd name="connsiteX2" fmla="*/ 836419 w 2176790"/>
              <a:gd name="connsiteY2" fmla="*/ 420135 h 1139551"/>
              <a:gd name="connsiteX3" fmla="*/ 2176790 w 2176790"/>
              <a:gd name="connsiteY3" fmla="*/ 1139551 h 1139551"/>
              <a:gd name="connsiteX4" fmla="*/ 0 w 2176790"/>
              <a:gd name="connsiteY4" fmla="*/ 1139551 h 1139551"/>
              <a:gd name="connsiteX0" fmla="*/ 0 w 2176790"/>
              <a:gd name="connsiteY0" fmla="*/ 1139551 h 1139551"/>
              <a:gd name="connsiteX1" fmla="*/ 0 w 2176790"/>
              <a:gd name="connsiteY1" fmla="*/ 0 h 1139551"/>
              <a:gd name="connsiteX2" fmla="*/ 338877 w 2176790"/>
              <a:gd name="connsiteY2" fmla="*/ 171364 h 1139551"/>
              <a:gd name="connsiteX3" fmla="*/ 2176790 w 2176790"/>
              <a:gd name="connsiteY3" fmla="*/ 1139551 h 1139551"/>
              <a:gd name="connsiteX4" fmla="*/ 0 w 2176790"/>
              <a:gd name="connsiteY4" fmla="*/ 1139551 h 1139551"/>
              <a:gd name="connsiteX0" fmla="*/ 0 w 2176790"/>
              <a:gd name="connsiteY0" fmla="*/ 1317810 h 1317810"/>
              <a:gd name="connsiteX1" fmla="*/ 0 w 2176790"/>
              <a:gd name="connsiteY1" fmla="*/ 178259 h 1317810"/>
              <a:gd name="connsiteX2" fmla="*/ 217854 w 2176790"/>
              <a:gd name="connsiteY2" fmla="*/ 0 h 1317810"/>
              <a:gd name="connsiteX3" fmla="*/ 2176790 w 2176790"/>
              <a:gd name="connsiteY3" fmla="*/ 1317810 h 1317810"/>
              <a:gd name="connsiteX4" fmla="*/ 0 w 2176790"/>
              <a:gd name="connsiteY4" fmla="*/ 1317810 h 1317810"/>
              <a:gd name="connsiteX0" fmla="*/ 0 w 2176790"/>
              <a:gd name="connsiteY0" fmla="*/ 1398493 h 1398493"/>
              <a:gd name="connsiteX1" fmla="*/ 0 w 2176790"/>
              <a:gd name="connsiteY1" fmla="*/ 258942 h 1398493"/>
              <a:gd name="connsiteX2" fmla="*/ 338877 w 2176790"/>
              <a:gd name="connsiteY2" fmla="*/ 0 h 1398493"/>
              <a:gd name="connsiteX3" fmla="*/ 2176790 w 2176790"/>
              <a:gd name="connsiteY3" fmla="*/ 1398493 h 1398493"/>
              <a:gd name="connsiteX4" fmla="*/ 0 w 2176790"/>
              <a:gd name="connsiteY4" fmla="*/ 1398493 h 1398493"/>
              <a:gd name="connsiteX0" fmla="*/ 0 w 2176790"/>
              <a:gd name="connsiteY0" fmla="*/ 1398493 h 1398493"/>
              <a:gd name="connsiteX1" fmla="*/ 0 w 2176790"/>
              <a:gd name="connsiteY1" fmla="*/ 258942 h 1398493"/>
              <a:gd name="connsiteX2" fmla="*/ 338877 w 2176790"/>
              <a:gd name="connsiteY2" fmla="*/ 0 h 1398493"/>
              <a:gd name="connsiteX3" fmla="*/ 688501 w 2176790"/>
              <a:gd name="connsiteY3" fmla="*/ 248772 h 1398493"/>
              <a:gd name="connsiteX4" fmla="*/ 2176790 w 2176790"/>
              <a:gd name="connsiteY4" fmla="*/ 1398493 h 1398493"/>
              <a:gd name="connsiteX5" fmla="*/ 0 w 2176790"/>
              <a:gd name="connsiteY5" fmla="*/ 1398493 h 1398493"/>
              <a:gd name="connsiteX0" fmla="*/ 0 w 2176790"/>
              <a:gd name="connsiteY0" fmla="*/ 1398493 h 1398493"/>
              <a:gd name="connsiteX1" fmla="*/ 0 w 2176790"/>
              <a:gd name="connsiteY1" fmla="*/ 258942 h 1398493"/>
              <a:gd name="connsiteX2" fmla="*/ 338877 w 2176790"/>
              <a:gd name="connsiteY2" fmla="*/ 0 h 1398493"/>
              <a:gd name="connsiteX3" fmla="*/ 681778 w 2176790"/>
              <a:gd name="connsiteY3" fmla="*/ 645460 h 1398493"/>
              <a:gd name="connsiteX4" fmla="*/ 2176790 w 2176790"/>
              <a:gd name="connsiteY4" fmla="*/ 1398493 h 1398493"/>
              <a:gd name="connsiteX5" fmla="*/ 0 w 2176790"/>
              <a:gd name="connsiteY5" fmla="*/ 1398493 h 1398493"/>
              <a:gd name="connsiteX0" fmla="*/ 0 w 2176790"/>
              <a:gd name="connsiteY0" fmla="*/ 1398493 h 1398493"/>
              <a:gd name="connsiteX1" fmla="*/ 0 w 2176790"/>
              <a:gd name="connsiteY1" fmla="*/ 258942 h 1398493"/>
              <a:gd name="connsiteX2" fmla="*/ 338877 w 2176790"/>
              <a:gd name="connsiteY2" fmla="*/ 0 h 1398493"/>
              <a:gd name="connsiteX3" fmla="*/ 681778 w 2176790"/>
              <a:gd name="connsiteY3" fmla="*/ 645460 h 1398493"/>
              <a:gd name="connsiteX4" fmla="*/ 1159148 w 2176790"/>
              <a:gd name="connsiteY4" fmla="*/ 880784 h 1398493"/>
              <a:gd name="connsiteX5" fmla="*/ 2176790 w 2176790"/>
              <a:gd name="connsiteY5" fmla="*/ 1398493 h 1398493"/>
              <a:gd name="connsiteX6" fmla="*/ 0 w 2176790"/>
              <a:gd name="connsiteY6" fmla="*/ 1398493 h 1398493"/>
              <a:gd name="connsiteX0" fmla="*/ 0 w 2176790"/>
              <a:gd name="connsiteY0" fmla="*/ 1398493 h 1398493"/>
              <a:gd name="connsiteX1" fmla="*/ 0 w 2176790"/>
              <a:gd name="connsiteY1" fmla="*/ 258942 h 1398493"/>
              <a:gd name="connsiteX2" fmla="*/ 338877 w 2176790"/>
              <a:gd name="connsiteY2" fmla="*/ 0 h 1398493"/>
              <a:gd name="connsiteX3" fmla="*/ 681778 w 2176790"/>
              <a:gd name="connsiteY3" fmla="*/ 645460 h 1398493"/>
              <a:gd name="connsiteX4" fmla="*/ 1683583 w 2176790"/>
              <a:gd name="connsiteY4" fmla="*/ 860613 h 1398493"/>
              <a:gd name="connsiteX5" fmla="*/ 2176790 w 2176790"/>
              <a:gd name="connsiteY5" fmla="*/ 1398493 h 1398493"/>
              <a:gd name="connsiteX6" fmla="*/ 0 w 2176790"/>
              <a:gd name="connsiteY6" fmla="*/ 1398493 h 1398493"/>
              <a:gd name="connsiteX0" fmla="*/ 0 w 2176790"/>
              <a:gd name="connsiteY0" fmla="*/ 1398493 h 1398493"/>
              <a:gd name="connsiteX1" fmla="*/ 0 w 2176790"/>
              <a:gd name="connsiteY1" fmla="*/ 258942 h 1398493"/>
              <a:gd name="connsiteX2" fmla="*/ 338877 w 2176790"/>
              <a:gd name="connsiteY2" fmla="*/ 0 h 1398493"/>
              <a:gd name="connsiteX3" fmla="*/ 681778 w 2176790"/>
              <a:gd name="connsiteY3" fmla="*/ 645460 h 1398493"/>
              <a:gd name="connsiteX4" fmla="*/ 1818054 w 2176790"/>
              <a:gd name="connsiteY4" fmla="*/ 1001807 h 1398493"/>
              <a:gd name="connsiteX5" fmla="*/ 2176790 w 2176790"/>
              <a:gd name="connsiteY5" fmla="*/ 1398493 h 1398493"/>
              <a:gd name="connsiteX6" fmla="*/ 0 w 2176790"/>
              <a:gd name="connsiteY6" fmla="*/ 1398493 h 1398493"/>
              <a:gd name="connsiteX0" fmla="*/ 0 w 2176790"/>
              <a:gd name="connsiteY0" fmla="*/ 1331258 h 1331258"/>
              <a:gd name="connsiteX1" fmla="*/ 0 w 2176790"/>
              <a:gd name="connsiteY1" fmla="*/ 191707 h 1331258"/>
              <a:gd name="connsiteX2" fmla="*/ 338877 w 2176790"/>
              <a:gd name="connsiteY2" fmla="*/ 0 h 1331258"/>
              <a:gd name="connsiteX3" fmla="*/ 681778 w 2176790"/>
              <a:gd name="connsiteY3" fmla="*/ 578225 h 1331258"/>
              <a:gd name="connsiteX4" fmla="*/ 1818054 w 2176790"/>
              <a:gd name="connsiteY4" fmla="*/ 934572 h 1331258"/>
              <a:gd name="connsiteX5" fmla="*/ 2176790 w 2176790"/>
              <a:gd name="connsiteY5" fmla="*/ 1331258 h 1331258"/>
              <a:gd name="connsiteX6" fmla="*/ 0 w 2176790"/>
              <a:gd name="connsiteY6" fmla="*/ 1331258 h 1331258"/>
              <a:gd name="connsiteX0" fmla="*/ 262217 w 2439007"/>
              <a:gd name="connsiteY0" fmla="*/ 1331258 h 1331258"/>
              <a:gd name="connsiteX1" fmla="*/ 0 w 2439007"/>
              <a:gd name="connsiteY1" fmla="*/ 171536 h 1331258"/>
              <a:gd name="connsiteX2" fmla="*/ 601094 w 2439007"/>
              <a:gd name="connsiteY2" fmla="*/ 0 h 1331258"/>
              <a:gd name="connsiteX3" fmla="*/ 943995 w 2439007"/>
              <a:gd name="connsiteY3" fmla="*/ 578225 h 1331258"/>
              <a:gd name="connsiteX4" fmla="*/ 2080271 w 2439007"/>
              <a:gd name="connsiteY4" fmla="*/ 934572 h 1331258"/>
              <a:gd name="connsiteX5" fmla="*/ 2439007 w 2439007"/>
              <a:gd name="connsiteY5" fmla="*/ 1331258 h 1331258"/>
              <a:gd name="connsiteX6" fmla="*/ 262217 w 2439007"/>
              <a:gd name="connsiteY6" fmla="*/ 1331258 h 1331258"/>
              <a:gd name="connsiteX0" fmla="*/ 262217 w 2439007"/>
              <a:gd name="connsiteY0" fmla="*/ 1331258 h 1331258"/>
              <a:gd name="connsiteX1" fmla="*/ 0 w 2439007"/>
              <a:gd name="connsiteY1" fmla="*/ 171536 h 1331258"/>
              <a:gd name="connsiteX2" fmla="*/ 601094 w 2439007"/>
              <a:gd name="connsiteY2" fmla="*/ 0 h 1331258"/>
              <a:gd name="connsiteX3" fmla="*/ 870036 w 2439007"/>
              <a:gd name="connsiteY3" fmla="*/ 584948 h 1331258"/>
              <a:gd name="connsiteX4" fmla="*/ 2080271 w 2439007"/>
              <a:gd name="connsiteY4" fmla="*/ 934572 h 1331258"/>
              <a:gd name="connsiteX5" fmla="*/ 2439007 w 2439007"/>
              <a:gd name="connsiteY5" fmla="*/ 1331258 h 1331258"/>
              <a:gd name="connsiteX6" fmla="*/ 262217 w 2439007"/>
              <a:gd name="connsiteY6" fmla="*/ 1331258 h 1331258"/>
              <a:gd name="connsiteX0" fmla="*/ 262217 w 2439007"/>
              <a:gd name="connsiteY0" fmla="*/ 1277470 h 1277470"/>
              <a:gd name="connsiteX1" fmla="*/ 0 w 2439007"/>
              <a:gd name="connsiteY1" fmla="*/ 117748 h 1277470"/>
              <a:gd name="connsiteX2" fmla="*/ 480070 w 2439007"/>
              <a:gd name="connsiteY2" fmla="*/ 0 h 1277470"/>
              <a:gd name="connsiteX3" fmla="*/ 870036 w 2439007"/>
              <a:gd name="connsiteY3" fmla="*/ 531160 h 1277470"/>
              <a:gd name="connsiteX4" fmla="*/ 2080271 w 2439007"/>
              <a:gd name="connsiteY4" fmla="*/ 880784 h 1277470"/>
              <a:gd name="connsiteX5" fmla="*/ 2439007 w 2439007"/>
              <a:gd name="connsiteY5" fmla="*/ 1277470 h 1277470"/>
              <a:gd name="connsiteX6" fmla="*/ 262217 w 2439007"/>
              <a:gd name="connsiteY6" fmla="*/ 1277470 h 1277470"/>
              <a:gd name="connsiteX0" fmla="*/ 262217 w 2439007"/>
              <a:gd name="connsiteY0" fmla="*/ 1277470 h 1277470"/>
              <a:gd name="connsiteX1" fmla="*/ 0 w 2439007"/>
              <a:gd name="connsiteY1" fmla="*/ 117748 h 1277470"/>
              <a:gd name="connsiteX2" fmla="*/ 480070 w 2439007"/>
              <a:gd name="connsiteY2" fmla="*/ 0 h 1277470"/>
              <a:gd name="connsiteX3" fmla="*/ 775907 w 2439007"/>
              <a:gd name="connsiteY3" fmla="*/ 551330 h 1277470"/>
              <a:gd name="connsiteX4" fmla="*/ 2080271 w 2439007"/>
              <a:gd name="connsiteY4" fmla="*/ 880784 h 1277470"/>
              <a:gd name="connsiteX5" fmla="*/ 2439007 w 2439007"/>
              <a:gd name="connsiteY5" fmla="*/ 1277470 h 1277470"/>
              <a:gd name="connsiteX6" fmla="*/ 262217 w 2439007"/>
              <a:gd name="connsiteY6" fmla="*/ 1277470 h 1277470"/>
              <a:gd name="connsiteX0" fmla="*/ 262217 w 2439007"/>
              <a:gd name="connsiteY0" fmla="*/ 1277470 h 1277470"/>
              <a:gd name="connsiteX1" fmla="*/ 0 w 2439007"/>
              <a:gd name="connsiteY1" fmla="*/ 117748 h 1277470"/>
              <a:gd name="connsiteX2" fmla="*/ 480070 w 2439007"/>
              <a:gd name="connsiteY2" fmla="*/ 0 h 1277470"/>
              <a:gd name="connsiteX3" fmla="*/ 668331 w 2439007"/>
              <a:gd name="connsiteY3" fmla="*/ 544606 h 1277470"/>
              <a:gd name="connsiteX4" fmla="*/ 2080271 w 2439007"/>
              <a:gd name="connsiteY4" fmla="*/ 880784 h 1277470"/>
              <a:gd name="connsiteX5" fmla="*/ 2439007 w 2439007"/>
              <a:gd name="connsiteY5" fmla="*/ 1277470 h 1277470"/>
              <a:gd name="connsiteX6" fmla="*/ 262217 w 2439007"/>
              <a:gd name="connsiteY6" fmla="*/ 1277470 h 1277470"/>
              <a:gd name="connsiteX0" fmla="*/ 262217 w 2439007"/>
              <a:gd name="connsiteY0" fmla="*/ 1277470 h 1277470"/>
              <a:gd name="connsiteX1" fmla="*/ 0 w 2439007"/>
              <a:gd name="connsiteY1" fmla="*/ 117748 h 1277470"/>
              <a:gd name="connsiteX2" fmla="*/ 480070 w 2439007"/>
              <a:gd name="connsiteY2" fmla="*/ 0 h 1277470"/>
              <a:gd name="connsiteX3" fmla="*/ 991060 w 2439007"/>
              <a:gd name="connsiteY3" fmla="*/ 618565 h 1277470"/>
              <a:gd name="connsiteX4" fmla="*/ 2080271 w 2439007"/>
              <a:gd name="connsiteY4" fmla="*/ 880784 h 1277470"/>
              <a:gd name="connsiteX5" fmla="*/ 2439007 w 2439007"/>
              <a:gd name="connsiteY5" fmla="*/ 1277470 h 1277470"/>
              <a:gd name="connsiteX6" fmla="*/ 262217 w 2439007"/>
              <a:gd name="connsiteY6" fmla="*/ 1277470 h 1277470"/>
              <a:gd name="connsiteX0" fmla="*/ 262217 w 2439007"/>
              <a:gd name="connsiteY0" fmla="*/ 1277470 h 1277470"/>
              <a:gd name="connsiteX1" fmla="*/ 0 w 2439007"/>
              <a:gd name="connsiteY1" fmla="*/ 117748 h 1277470"/>
              <a:gd name="connsiteX2" fmla="*/ 480070 w 2439007"/>
              <a:gd name="connsiteY2" fmla="*/ 0 h 1277470"/>
              <a:gd name="connsiteX3" fmla="*/ 751489 w 2439007"/>
              <a:gd name="connsiteY3" fmla="*/ 329451 h 1277470"/>
              <a:gd name="connsiteX4" fmla="*/ 991060 w 2439007"/>
              <a:gd name="connsiteY4" fmla="*/ 618565 h 1277470"/>
              <a:gd name="connsiteX5" fmla="*/ 2080271 w 2439007"/>
              <a:gd name="connsiteY5" fmla="*/ 880784 h 1277470"/>
              <a:gd name="connsiteX6" fmla="*/ 2439007 w 2439007"/>
              <a:gd name="connsiteY6" fmla="*/ 1277470 h 1277470"/>
              <a:gd name="connsiteX7" fmla="*/ 262217 w 2439007"/>
              <a:gd name="connsiteY7" fmla="*/ 1277470 h 1277470"/>
              <a:gd name="connsiteX0" fmla="*/ 262217 w 2439007"/>
              <a:gd name="connsiteY0" fmla="*/ 1277470 h 1277470"/>
              <a:gd name="connsiteX1" fmla="*/ 0 w 2439007"/>
              <a:gd name="connsiteY1" fmla="*/ 117748 h 1277470"/>
              <a:gd name="connsiteX2" fmla="*/ 480070 w 2439007"/>
              <a:gd name="connsiteY2" fmla="*/ 0 h 1277470"/>
              <a:gd name="connsiteX3" fmla="*/ 569954 w 2439007"/>
              <a:gd name="connsiteY3" fmla="*/ 349622 h 1277470"/>
              <a:gd name="connsiteX4" fmla="*/ 991060 w 2439007"/>
              <a:gd name="connsiteY4" fmla="*/ 618565 h 1277470"/>
              <a:gd name="connsiteX5" fmla="*/ 2080271 w 2439007"/>
              <a:gd name="connsiteY5" fmla="*/ 880784 h 1277470"/>
              <a:gd name="connsiteX6" fmla="*/ 2439007 w 2439007"/>
              <a:gd name="connsiteY6" fmla="*/ 1277470 h 1277470"/>
              <a:gd name="connsiteX7" fmla="*/ 262217 w 2439007"/>
              <a:gd name="connsiteY7" fmla="*/ 1277470 h 1277470"/>
              <a:gd name="connsiteX0" fmla="*/ 262217 w 2439007"/>
              <a:gd name="connsiteY0" fmla="*/ 1277470 h 1277470"/>
              <a:gd name="connsiteX1" fmla="*/ 0 w 2439007"/>
              <a:gd name="connsiteY1" fmla="*/ 117748 h 1277470"/>
              <a:gd name="connsiteX2" fmla="*/ 480070 w 2439007"/>
              <a:gd name="connsiteY2" fmla="*/ 0 h 1277470"/>
              <a:gd name="connsiteX3" fmla="*/ 596848 w 2439007"/>
              <a:gd name="connsiteY3" fmla="*/ 416857 h 1277470"/>
              <a:gd name="connsiteX4" fmla="*/ 991060 w 2439007"/>
              <a:gd name="connsiteY4" fmla="*/ 618565 h 1277470"/>
              <a:gd name="connsiteX5" fmla="*/ 2080271 w 2439007"/>
              <a:gd name="connsiteY5" fmla="*/ 880784 h 1277470"/>
              <a:gd name="connsiteX6" fmla="*/ 2439007 w 2439007"/>
              <a:gd name="connsiteY6" fmla="*/ 1277470 h 1277470"/>
              <a:gd name="connsiteX7" fmla="*/ 262217 w 2439007"/>
              <a:gd name="connsiteY7" fmla="*/ 1277470 h 12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9007" h="1277470">
                <a:moveTo>
                  <a:pt x="262217" y="1277470"/>
                </a:moveTo>
                <a:lnTo>
                  <a:pt x="0" y="117748"/>
                </a:lnTo>
                <a:lnTo>
                  <a:pt x="480070" y="0"/>
                </a:lnTo>
                <a:lnTo>
                  <a:pt x="596848" y="416857"/>
                </a:lnTo>
                <a:lnTo>
                  <a:pt x="991060" y="618565"/>
                </a:lnTo>
                <a:lnTo>
                  <a:pt x="2080271" y="880784"/>
                </a:lnTo>
                <a:lnTo>
                  <a:pt x="2439007" y="1277470"/>
                </a:lnTo>
                <a:lnTo>
                  <a:pt x="262217" y="1277470"/>
                </a:lnTo>
                <a:close/>
              </a:path>
            </a:pathLst>
          </a:custGeom>
          <a:solidFill>
            <a:srgbClr val="3F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flipH="1">
            <a:off x="3556734" y="5035924"/>
            <a:ext cx="1715631" cy="1822075"/>
          </a:xfrm>
          <a:prstGeom prst="rtTriangle">
            <a:avLst/>
          </a:prstGeom>
          <a:solidFill>
            <a:srgbClr val="FF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flipH="1">
            <a:off x="6035302" y="6196263"/>
            <a:ext cx="3108698" cy="661737"/>
          </a:xfrm>
          <a:prstGeom prst="rtTriangle">
            <a:avLst/>
          </a:prstGeom>
          <a:solidFill>
            <a:srgbClr val="B2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047333" y="4213788"/>
            <a:ext cx="3839745" cy="2644212"/>
            <a:chOff x="1184366" y="3069806"/>
            <a:chExt cx="1120088" cy="1715589"/>
          </a:xfrm>
        </p:grpSpPr>
        <p:sp>
          <p:nvSpPr>
            <p:cNvPr id="16" name="直角三角形 15"/>
            <p:cNvSpPr/>
            <p:nvPr/>
          </p:nvSpPr>
          <p:spPr>
            <a:xfrm>
              <a:off x="1747106" y="3069806"/>
              <a:ext cx="557348" cy="1715589"/>
            </a:xfrm>
            <a:prstGeom prst="rtTriangle">
              <a:avLst/>
            </a:prstGeom>
            <a:solidFill>
              <a:srgbClr val="FE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flipH="1">
              <a:off x="1184366" y="3069806"/>
              <a:ext cx="562740" cy="1715589"/>
            </a:xfrm>
            <a:prstGeom prst="rtTriangle">
              <a:avLst/>
            </a:prstGeom>
            <a:solidFill>
              <a:srgbClr val="FF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直角三角形 2"/>
          <p:cNvSpPr/>
          <p:nvPr/>
        </p:nvSpPr>
        <p:spPr>
          <a:xfrm>
            <a:off x="-2" y="6037729"/>
            <a:ext cx="1189600" cy="820272"/>
          </a:xfrm>
          <a:custGeom>
            <a:avLst/>
            <a:gdLst>
              <a:gd name="connsiteX0" fmla="*/ 0 w 1189600"/>
              <a:gd name="connsiteY0" fmla="*/ 820272 h 820272"/>
              <a:gd name="connsiteX1" fmla="*/ 0 w 1189600"/>
              <a:gd name="connsiteY1" fmla="*/ 0 h 820272"/>
              <a:gd name="connsiteX2" fmla="*/ 1189600 w 1189600"/>
              <a:gd name="connsiteY2" fmla="*/ 820272 h 820272"/>
              <a:gd name="connsiteX3" fmla="*/ 0 w 1189600"/>
              <a:gd name="connsiteY3" fmla="*/ 820272 h 820272"/>
              <a:gd name="connsiteX0" fmla="*/ 0 w 1189600"/>
              <a:gd name="connsiteY0" fmla="*/ 820272 h 820272"/>
              <a:gd name="connsiteX1" fmla="*/ 0 w 1189600"/>
              <a:gd name="connsiteY1" fmla="*/ 0 h 820272"/>
              <a:gd name="connsiteX2" fmla="*/ 504267 w 1189600"/>
              <a:gd name="connsiteY2" fmla="*/ 329453 h 820272"/>
              <a:gd name="connsiteX3" fmla="*/ 1189600 w 1189600"/>
              <a:gd name="connsiteY3" fmla="*/ 820272 h 820272"/>
              <a:gd name="connsiteX4" fmla="*/ 0 w 1189600"/>
              <a:gd name="connsiteY4" fmla="*/ 820272 h 820272"/>
              <a:gd name="connsiteX0" fmla="*/ 0 w 1189600"/>
              <a:gd name="connsiteY0" fmla="*/ 820272 h 820272"/>
              <a:gd name="connsiteX1" fmla="*/ 0 w 1189600"/>
              <a:gd name="connsiteY1" fmla="*/ 0 h 820272"/>
              <a:gd name="connsiteX2" fmla="*/ 336178 w 1189600"/>
              <a:gd name="connsiteY2" fmla="*/ 457200 h 820272"/>
              <a:gd name="connsiteX3" fmla="*/ 1189600 w 1189600"/>
              <a:gd name="connsiteY3" fmla="*/ 820272 h 820272"/>
              <a:gd name="connsiteX4" fmla="*/ 0 w 1189600"/>
              <a:gd name="connsiteY4" fmla="*/ 820272 h 82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600" h="820272">
                <a:moveTo>
                  <a:pt x="0" y="820272"/>
                </a:moveTo>
                <a:lnTo>
                  <a:pt x="0" y="0"/>
                </a:lnTo>
                <a:lnTo>
                  <a:pt x="336178" y="457200"/>
                </a:lnTo>
                <a:lnTo>
                  <a:pt x="1189600" y="820272"/>
                </a:lnTo>
                <a:lnTo>
                  <a:pt x="0" y="820272"/>
                </a:lnTo>
                <a:close/>
              </a:path>
            </a:pathLst>
          </a:custGeom>
          <a:solidFill>
            <a:srgbClr val="7FC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37083" t="79802" r="54738" b="5014"/>
          <a:stretch/>
        </p:blipFill>
        <p:spPr>
          <a:xfrm>
            <a:off x="3505929" y="5979655"/>
            <a:ext cx="679077" cy="638735"/>
          </a:xfrm>
          <a:prstGeom prst="rect">
            <a:avLst/>
          </a:prstGeom>
        </p:spPr>
      </p:pic>
      <p:sp>
        <p:nvSpPr>
          <p:cNvPr id="22" name="任意多边形 21"/>
          <p:cNvSpPr/>
          <p:nvPr/>
        </p:nvSpPr>
        <p:spPr>
          <a:xfrm>
            <a:off x="8671340" y="6177213"/>
            <a:ext cx="473234" cy="680787"/>
          </a:xfrm>
          <a:custGeom>
            <a:avLst/>
            <a:gdLst>
              <a:gd name="connsiteX0" fmla="*/ 0 w 278376"/>
              <a:gd name="connsiteY0" fmla="*/ 0 h 1046747"/>
              <a:gd name="connsiteX1" fmla="*/ 278376 w 278376"/>
              <a:gd name="connsiteY1" fmla="*/ 371705 h 1046747"/>
              <a:gd name="connsiteX2" fmla="*/ 278376 w 278376"/>
              <a:gd name="connsiteY2" fmla="*/ 1046747 h 1046747"/>
              <a:gd name="connsiteX3" fmla="*/ 0 w 278376"/>
              <a:gd name="connsiteY3" fmla="*/ 1046747 h 104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376" h="1046747">
                <a:moveTo>
                  <a:pt x="0" y="0"/>
                </a:moveTo>
                <a:lnTo>
                  <a:pt x="278376" y="371705"/>
                </a:lnTo>
                <a:lnTo>
                  <a:pt x="278376" y="1046747"/>
                </a:lnTo>
                <a:lnTo>
                  <a:pt x="0" y="1046747"/>
                </a:lnTo>
                <a:close/>
              </a:path>
            </a:pathLst>
          </a:custGeom>
          <a:solidFill>
            <a:srgbClr val="FE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H="1">
            <a:off x="8066545" y="6194267"/>
            <a:ext cx="599789" cy="661737"/>
          </a:xfrm>
          <a:prstGeom prst="rtTriangle">
            <a:avLst/>
          </a:prstGeom>
          <a:solidFill>
            <a:srgbClr val="FF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9382846" flipH="1">
            <a:off x="8520388" y="6583848"/>
            <a:ext cx="351501" cy="293202"/>
          </a:xfrm>
          <a:custGeom>
            <a:avLst/>
            <a:gdLst>
              <a:gd name="connsiteX0" fmla="*/ 0 w 309923"/>
              <a:gd name="connsiteY0" fmla="*/ 341423 h 341423"/>
              <a:gd name="connsiteX1" fmla="*/ 0 w 309923"/>
              <a:gd name="connsiteY1" fmla="*/ 0 h 341423"/>
              <a:gd name="connsiteX2" fmla="*/ 309923 w 309923"/>
              <a:gd name="connsiteY2" fmla="*/ 341423 h 341423"/>
              <a:gd name="connsiteX3" fmla="*/ 0 w 309923"/>
              <a:gd name="connsiteY3" fmla="*/ 341423 h 341423"/>
              <a:gd name="connsiteX0" fmla="*/ 0 w 422709"/>
              <a:gd name="connsiteY0" fmla="*/ 251316 h 341423"/>
              <a:gd name="connsiteX1" fmla="*/ 112786 w 422709"/>
              <a:gd name="connsiteY1" fmla="*/ 0 h 341423"/>
              <a:gd name="connsiteX2" fmla="*/ 422709 w 422709"/>
              <a:gd name="connsiteY2" fmla="*/ 341423 h 341423"/>
              <a:gd name="connsiteX3" fmla="*/ 0 w 422709"/>
              <a:gd name="connsiteY3" fmla="*/ 251316 h 341423"/>
              <a:gd name="connsiteX0" fmla="*/ 0 w 351501"/>
              <a:gd name="connsiteY0" fmla="*/ 251316 h 262488"/>
              <a:gd name="connsiteX1" fmla="*/ 112786 w 351501"/>
              <a:gd name="connsiteY1" fmla="*/ 0 h 262488"/>
              <a:gd name="connsiteX2" fmla="*/ 351501 w 351501"/>
              <a:gd name="connsiteY2" fmla="*/ 262488 h 262488"/>
              <a:gd name="connsiteX3" fmla="*/ 0 w 351501"/>
              <a:gd name="connsiteY3" fmla="*/ 251316 h 262488"/>
              <a:gd name="connsiteX0" fmla="*/ 0 w 351501"/>
              <a:gd name="connsiteY0" fmla="*/ 202828 h 214000"/>
              <a:gd name="connsiteX1" fmla="*/ 1902 w 351501"/>
              <a:gd name="connsiteY1" fmla="*/ 0 h 214000"/>
              <a:gd name="connsiteX2" fmla="*/ 351501 w 351501"/>
              <a:gd name="connsiteY2" fmla="*/ 214000 h 214000"/>
              <a:gd name="connsiteX3" fmla="*/ 0 w 351501"/>
              <a:gd name="connsiteY3" fmla="*/ 202828 h 214000"/>
              <a:gd name="connsiteX0" fmla="*/ 0 w 351501"/>
              <a:gd name="connsiteY0" fmla="*/ 202828 h 214000"/>
              <a:gd name="connsiteX1" fmla="*/ 1902 w 351501"/>
              <a:gd name="connsiteY1" fmla="*/ 0 h 214000"/>
              <a:gd name="connsiteX2" fmla="*/ 183436 w 351501"/>
              <a:gd name="connsiteY2" fmla="*/ 108282 h 214000"/>
              <a:gd name="connsiteX3" fmla="*/ 351501 w 351501"/>
              <a:gd name="connsiteY3" fmla="*/ 214000 h 214000"/>
              <a:gd name="connsiteX4" fmla="*/ 0 w 351501"/>
              <a:gd name="connsiteY4" fmla="*/ 202828 h 214000"/>
              <a:gd name="connsiteX0" fmla="*/ 0 w 351501"/>
              <a:gd name="connsiteY0" fmla="*/ 258160 h 269332"/>
              <a:gd name="connsiteX1" fmla="*/ 1902 w 351501"/>
              <a:gd name="connsiteY1" fmla="*/ 55332 h 269332"/>
              <a:gd name="connsiteX2" fmla="*/ 221963 w 351501"/>
              <a:gd name="connsiteY2" fmla="*/ 0 h 269332"/>
              <a:gd name="connsiteX3" fmla="*/ 351501 w 351501"/>
              <a:gd name="connsiteY3" fmla="*/ 269332 h 269332"/>
              <a:gd name="connsiteX4" fmla="*/ 0 w 351501"/>
              <a:gd name="connsiteY4" fmla="*/ 258160 h 269332"/>
              <a:gd name="connsiteX0" fmla="*/ 0 w 351501"/>
              <a:gd name="connsiteY0" fmla="*/ 282030 h 293202"/>
              <a:gd name="connsiteX1" fmla="*/ 1902 w 351501"/>
              <a:gd name="connsiteY1" fmla="*/ 79202 h 293202"/>
              <a:gd name="connsiteX2" fmla="*/ 226202 w 351501"/>
              <a:gd name="connsiteY2" fmla="*/ 0 h 293202"/>
              <a:gd name="connsiteX3" fmla="*/ 351501 w 351501"/>
              <a:gd name="connsiteY3" fmla="*/ 293202 h 293202"/>
              <a:gd name="connsiteX4" fmla="*/ 0 w 351501"/>
              <a:gd name="connsiteY4" fmla="*/ 282030 h 29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501" h="293202">
                <a:moveTo>
                  <a:pt x="0" y="282030"/>
                </a:moveTo>
                <a:lnTo>
                  <a:pt x="1902" y="79202"/>
                </a:lnTo>
                <a:lnTo>
                  <a:pt x="226202" y="0"/>
                </a:lnTo>
                <a:lnTo>
                  <a:pt x="351501" y="293202"/>
                </a:lnTo>
                <a:lnTo>
                  <a:pt x="0" y="282030"/>
                </a:lnTo>
                <a:close/>
              </a:path>
            </a:pathLst>
          </a:custGeom>
          <a:solidFill>
            <a:srgbClr val="FE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2"/>
          <p:cNvSpPr/>
          <p:nvPr/>
        </p:nvSpPr>
        <p:spPr>
          <a:xfrm rot="9382846" flipH="1">
            <a:off x="6459598" y="5256503"/>
            <a:ext cx="1352887" cy="1317664"/>
          </a:xfrm>
          <a:custGeom>
            <a:avLst/>
            <a:gdLst>
              <a:gd name="connsiteX0" fmla="*/ 0 w 309923"/>
              <a:gd name="connsiteY0" fmla="*/ 341423 h 341423"/>
              <a:gd name="connsiteX1" fmla="*/ 0 w 309923"/>
              <a:gd name="connsiteY1" fmla="*/ 0 h 341423"/>
              <a:gd name="connsiteX2" fmla="*/ 309923 w 309923"/>
              <a:gd name="connsiteY2" fmla="*/ 341423 h 341423"/>
              <a:gd name="connsiteX3" fmla="*/ 0 w 309923"/>
              <a:gd name="connsiteY3" fmla="*/ 341423 h 341423"/>
              <a:gd name="connsiteX0" fmla="*/ 0 w 422709"/>
              <a:gd name="connsiteY0" fmla="*/ 251316 h 341423"/>
              <a:gd name="connsiteX1" fmla="*/ 112786 w 422709"/>
              <a:gd name="connsiteY1" fmla="*/ 0 h 341423"/>
              <a:gd name="connsiteX2" fmla="*/ 422709 w 422709"/>
              <a:gd name="connsiteY2" fmla="*/ 341423 h 341423"/>
              <a:gd name="connsiteX3" fmla="*/ 0 w 422709"/>
              <a:gd name="connsiteY3" fmla="*/ 251316 h 341423"/>
              <a:gd name="connsiteX0" fmla="*/ 0 w 351501"/>
              <a:gd name="connsiteY0" fmla="*/ 251316 h 262488"/>
              <a:gd name="connsiteX1" fmla="*/ 112786 w 351501"/>
              <a:gd name="connsiteY1" fmla="*/ 0 h 262488"/>
              <a:gd name="connsiteX2" fmla="*/ 351501 w 351501"/>
              <a:gd name="connsiteY2" fmla="*/ 262488 h 262488"/>
              <a:gd name="connsiteX3" fmla="*/ 0 w 351501"/>
              <a:gd name="connsiteY3" fmla="*/ 251316 h 262488"/>
              <a:gd name="connsiteX0" fmla="*/ 0 w 351501"/>
              <a:gd name="connsiteY0" fmla="*/ 202828 h 214000"/>
              <a:gd name="connsiteX1" fmla="*/ 1902 w 351501"/>
              <a:gd name="connsiteY1" fmla="*/ 0 h 214000"/>
              <a:gd name="connsiteX2" fmla="*/ 351501 w 351501"/>
              <a:gd name="connsiteY2" fmla="*/ 214000 h 214000"/>
              <a:gd name="connsiteX3" fmla="*/ 0 w 351501"/>
              <a:gd name="connsiteY3" fmla="*/ 202828 h 214000"/>
              <a:gd name="connsiteX0" fmla="*/ 0 w 351501"/>
              <a:gd name="connsiteY0" fmla="*/ 202828 h 214000"/>
              <a:gd name="connsiteX1" fmla="*/ 1902 w 351501"/>
              <a:gd name="connsiteY1" fmla="*/ 0 h 214000"/>
              <a:gd name="connsiteX2" fmla="*/ 183436 w 351501"/>
              <a:gd name="connsiteY2" fmla="*/ 108282 h 214000"/>
              <a:gd name="connsiteX3" fmla="*/ 351501 w 351501"/>
              <a:gd name="connsiteY3" fmla="*/ 214000 h 214000"/>
              <a:gd name="connsiteX4" fmla="*/ 0 w 351501"/>
              <a:gd name="connsiteY4" fmla="*/ 202828 h 214000"/>
              <a:gd name="connsiteX0" fmla="*/ 0 w 351501"/>
              <a:gd name="connsiteY0" fmla="*/ 258160 h 269332"/>
              <a:gd name="connsiteX1" fmla="*/ 1902 w 351501"/>
              <a:gd name="connsiteY1" fmla="*/ 55332 h 269332"/>
              <a:gd name="connsiteX2" fmla="*/ 221963 w 351501"/>
              <a:gd name="connsiteY2" fmla="*/ 0 h 269332"/>
              <a:gd name="connsiteX3" fmla="*/ 351501 w 351501"/>
              <a:gd name="connsiteY3" fmla="*/ 269332 h 269332"/>
              <a:gd name="connsiteX4" fmla="*/ 0 w 351501"/>
              <a:gd name="connsiteY4" fmla="*/ 258160 h 269332"/>
              <a:gd name="connsiteX0" fmla="*/ 0 w 351501"/>
              <a:gd name="connsiteY0" fmla="*/ 282030 h 293202"/>
              <a:gd name="connsiteX1" fmla="*/ 1902 w 351501"/>
              <a:gd name="connsiteY1" fmla="*/ 79202 h 293202"/>
              <a:gd name="connsiteX2" fmla="*/ 226202 w 351501"/>
              <a:gd name="connsiteY2" fmla="*/ 0 h 293202"/>
              <a:gd name="connsiteX3" fmla="*/ 351501 w 351501"/>
              <a:gd name="connsiteY3" fmla="*/ 293202 h 293202"/>
              <a:gd name="connsiteX4" fmla="*/ 0 w 351501"/>
              <a:gd name="connsiteY4" fmla="*/ 282030 h 293202"/>
              <a:gd name="connsiteX0" fmla="*/ 0 w 351501"/>
              <a:gd name="connsiteY0" fmla="*/ 264601 h 275773"/>
              <a:gd name="connsiteX1" fmla="*/ 1902 w 351501"/>
              <a:gd name="connsiteY1" fmla="*/ 61773 h 275773"/>
              <a:gd name="connsiteX2" fmla="*/ 229556 w 351501"/>
              <a:gd name="connsiteY2" fmla="*/ 0 h 275773"/>
              <a:gd name="connsiteX3" fmla="*/ 351501 w 351501"/>
              <a:gd name="connsiteY3" fmla="*/ 275773 h 275773"/>
              <a:gd name="connsiteX4" fmla="*/ 0 w 351501"/>
              <a:gd name="connsiteY4" fmla="*/ 264601 h 275773"/>
              <a:gd name="connsiteX0" fmla="*/ 87049 w 349599"/>
              <a:gd name="connsiteY0" fmla="*/ 259810 h 275773"/>
              <a:gd name="connsiteX1" fmla="*/ 0 w 349599"/>
              <a:gd name="connsiteY1" fmla="*/ 61773 h 275773"/>
              <a:gd name="connsiteX2" fmla="*/ 227654 w 349599"/>
              <a:gd name="connsiteY2" fmla="*/ 0 h 275773"/>
              <a:gd name="connsiteX3" fmla="*/ 349599 w 349599"/>
              <a:gd name="connsiteY3" fmla="*/ 275773 h 275773"/>
              <a:gd name="connsiteX4" fmla="*/ 87049 w 349599"/>
              <a:gd name="connsiteY4" fmla="*/ 259810 h 275773"/>
              <a:gd name="connsiteX0" fmla="*/ 87049 w 227654"/>
              <a:gd name="connsiteY0" fmla="*/ 259810 h 259810"/>
              <a:gd name="connsiteX1" fmla="*/ 0 w 227654"/>
              <a:gd name="connsiteY1" fmla="*/ 61773 h 259810"/>
              <a:gd name="connsiteX2" fmla="*/ 227654 w 227654"/>
              <a:gd name="connsiteY2" fmla="*/ 0 h 259810"/>
              <a:gd name="connsiteX3" fmla="*/ 214350 w 227654"/>
              <a:gd name="connsiteY3" fmla="*/ 209380 h 259810"/>
              <a:gd name="connsiteX4" fmla="*/ 87049 w 227654"/>
              <a:gd name="connsiteY4" fmla="*/ 259810 h 259810"/>
              <a:gd name="connsiteX0" fmla="*/ 87049 w 278864"/>
              <a:gd name="connsiteY0" fmla="*/ 259810 h 280380"/>
              <a:gd name="connsiteX1" fmla="*/ 0 w 278864"/>
              <a:gd name="connsiteY1" fmla="*/ 61773 h 280380"/>
              <a:gd name="connsiteX2" fmla="*/ 227654 w 278864"/>
              <a:gd name="connsiteY2" fmla="*/ 0 h 280380"/>
              <a:gd name="connsiteX3" fmla="*/ 278864 w 278864"/>
              <a:gd name="connsiteY3" fmla="*/ 280380 h 280380"/>
              <a:gd name="connsiteX4" fmla="*/ 87049 w 278864"/>
              <a:gd name="connsiteY4" fmla="*/ 259810 h 280380"/>
              <a:gd name="connsiteX0" fmla="*/ 24735 w 216550"/>
              <a:gd name="connsiteY0" fmla="*/ 259810 h 280380"/>
              <a:gd name="connsiteX1" fmla="*/ 0 w 216550"/>
              <a:gd name="connsiteY1" fmla="*/ 76967 h 280380"/>
              <a:gd name="connsiteX2" fmla="*/ 165340 w 216550"/>
              <a:gd name="connsiteY2" fmla="*/ 0 h 280380"/>
              <a:gd name="connsiteX3" fmla="*/ 216550 w 216550"/>
              <a:gd name="connsiteY3" fmla="*/ 280380 h 280380"/>
              <a:gd name="connsiteX4" fmla="*/ 24735 w 216550"/>
              <a:gd name="connsiteY4" fmla="*/ 259810 h 280380"/>
              <a:gd name="connsiteX0" fmla="*/ 82295 w 274110"/>
              <a:gd name="connsiteY0" fmla="*/ 259810 h 280380"/>
              <a:gd name="connsiteX1" fmla="*/ 0 w 274110"/>
              <a:gd name="connsiteY1" fmla="*/ 95664 h 280380"/>
              <a:gd name="connsiteX2" fmla="*/ 222900 w 274110"/>
              <a:gd name="connsiteY2" fmla="*/ 0 h 280380"/>
              <a:gd name="connsiteX3" fmla="*/ 274110 w 274110"/>
              <a:gd name="connsiteY3" fmla="*/ 280380 h 280380"/>
              <a:gd name="connsiteX4" fmla="*/ 82295 w 274110"/>
              <a:gd name="connsiteY4" fmla="*/ 259810 h 280380"/>
              <a:gd name="connsiteX0" fmla="*/ 45744 w 274110"/>
              <a:gd name="connsiteY0" fmla="*/ 223801 h 280380"/>
              <a:gd name="connsiteX1" fmla="*/ 0 w 274110"/>
              <a:gd name="connsiteY1" fmla="*/ 95664 h 280380"/>
              <a:gd name="connsiteX2" fmla="*/ 222900 w 274110"/>
              <a:gd name="connsiteY2" fmla="*/ 0 h 280380"/>
              <a:gd name="connsiteX3" fmla="*/ 274110 w 274110"/>
              <a:gd name="connsiteY3" fmla="*/ 280380 h 280380"/>
              <a:gd name="connsiteX4" fmla="*/ 45744 w 274110"/>
              <a:gd name="connsiteY4" fmla="*/ 223801 h 280380"/>
              <a:gd name="connsiteX0" fmla="*/ 70392 w 298758"/>
              <a:gd name="connsiteY0" fmla="*/ 223801 h 280380"/>
              <a:gd name="connsiteX1" fmla="*/ 0 w 298758"/>
              <a:gd name="connsiteY1" fmla="*/ 60831 h 280380"/>
              <a:gd name="connsiteX2" fmla="*/ 247548 w 298758"/>
              <a:gd name="connsiteY2" fmla="*/ 0 h 280380"/>
              <a:gd name="connsiteX3" fmla="*/ 298758 w 298758"/>
              <a:gd name="connsiteY3" fmla="*/ 280380 h 280380"/>
              <a:gd name="connsiteX4" fmla="*/ 70392 w 298758"/>
              <a:gd name="connsiteY4" fmla="*/ 223801 h 28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58" h="280380">
                <a:moveTo>
                  <a:pt x="70392" y="223801"/>
                </a:moveTo>
                <a:lnTo>
                  <a:pt x="0" y="60831"/>
                </a:lnTo>
                <a:lnTo>
                  <a:pt x="247548" y="0"/>
                </a:lnTo>
                <a:lnTo>
                  <a:pt x="298758" y="280380"/>
                </a:lnTo>
                <a:lnTo>
                  <a:pt x="70392" y="223801"/>
                </a:lnTo>
                <a:close/>
              </a:path>
            </a:pathLst>
          </a:custGeom>
          <a:solidFill>
            <a:srgbClr val="FE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9909598" flipH="1">
            <a:off x="4247936" y="4953668"/>
            <a:ext cx="3015871" cy="2329392"/>
          </a:xfrm>
          <a:custGeom>
            <a:avLst/>
            <a:gdLst>
              <a:gd name="connsiteX0" fmla="*/ 1374468 w 3047758"/>
              <a:gd name="connsiteY0" fmla="*/ 2530013 h 2530013"/>
              <a:gd name="connsiteX1" fmla="*/ 1371722 w 3047758"/>
              <a:gd name="connsiteY1" fmla="*/ 2518802 h 2530013"/>
              <a:gd name="connsiteX2" fmla="*/ 3047758 w 3047758"/>
              <a:gd name="connsiteY2" fmla="*/ 0 h 2530013"/>
              <a:gd name="connsiteX3" fmla="*/ 1190078 w 3047758"/>
              <a:gd name="connsiteY3" fmla="*/ 498101 h 2530013"/>
              <a:gd name="connsiteX4" fmla="*/ 1189295 w 3047758"/>
              <a:gd name="connsiteY4" fmla="*/ 491956 h 2530013"/>
              <a:gd name="connsiteX5" fmla="*/ 68306 w 3047758"/>
              <a:gd name="connsiteY5" fmla="*/ 791175 h 2530013"/>
              <a:gd name="connsiteX6" fmla="*/ 0 w 3047758"/>
              <a:gd name="connsiteY6" fmla="*/ 971981 h 2530013"/>
              <a:gd name="connsiteX7" fmla="*/ 987745 w 3047758"/>
              <a:gd name="connsiteY7" fmla="*/ 1192856 h 2530013"/>
              <a:gd name="connsiteX8" fmla="*/ 1082585 w 3047758"/>
              <a:gd name="connsiteY8" fmla="*/ 1657659 h 2530013"/>
              <a:gd name="connsiteX9" fmla="*/ 1045401 w 3047758"/>
              <a:gd name="connsiteY9" fmla="*/ 1937301 h 2530013"/>
              <a:gd name="connsiteX10" fmla="*/ 1364130 w 3047758"/>
              <a:gd name="connsiteY10" fmla="*/ 2511392 h 2530013"/>
              <a:gd name="connsiteX11" fmla="*/ 1367697 w 3047758"/>
              <a:gd name="connsiteY11" fmla="*/ 2524852 h 2530013"/>
              <a:gd name="connsiteX12" fmla="*/ 1369826 w 3047758"/>
              <a:gd name="connsiteY12" fmla="*/ 2521652 h 2530013"/>
              <a:gd name="connsiteX0" fmla="*/ 1374468 w 3047758"/>
              <a:gd name="connsiteY0" fmla="*/ 2530013 h 2530013"/>
              <a:gd name="connsiteX1" fmla="*/ 1371722 w 3047758"/>
              <a:gd name="connsiteY1" fmla="*/ 2518802 h 2530013"/>
              <a:gd name="connsiteX2" fmla="*/ 3047758 w 3047758"/>
              <a:gd name="connsiteY2" fmla="*/ 0 h 2530013"/>
              <a:gd name="connsiteX3" fmla="*/ 1190078 w 3047758"/>
              <a:gd name="connsiteY3" fmla="*/ 498101 h 2530013"/>
              <a:gd name="connsiteX4" fmla="*/ 1189295 w 3047758"/>
              <a:gd name="connsiteY4" fmla="*/ 491956 h 2530013"/>
              <a:gd name="connsiteX5" fmla="*/ 59256 w 3047758"/>
              <a:gd name="connsiteY5" fmla="*/ 836732 h 2530013"/>
              <a:gd name="connsiteX6" fmla="*/ 0 w 3047758"/>
              <a:gd name="connsiteY6" fmla="*/ 971981 h 2530013"/>
              <a:gd name="connsiteX7" fmla="*/ 987745 w 3047758"/>
              <a:gd name="connsiteY7" fmla="*/ 1192856 h 2530013"/>
              <a:gd name="connsiteX8" fmla="*/ 1082585 w 3047758"/>
              <a:gd name="connsiteY8" fmla="*/ 1657659 h 2530013"/>
              <a:gd name="connsiteX9" fmla="*/ 1045401 w 3047758"/>
              <a:gd name="connsiteY9" fmla="*/ 1937301 h 2530013"/>
              <a:gd name="connsiteX10" fmla="*/ 1364130 w 3047758"/>
              <a:gd name="connsiteY10" fmla="*/ 2511392 h 2530013"/>
              <a:gd name="connsiteX11" fmla="*/ 1367697 w 3047758"/>
              <a:gd name="connsiteY11" fmla="*/ 2524852 h 2530013"/>
              <a:gd name="connsiteX12" fmla="*/ 1369826 w 3047758"/>
              <a:gd name="connsiteY12" fmla="*/ 2521652 h 2530013"/>
              <a:gd name="connsiteX13" fmla="*/ 1374468 w 3047758"/>
              <a:gd name="connsiteY13" fmla="*/ 2530013 h 2530013"/>
              <a:gd name="connsiteX0" fmla="*/ 1374468 w 3047758"/>
              <a:gd name="connsiteY0" fmla="*/ 2530013 h 2530013"/>
              <a:gd name="connsiteX1" fmla="*/ 1371722 w 3047758"/>
              <a:gd name="connsiteY1" fmla="*/ 2518802 h 2530013"/>
              <a:gd name="connsiteX2" fmla="*/ 3047758 w 3047758"/>
              <a:gd name="connsiteY2" fmla="*/ 0 h 2530013"/>
              <a:gd name="connsiteX3" fmla="*/ 1190078 w 3047758"/>
              <a:gd name="connsiteY3" fmla="*/ 498101 h 2530013"/>
              <a:gd name="connsiteX4" fmla="*/ 1207229 w 3047758"/>
              <a:gd name="connsiteY4" fmla="*/ 508518 h 2530013"/>
              <a:gd name="connsiteX5" fmla="*/ 59256 w 3047758"/>
              <a:gd name="connsiteY5" fmla="*/ 836732 h 2530013"/>
              <a:gd name="connsiteX6" fmla="*/ 0 w 3047758"/>
              <a:gd name="connsiteY6" fmla="*/ 971981 h 2530013"/>
              <a:gd name="connsiteX7" fmla="*/ 987745 w 3047758"/>
              <a:gd name="connsiteY7" fmla="*/ 1192856 h 2530013"/>
              <a:gd name="connsiteX8" fmla="*/ 1082585 w 3047758"/>
              <a:gd name="connsiteY8" fmla="*/ 1657659 h 2530013"/>
              <a:gd name="connsiteX9" fmla="*/ 1045401 w 3047758"/>
              <a:gd name="connsiteY9" fmla="*/ 1937301 h 2530013"/>
              <a:gd name="connsiteX10" fmla="*/ 1364130 w 3047758"/>
              <a:gd name="connsiteY10" fmla="*/ 2511392 h 2530013"/>
              <a:gd name="connsiteX11" fmla="*/ 1367697 w 3047758"/>
              <a:gd name="connsiteY11" fmla="*/ 2524852 h 2530013"/>
              <a:gd name="connsiteX12" fmla="*/ 1369826 w 3047758"/>
              <a:gd name="connsiteY12" fmla="*/ 2521652 h 2530013"/>
              <a:gd name="connsiteX13" fmla="*/ 1374468 w 3047758"/>
              <a:gd name="connsiteY13" fmla="*/ 2530013 h 2530013"/>
              <a:gd name="connsiteX0" fmla="*/ 1374468 w 3047758"/>
              <a:gd name="connsiteY0" fmla="*/ 2530013 h 2530013"/>
              <a:gd name="connsiteX1" fmla="*/ 1371722 w 3047758"/>
              <a:gd name="connsiteY1" fmla="*/ 2518802 h 2530013"/>
              <a:gd name="connsiteX2" fmla="*/ 3047758 w 3047758"/>
              <a:gd name="connsiteY2" fmla="*/ 0 h 2530013"/>
              <a:gd name="connsiteX3" fmla="*/ 1190078 w 3047758"/>
              <a:gd name="connsiteY3" fmla="*/ 498101 h 2530013"/>
              <a:gd name="connsiteX4" fmla="*/ 1225163 w 3047758"/>
              <a:gd name="connsiteY4" fmla="*/ 525080 h 2530013"/>
              <a:gd name="connsiteX5" fmla="*/ 59256 w 3047758"/>
              <a:gd name="connsiteY5" fmla="*/ 836732 h 2530013"/>
              <a:gd name="connsiteX6" fmla="*/ 0 w 3047758"/>
              <a:gd name="connsiteY6" fmla="*/ 971981 h 2530013"/>
              <a:gd name="connsiteX7" fmla="*/ 987745 w 3047758"/>
              <a:gd name="connsiteY7" fmla="*/ 1192856 h 2530013"/>
              <a:gd name="connsiteX8" fmla="*/ 1082585 w 3047758"/>
              <a:gd name="connsiteY8" fmla="*/ 1657659 h 2530013"/>
              <a:gd name="connsiteX9" fmla="*/ 1045401 w 3047758"/>
              <a:gd name="connsiteY9" fmla="*/ 1937301 h 2530013"/>
              <a:gd name="connsiteX10" fmla="*/ 1364130 w 3047758"/>
              <a:gd name="connsiteY10" fmla="*/ 2511392 h 2530013"/>
              <a:gd name="connsiteX11" fmla="*/ 1367697 w 3047758"/>
              <a:gd name="connsiteY11" fmla="*/ 2524852 h 2530013"/>
              <a:gd name="connsiteX12" fmla="*/ 1369826 w 3047758"/>
              <a:gd name="connsiteY12" fmla="*/ 2521652 h 2530013"/>
              <a:gd name="connsiteX13" fmla="*/ 1374468 w 3047758"/>
              <a:gd name="connsiteY13" fmla="*/ 2530013 h 2530013"/>
              <a:gd name="connsiteX0" fmla="*/ 1374468 w 3028509"/>
              <a:gd name="connsiteY0" fmla="*/ 2524683 h 2524683"/>
              <a:gd name="connsiteX1" fmla="*/ 1371722 w 3028509"/>
              <a:gd name="connsiteY1" fmla="*/ 2513472 h 2524683"/>
              <a:gd name="connsiteX2" fmla="*/ 3028509 w 3028509"/>
              <a:gd name="connsiteY2" fmla="*/ 0 h 2524683"/>
              <a:gd name="connsiteX3" fmla="*/ 1190078 w 3028509"/>
              <a:gd name="connsiteY3" fmla="*/ 492771 h 2524683"/>
              <a:gd name="connsiteX4" fmla="*/ 1225163 w 3028509"/>
              <a:gd name="connsiteY4" fmla="*/ 519750 h 2524683"/>
              <a:gd name="connsiteX5" fmla="*/ 59256 w 3028509"/>
              <a:gd name="connsiteY5" fmla="*/ 831402 h 2524683"/>
              <a:gd name="connsiteX6" fmla="*/ 0 w 3028509"/>
              <a:gd name="connsiteY6" fmla="*/ 966651 h 2524683"/>
              <a:gd name="connsiteX7" fmla="*/ 987745 w 3028509"/>
              <a:gd name="connsiteY7" fmla="*/ 1187526 h 2524683"/>
              <a:gd name="connsiteX8" fmla="*/ 1082585 w 3028509"/>
              <a:gd name="connsiteY8" fmla="*/ 1652329 h 2524683"/>
              <a:gd name="connsiteX9" fmla="*/ 1045401 w 3028509"/>
              <a:gd name="connsiteY9" fmla="*/ 1931971 h 2524683"/>
              <a:gd name="connsiteX10" fmla="*/ 1364130 w 3028509"/>
              <a:gd name="connsiteY10" fmla="*/ 2506062 h 2524683"/>
              <a:gd name="connsiteX11" fmla="*/ 1367697 w 3028509"/>
              <a:gd name="connsiteY11" fmla="*/ 2519522 h 2524683"/>
              <a:gd name="connsiteX12" fmla="*/ 1369826 w 3028509"/>
              <a:gd name="connsiteY12" fmla="*/ 2516322 h 2524683"/>
              <a:gd name="connsiteX13" fmla="*/ 1374468 w 3028509"/>
              <a:gd name="connsiteY13" fmla="*/ 2524683 h 2524683"/>
              <a:gd name="connsiteX0" fmla="*/ 1374468 w 3028509"/>
              <a:gd name="connsiteY0" fmla="*/ 2524683 h 2524683"/>
              <a:gd name="connsiteX1" fmla="*/ 1371722 w 3028509"/>
              <a:gd name="connsiteY1" fmla="*/ 2513472 h 2524683"/>
              <a:gd name="connsiteX2" fmla="*/ 3028509 w 3028509"/>
              <a:gd name="connsiteY2" fmla="*/ 0 h 2524683"/>
              <a:gd name="connsiteX3" fmla="*/ 1190078 w 3028509"/>
              <a:gd name="connsiteY3" fmla="*/ 492771 h 2524683"/>
              <a:gd name="connsiteX4" fmla="*/ 1005298 w 3028509"/>
              <a:gd name="connsiteY4" fmla="*/ 573445 h 2524683"/>
              <a:gd name="connsiteX5" fmla="*/ 59256 w 3028509"/>
              <a:gd name="connsiteY5" fmla="*/ 831402 h 2524683"/>
              <a:gd name="connsiteX6" fmla="*/ 0 w 3028509"/>
              <a:gd name="connsiteY6" fmla="*/ 966651 h 2524683"/>
              <a:gd name="connsiteX7" fmla="*/ 987745 w 3028509"/>
              <a:gd name="connsiteY7" fmla="*/ 1187526 h 2524683"/>
              <a:gd name="connsiteX8" fmla="*/ 1082585 w 3028509"/>
              <a:gd name="connsiteY8" fmla="*/ 1652329 h 2524683"/>
              <a:gd name="connsiteX9" fmla="*/ 1045401 w 3028509"/>
              <a:gd name="connsiteY9" fmla="*/ 1931971 h 2524683"/>
              <a:gd name="connsiteX10" fmla="*/ 1364130 w 3028509"/>
              <a:gd name="connsiteY10" fmla="*/ 2506062 h 2524683"/>
              <a:gd name="connsiteX11" fmla="*/ 1367697 w 3028509"/>
              <a:gd name="connsiteY11" fmla="*/ 2519522 h 2524683"/>
              <a:gd name="connsiteX12" fmla="*/ 1369826 w 3028509"/>
              <a:gd name="connsiteY12" fmla="*/ 2516322 h 2524683"/>
              <a:gd name="connsiteX13" fmla="*/ 1374468 w 3028509"/>
              <a:gd name="connsiteY13" fmla="*/ 2524683 h 2524683"/>
              <a:gd name="connsiteX0" fmla="*/ 1374468 w 3028509"/>
              <a:gd name="connsiteY0" fmla="*/ 2524683 h 2524683"/>
              <a:gd name="connsiteX1" fmla="*/ 1371722 w 3028509"/>
              <a:gd name="connsiteY1" fmla="*/ 2513472 h 2524683"/>
              <a:gd name="connsiteX2" fmla="*/ 3028509 w 3028509"/>
              <a:gd name="connsiteY2" fmla="*/ 0 h 2524683"/>
              <a:gd name="connsiteX3" fmla="*/ 1190078 w 3028509"/>
              <a:gd name="connsiteY3" fmla="*/ 492771 h 2524683"/>
              <a:gd name="connsiteX4" fmla="*/ 59256 w 3028509"/>
              <a:gd name="connsiteY4" fmla="*/ 831402 h 2524683"/>
              <a:gd name="connsiteX5" fmla="*/ 0 w 3028509"/>
              <a:gd name="connsiteY5" fmla="*/ 966651 h 2524683"/>
              <a:gd name="connsiteX6" fmla="*/ 987745 w 3028509"/>
              <a:gd name="connsiteY6" fmla="*/ 1187526 h 2524683"/>
              <a:gd name="connsiteX7" fmla="*/ 1082585 w 3028509"/>
              <a:gd name="connsiteY7" fmla="*/ 1652329 h 2524683"/>
              <a:gd name="connsiteX8" fmla="*/ 1045401 w 3028509"/>
              <a:gd name="connsiteY8" fmla="*/ 1931971 h 2524683"/>
              <a:gd name="connsiteX9" fmla="*/ 1364130 w 3028509"/>
              <a:gd name="connsiteY9" fmla="*/ 2506062 h 2524683"/>
              <a:gd name="connsiteX10" fmla="*/ 1367697 w 3028509"/>
              <a:gd name="connsiteY10" fmla="*/ 2519522 h 2524683"/>
              <a:gd name="connsiteX11" fmla="*/ 1369826 w 3028509"/>
              <a:gd name="connsiteY11" fmla="*/ 2516322 h 2524683"/>
              <a:gd name="connsiteX12" fmla="*/ 1374468 w 3028509"/>
              <a:gd name="connsiteY12" fmla="*/ 2524683 h 2524683"/>
              <a:gd name="connsiteX0" fmla="*/ 1374468 w 3028509"/>
              <a:gd name="connsiteY0" fmla="*/ 2524683 h 2524683"/>
              <a:gd name="connsiteX1" fmla="*/ 1371722 w 3028509"/>
              <a:gd name="connsiteY1" fmla="*/ 2513472 h 2524683"/>
              <a:gd name="connsiteX2" fmla="*/ 3028509 w 3028509"/>
              <a:gd name="connsiteY2" fmla="*/ 0 h 2524683"/>
              <a:gd name="connsiteX3" fmla="*/ 1190462 w 3028509"/>
              <a:gd name="connsiteY3" fmla="*/ 521368 h 2524683"/>
              <a:gd name="connsiteX4" fmla="*/ 59256 w 3028509"/>
              <a:gd name="connsiteY4" fmla="*/ 831402 h 2524683"/>
              <a:gd name="connsiteX5" fmla="*/ 0 w 3028509"/>
              <a:gd name="connsiteY5" fmla="*/ 966651 h 2524683"/>
              <a:gd name="connsiteX6" fmla="*/ 987745 w 3028509"/>
              <a:gd name="connsiteY6" fmla="*/ 1187526 h 2524683"/>
              <a:gd name="connsiteX7" fmla="*/ 1082585 w 3028509"/>
              <a:gd name="connsiteY7" fmla="*/ 1652329 h 2524683"/>
              <a:gd name="connsiteX8" fmla="*/ 1045401 w 3028509"/>
              <a:gd name="connsiteY8" fmla="*/ 1931971 h 2524683"/>
              <a:gd name="connsiteX9" fmla="*/ 1364130 w 3028509"/>
              <a:gd name="connsiteY9" fmla="*/ 2506062 h 2524683"/>
              <a:gd name="connsiteX10" fmla="*/ 1367697 w 3028509"/>
              <a:gd name="connsiteY10" fmla="*/ 2519522 h 2524683"/>
              <a:gd name="connsiteX11" fmla="*/ 1369826 w 3028509"/>
              <a:gd name="connsiteY11" fmla="*/ 2516322 h 2524683"/>
              <a:gd name="connsiteX12" fmla="*/ 1374468 w 3028509"/>
              <a:gd name="connsiteY12" fmla="*/ 2524683 h 2524683"/>
              <a:gd name="connsiteX0" fmla="*/ 1374468 w 3052858"/>
              <a:gd name="connsiteY0" fmla="*/ 2509898 h 2509898"/>
              <a:gd name="connsiteX1" fmla="*/ 1371722 w 3052858"/>
              <a:gd name="connsiteY1" fmla="*/ 2498687 h 2509898"/>
              <a:gd name="connsiteX2" fmla="*/ 3052858 w 3052858"/>
              <a:gd name="connsiteY2" fmla="*/ 0 h 2509898"/>
              <a:gd name="connsiteX3" fmla="*/ 1190462 w 3052858"/>
              <a:gd name="connsiteY3" fmla="*/ 506583 h 2509898"/>
              <a:gd name="connsiteX4" fmla="*/ 59256 w 3052858"/>
              <a:gd name="connsiteY4" fmla="*/ 816617 h 2509898"/>
              <a:gd name="connsiteX5" fmla="*/ 0 w 3052858"/>
              <a:gd name="connsiteY5" fmla="*/ 951866 h 2509898"/>
              <a:gd name="connsiteX6" fmla="*/ 987745 w 3052858"/>
              <a:gd name="connsiteY6" fmla="*/ 1172741 h 2509898"/>
              <a:gd name="connsiteX7" fmla="*/ 1082585 w 3052858"/>
              <a:gd name="connsiteY7" fmla="*/ 1637544 h 2509898"/>
              <a:gd name="connsiteX8" fmla="*/ 1045401 w 3052858"/>
              <a:gd name="connsiteY8" fmla="*/ 1917186 h 2509898"/>
              <a:gd name="connsiteX9" fmla="*/ 1364130 w 3052858"/>
              <a:gd name="connsiteY9" fmla="*/ 2491277 h 2509898"/>
              <a:gd name="connsiteX10" fmla="*/ 1367697 w 3052858"/>
              <a:gd name="connsiteY10" fmla="*/ 2504737 h 2509898"/>
              <a:gd name="connsiteX11" fmla="*/ 1369826 w 3052858"/>
              <a:gd name="connsiteY11" fmla="*/ 2501537 h 2509898"/>
              <a:gd name="connsiteX12" fmla="*/ 1374468 w 3052858"/>
              <a:gd name="connsiteY12" fmla="*/ 2509898 h 2509898"/>
              <a:gd name="connsiteX0" fmla="*/ 1374468 w 3051158"/>
              <a:gd name="connsiteY0" fmla="*/ 2516602 h 2516602"/>
              <a:gd name="connsiteX1" fmla="*/ 1371722 w 3051158"/>
              <a:gd name="connsiteY1" fmla="*/ 2505391 h 2516602"/>
              <a:gd name="connsiteX2" fmla="*/ 3051158 w 3051158"/>
              <a:gd name="connsiteY2" fmla="*/ 0 h 2516602"/>
              <a:gd name="connsiteX3" fmla="*/ 1190462 w 3051158"/>
              <a:gd name="connsiteY3" fmla="*/ 513287 h 2516602"/>
              <a:gd name="connsiteX4" fmla="*/ 59256 w 3051158"/>
              <a:gd name="connsiteY4" fmla="*/ 823321 h 2516602"/>
              <a:gd name="connsiteX5" fmla="*/ 0 w 3051158"/>
              <a:gd name="connsiteY5" fmla="*/ 958570 h 2516602"/>
              <a:gd name="connsiteX6" fmla="*/ 987745 w 3051158"/>
              <a:gd name="connsiteY6" fmla="*/ 1179445 h 2516602"/>
              <a:gd name="connsiteX7" fmla="*/ 1082585 w 3051158"/>
              <a:gd name="connsiteY7" fmla="*/ 1644248 h 2516602"/>
              <a:gd name="connsiteX8" fmla="*/ 1045401 w 3051158"/>
              <a:gd name="connsiteY8" fmla="*/ 1923890 h 2516602"/>
              <a:gd name="connsiteX9" fmla="*/ 1364130 w 3051158"/>
              <a:gd name="connsiteY9" fmla="*/ 2497981 h 2516602"/>
              <a:gd name="connsiteX10" fmla="*/ 1367697 w 3051158"/>
              <a:gd name="connsiteY10" fmla="*/ 2511441 h 2516602"/>
              <a:gd name="connsiteX11" fmla="*/ 1369826 w 3051158"/>
              <a:gd name="connsiteY11" fmla="*/ 2508241 h 2516602"/>
              <a:gd name="connsiteX12" fmla="*/ 1374468 w 3051158"/>
              <a:gd name="connsiteY12" fmla="*/ 2516602 h 2516602"/>
              <a:gd name="connsiteX0" fmla="*/ 1372220 w 3051158"/>
              <a:gd name="connsiteY0" fmla="*/ 2599052 h 2599052"/>
              <a:gd name="connsiteX1" fmla="*/ 1371722 w 3051158"/>
              <a:gd name="connsiteY1" fmla="*/ 2505391 h 2599052"/>
              <a:gd name="connsiteX2" fmla="*/ 3051158 w 3051158"/>
              <a:gd name="connsiteY2" fmla="*/ 0 h 2599052"/>
              <a:gd name="connsiteX3" fmla="*/ 1190462 w 3051158"/>
              <a:gd name="connsiteY3" fmla="*/ 513287 h 2599052"/>
              <a:gd name="connsiteX4" fmla="*/ 59256 w 3051158"/>
              <a:gd name="connsiteY4" fmla="*/ 823321 h 2599052"/>
              <a:gd name="connsiteX5" fmla="*/ 0 w 3051158"/>
              <a:gd name="connsiteY5" fmla="*/ 958570 h 2599052"/>
              <a:gd name="connsiteX6" fmla="*/ 987745 w 3051158"/>
              <a:gd name="connsiteY6" fmla="*/ 1179445 h 2599052"/>
              <a:gd name="connsiteX7" fmla="*/ 1082585 w 3051158"/>
              <a:gd name="connsiteY7" fmla="*/ 1644248 h 2599052"/>
              <a:gd name="connsiteX8" fmla="*/ 1045401 w 3051158"/>
              <a:gd name="connsiteY8" fmla="*/ 1923890 h 2599052"/>
              <a:gd name="connsiteX9" fmla="*/ 1364130 w 3051158"/>
              <a:gd name="connsiteY9" fmla="*/ 2497981 h 2599052"/>
              <a:gd name="connsiteX10" fmla="*/ 1367697 w 3051158"/>
              <a:gd name="connsiteY10" fmla="*/ 2511441 h 2599052"/>
              <a:gd name="connsiteX11" fmla="*/ 1369826 w 3051158"/>
              <a:gd name="connsiteY11" fmla="*/ 2508241 h 2599052"/>
              <a:gd name="connsiteX12" fmla="*/ 1372220 w 3051158"/>
              <a:gd name="connsiteY12" fmla="*/ 2599052 h 2599052"/>
              <a:gd name="connsiteX0" fmla="*/ 1369826 w 3051158"/>
              <a:gd name="connsiteY0" fmla="*/ 2508241 h 2511441"/>
              <a:gd name="connsiteX1" fmla="*/ 1371722 w 3051158"/>
              <a:gd name="connsiteY1" fmla="*/ 2505391 h 2511441"/>
              <a:gd name="connsiteX2" fmla="*/ 3051158 w 3051158"/>
              <a:gd name="connsiteY2" fmla="*/ 0 h 2511441"/>
              <a:gd name="connsiteX3" fmla="*/ 1190462 w 3051158"/>
              <a:gd name="connsiteY3" fmla="*/ 513287 h 2511441"/>
              <a:gd name="connsiteX4" fmla="*/ 59256 w 3051158"/>
              <a:gd name="connsiteY4" fmla="*/ 823321 h 2511441"/>
              <a:gd name="connsiteX5" fmla="*/ 0 w 3051158"/>
              <a:gd name="connsiteY5" fmla="*/ 958570 h 2511441"/>
              <a:gd name="connsiteX6" fmla="*/ 987745 w 3051158"/>
              <a:gd name="connsiteY6" fmla="*/ 1179445 h 2511441"/>
              <a:gd name="connsiteX7" fmla="*/ 1082585 w 3051158"/>
              <a:gd name="connsiteY7" fmla="*/ 1644248 h 2511441"/>
              <a:gd name="connsiteX8" fmla="*/ 1045401 w 3051158"/>
              <a:gd name="connsiteY8" fmla="*/ 1923890 h 2511441"/>
              <a:gd name="connsiteX9" fmla="*/ 1364130 w 3051158"/>
              <a:gd name="connsiteY9" fmla="*/ 2497981 h 2511441"/>
              <a:gd name="connsiteX10" fmla="*/ 1367697 w 3051158"/>
              <a:gd name="connsiteY10" fmla="*/ 2511441 h 2511441"/>
              <a:gd name="connsiteX11" fmla="*/ 1369826 w 3051158"/>
              <a:gd name="connsiteY11" fmla="*/ 2508241 h 2511441"/>
              <a:gd name="connsiteX0" fmla="*/ 1351728 w 3051158"/>
              <a:gd name="connsiteY0" fmla="*/ 2612036 h 2612036"/>
              <a:gd name="connsiteX1" fmla="*/ 1371722 w 3051158"/>
              <a:gd name="connsiteY1" fmla="*/ 2505391 h 2612036"/>
              <a:gd name="connsiteX2" fmla="*/ 3051158 w 3051158"/>
              <a:gd name="connsiteY2" fmla="*/ 0 h 2612036"/>
              <a:gd name="connsiteX3" fmla="*/ 1190462 w 3051158"/>
              <a:gd name="connsiteY3" fmla="*/ 513287 h 2612036"/>
              <a:gd name="connsiteX4" fmla="*/ 59256 w 3051158"/>
              <a:gd name="connsiteY4" fmla="*/ 823321 h 2612036"/>
              <a:gd name="connsiteX5" fmla="*/ 0 w 3051158"/>
              <a:gd name="connsiteY5" fmla="*/ 958570 h 2612036"/>
              <a:gd name="connsiteX6" fmla="*/ 987745 w 3051158"/>
              <a:gd name="connsiteY6" fmla="*/ 1179445 h 2612036"/>
              <a:gd name="connsiteX7" fmla="*/ 1082585 w 3051158"/>
              <a:gd name="connsiteY7" fmla="*/ 1644248 h 2612036"/>
              <a:gd name="connsiteX8" fmla="*/ 1045401 w 3051158"/>
              <a:gd name="connsiteY8" fmla="*/ 1923890 h 2612036"/>
              <a:gd name="connsiteX9" fmla="*/ 1364130 w 3051158"/>
              <a:gd name="connsiteY9" fmla="*/ 2497981 h 2612036"/>
              <a:gd name="connsiteX10" fmla="*/ 1367697 w 3051158"/>
              <a:gd name="connsiteY10" fmla="*/ 2511441 h 2612036"/>
              <a:gd name="connsiteX11" fmla="*/ 1351728 w 3051158"/>
              <a:gd name="connsiteY11" fmla="*/ 2612036 h 2612036"/>
              <a:gd name="connsiteX0" fmla="*/ 1367697 w 3051158"/>
              <a:gd name="connsiteY0" fmla="*/ 2511441 h 2511441"/>
              <a:gd name="connsiteX1" fmla="*/ 1371722 w 3051158"/>
              <a:gd name="connsiteY1" fmla="*/ 2505391 h 2511441"/>
              <a:gd name="connsiteX2" fmla="*/ 3051158 w 3051158"/>
              <a:gd name="connsiteY2" fmla="*/ 0 h 2511441"/>
              <a:gd name="connsiteX3" fmla="*/ 1190462 w 3051158"/>
              <a:gd name="connsiteY3" fmla="*/ 513287 h 2511441"/>
              <a:gd name="connsiteX4" fmla="*/ 59256 w 3051158"/>
              <a:gd name="connsiteY4" fmla="*/ 823321 h 2511441"/>
              <a:gd name="connsiteX5" fmla="*/ 0 w 3051158"/>
              <a:gd name="connsiteY5" fmla="*/ 958570 h 2511441"/>
              <a:gd name="connsiteX6" fmla="*/ 987745 w 3051158"/>
              <a:gd name="connsiteY6" fmla="*/ 1179445 h 2511441"/>
              <a:gd name="connsiteX7" fmla="*/ 1082585 w 3051158"/>
              <a:gd name="connsiteY7" fmla="*/ 1644248 h 2511441"/>
              <a:gd name="connsiteX8" fmla="*/ 1045401 w 3051158"/>
              <a:gd name="connsiteY8" fmla="*/ 1923890 h 2511441"/>
              <a:gd name="connsiteX9" fmla="*/ 1364130 w 3051158"/>
              <a:gd name="connsiteY9" fmla="*/ 2497981 h 2511441"/>
              <a:gd name="connsiteX10" fmla="*/ 1367697 w 3051158"/>
              <a:gd name="connsiteY10" fmla="*/ 2511441 h 2511441"/>
              <a:gd name="connsiteX0" fmla="*/ 1655735 w 3051158"/>
              <a:gd name="connsiteY0" fmla="*/ 2633123 h 2633123"/>
              <a:gd name="connsiteX1" fmla="*/ 1371722 w 3051158"/>
              <a:gd name="connsiteY1" fmla="*/ 2505391 h 2633123"/>
              <a:gd name="connsiteX2" fmla="*/ 3051158 w 3051158"/>
              <a:gd name="connsiteY2" fmla="*/ 0 h 2633123"/>
              <a:gd name="connsiteX3" fmla="*/ 1190462 w 3051158"/>
              <a:gd name="connsiteY3" fmla="*/ 513287 h 2633123"/>
              <a:gd name="connsiteX4" fmla="*/ 59256 w 3051158"/>
              <a:gd name="connsiteY4" fmla="*/ 823321 h 2633123"/>
              <a:gd name="connsiteX5" fmla="*/ 0 w 3051158"/>
              <a:gd name="connsiteY5" fmla="*/ 958570 h 2633123"/>
              <a:gd name="connsiteX6" fmla="*/ 987745 w 3051158"/>
              <a:gd name="connsiteY6" fmla="*/ 1179445 h 2633123"/>
              <a:gd name="connsiteX7" fmla="*/ 1082585 w 3051158"/>
              <a:gd name="connsiteY7" fmla="*/ 1644248 h 2633123"/>
              <a:gd name="connsiteX8" fmla="*/ 1045401 w 3051158"/>
              <a:gd name="connsiteY8" fmla="*/ 1923890 h 2633123"/>
              <a:gd name="connsiteX9" fmla="*/ 1364130 w 3051158"/>
              <a:gd name="connsiteY9" fmla="*/ 2497981 h 2633123"/>
              <a:gd name="connsiteX10" fmla="*/ 1655735 w 3051158"/>
              <a:gd name="connsiteY10" fmla="*/ 2633123 h 2633123"/>
              <a:gd name="connsiteX0" fmla="*/ 1364130 w 3051158"/>
              <a:gd name="connsiteY0" fmla="*/ 2497981 h 2505391"/>
              <a:gd name="connsiteX1" fmla="*/ 1371722 w 3051158"/>
              <a:gd name="connsiteY1" fmla="*/ 2505391 h 2505391"/>
              <a:gd name="connsiteX2" fmla="*/ 3051158 w 3051158"/>
              <a:gd name="connsiteY2" fmla="*/ 0 h 2505391"/>
              <a:gd name="connsiteX3" fmla="*/ 1190462 w 3051158"/>
              <a:gd name="connsiteY3" fmla="*/ 513287 h 2505391"/>
              <a:gd name="connsiteX4" fmla="*/ 59256 w 3051158"/>
              <a:gd name="connsiteY4" fmla="*/ 823321 h 2505391"/>
              <a:gd name="connsiteX5" fmla="*/ 0 w 3051158"/>
              <a:gd name="connsiteY5" fmla="*/ 958570 h 2505391"/>
              <a:gd name="connsiteX6" fmla="*/ 987745 w 3051158"/>
              <a:gd name="connsiteY6" fmla="*/ 1179445 h 2505391"/>
              <a:gd name="connsiteX7" fmla="*/ 1082585 w 3051158"/>
              <a:gd name="connsiteY7" fmla="*/ 1644248 h 2505391"/>
              <a:gd name="connsiteX8" fmla="*/ 1045401 w 3051158"/>
              <a:gd name="connsiteY8" fmla="*/ 1923890 h 2505391"/>
              <a:gd name="connsiteX9" fmla="*/ 1364130 w 3051158"/>
              <a:gd name="connsiteY9" fmla="*/ 2497981 h 2505391"/>
              <a:gd name="connsiteX0" fmla="*/ 1476941 w 3051158"/>
              <a:gd name="connsiteY0" fmla="*/ 2233528 h 2505391"/>
              <a:gd name="connsiteX1" fmla="*/ 1371722 w 3051158"/>
              <a:gd name="connsiteY1" fmla="*/ 2505391 h 2505391"/>
              <a:gd name="connsiteX2" fmla="*/ 3051158 w 3051158"/>
              <a:gd name="connsiteY2" fmla="*/ 0 h 2505391"/>
              <a:gd name="connsiteX3" fmla="*/ 1190462 w 3051158"/>
              <a:gd name="connsiteY3" fmla="*/ 513287 h 2505391"/>
              <a:gd name="connsiteX4" fmla="*/ 59256 w 3051158"/>
              <a:gd name="connsiteY4" fmla="*/ 823321 h 2505391"/>
              <a:gd name="connsiteX5" fmla="*/ 0 w 3051158"/>
              <a:gd name="connsiteY5" fmla="*/ 958570 h 2505391"/>
              <a:gd name="connsiteX6" fmla="*/ 987745 w 3051158"/>
              <a:gd name="connsiteY6" fmla="*/ 1179445 h 2505391"/>
              <a:gd name="connsiteX7" fmla="*/ 1082585 w 3051158"/>
              <a:gd name="connsiteY7" fmla="*/ 1644248 h 2505391"/>
              <a:gd name="connsiteX8" fmla="*/ 1045401 w 3051158"/>
              <a:gd name="connsiteY8" fmla="*/ 1923890 h 2505391"/>
              <a:gd name="connsiteX9" fmla="*/ 1476941 w 3051158"/>
              <a:gd name="connsiteY9" fmla="*/ 2233528 h 2505391"/>
              <a:gd name="connsiteX0" fmla="*/ 1379925 w 3051158"/>
              <a:gd name="connsiteY0" fmla="*/ 2198734 h 2505391"/>
              <a:gd name="connsiteX1" fmla="*/ 1371722 w 3051158"/>
              <a:gd name="connsiteY1" fmla="*/ 2505391 h 2505391"/>
              <a:gd name="connsiteX2" fmla="*/ 3051158 w 3051158"/>
              <a:gd name="connsiteY2" fmla="*/ 0 h 2505391"/>
              <a:gd name="connsiteX3" fmla="*/ 1190462 w 3051158"/>
              <a:gd name="connsiteY3" fmla="*/ 513287 h 2505391"/>
              <a:gd name="connsiteX4" fmla="*/ 59256 w 3051158"/>
              <a:gd name="connsiteY4" fmla="*/ 823321 h 2505391"/>
              <a:gd name="connsiteX5" fmla="*/ 0 w 3051158"/>
              <a:gd name="connsiteY5" fmla="*/ 958570 h 2505391"/>
              <a:gd name="connsiteX6" fmla="*/ 987745 w 3051158"/>
              <a:gd name="connsiteY6" fmla="*/ 1179445 h 2505391"/>
              <a:gd name="connsiteX7" fmla="*/ 1082585 w 3051158"/>
              <a:gd name="connsiteY7" fmla="*/ 1644248 h 2505391"/>
              <a:gd name="connsiteX8" fmla="*/ 1045401 w 3051158"/>
              <a:gd name="connsiteY8" fmla="*/ 1923890 h 2505391"/>
              <a:gd name="connsiteX9" fmla="*/ 1379925 w 3051158"/>
              <a:gd name="connsiteY9" fmla="*/ 2198734 h 2505391"/>
              <a:gd name="connsiteX0" fmla="*/ 1045401 w 3051158"/>
              <a:gd name="connsiteY0" fmla="*/ 1923890 h 2505391"/>
              <a:gd name="connsiteX1" fmla="*/ 1371722 w 3051158"/>
              <a:gd name="connsiteY1" fmla="*/ 2505391 h 2505391"/>
              <a:gd name="connsiteX2" fmla="*/ 3051158 w 3051158"/>
              <a:gd name="connsiteY2" fmla="*/ 0 h 2505391"/>
              <a:gd name="connsiteX3" fmla="*/ 1190462 w 3051158"/>
              <a:gd name="connsiteY3" fmla="*/ 513287 h 2505391"/>
              <a:gd name="connsiteX4" fmla="*/ 59256 w 3051158"/>
              <a:gd name="connsiteY4" fmla="*/ 823321 h 2505391"/>
              <a:gd name="connsiteX5" fmla="*/ 0 w 3051158"/>
              <a:gd name="connsiteY5" fmla="*/ 958570 h 2505391"/>
              <a:gd name="connsiteX6" fmla="*/ 987745 w 3051158"/>
              <a:gd name="connsiteY6" fmla="*/ 1179445 h 2505391"/>
              <a:gd name="connsiteX7" fmla="*/ 1082585 w 3051158"/>
              <a:gd name="connsiteY7" fmla="*/ 1644248 h 2505391"/>
              <a:gd name="connsiteX8" fmla="*/ 1045401 w 3051158"/>
              <a:gd name="connsiteY8" fmla="*/ 1923890 h 2505391"/>
              <a:gd name="connsiteX0" fmla="*/ 1045401 w 3051158"/>
              <a:gd name="connsiteY0" fmla="*/ 1923890 h 2611212"/>
              <a:gd name="connsiteX1" fmla="*/ 1347206 w 3051158"/>
              <a:gd name="connsiteY1" fmla="*/ 2611211 h 2611212"/>
              <a:gd name="connsiteX2" fmla="*/ 3051158 w 3051158"/>
              <a:gd name="connsiteY2" fmla="*/ 0 h 2611212"/>
              <a:gd name="connsiteX3" fmla="*/ 1190462 w 3051158"/>
              <a:gd name="connsiteY3" fmla="*/ 513287 h 2611212"/>
              <a:gd name="connsiteX4" fmla="*/ 59256 w 3051158"/>
              <a:gd name="connsiteY4" fmla="*/ 823321 h 2611212"/>
              <a:gd name="connsiteX5" fmla="*/ 0 w 3051158"/>
              <a:gd name="connsiteY5" fmla="*/ 958570 h 2611212"/>
              <a:gd name="connsiteX6" fmla="*/ 987745 w 3051158"/>
              <a:gd name="connsiteY6" fmla="*/ 1179445 h 2611212"/>
              <a:gd name="connsiteX7" fmla="*/ 1082585 w 3051158"/>
              <a:gd name="connsiteY7" fmla="*/ 1644248 h 2611212"/>
              <a:gd name="connsiteX8" fmla="*/ 1045401 w 3051158"/>
              <a:gd name="connsiteY8" fmla="*/ 1923890 h 2611212"/>
              <a:gd name="connsiteX0" fmla="*/ 1045401 w 3051158"/>
              <a:gd name="connsiteY0" fmla="*/ 1923890 h 2611211"/>
              <a:gd name="connsiteX1" fmla="*/ 1347206 w 3051158"/>
              <a:gd name="connsiteY1" fmla="*/ 2611211 h 2611211"/>
              <a:gd name="connsiteX2" fmla="*/ 3051158 w 3051158"/>
              <a:gd name="connsiteY2" fmla="*/ 0 h 2611211"/>
              <a:gd name="connsiteX3" fmla="*/ 59256 w 3051158"/>
              <a:gd name="connsiteY3" fmla="*/ 823321 h 2611211"/>
              <a:gd name="connsiteX4" fmla="*/ 0 w 3051158"/>
              <a:gd name="connsiteY4" fmla="*/ 958570 h 2611211"/>
              <a:gd name="connsiteX5" fmla="*/ 987745 w 3051158"/>
              <a:gd name="connsiteY5" fmla="*/ 1179445 h 2611211"/>
              <a:gd name="connsiteX6" fmla="*/ 1082585 w 3051158"/>
              <a:gd name="connsiteY6" fmla="*/ 1644248 h 2611211"/>
              <a:gd name="connsiteX7" fmla="*/ 1045401 w 3051158"/>
              <a:gd name="connsiteY7" fmla="*/ 1923890 h 2611211"/>
              <a:gd name="connsiteX0" fmla="*/ 1045401 w 3036789"/>
              <a:gd name="connsiteY0" fmla="*/ 2050142 h 2737463"/>
              <a:gd name="connsiteX1" fmla="*/ 1347206 w 3036789"/>
              <a:gd name="connsiteY1" fmla="*/ 2737463 h 2737463"/>
              <a:gd name="connsiteX2" fmla="*/ 3036789 w 3036789"/>
              <a:gd name="connsiteY2" fmla="*/ 0 h 2737463"/>
              <a:gd name="connsiteX3" fmla="*/ 59256 w 3036789"/>
              <a:gd name="connsiteY3" fmla="*/ 949573 h 2737463"/>
              <a:gd name="connsiteX4" fmla="*/ 0 w 3036789"/>
              <a:gd name="connsiteY4" fmla="*/ 1084822 h 2737463"/>
              <a:gd name="connsiteX5" fmla="*/ 987745 w 3036789"/>
              <a:gd name="connsiteY5" fmla="*/ 1305697 h 2737463"/>
              <a:gd name="connsiteX6" fmla="*/ 1082585 w 3036789"/>
              <a:gd name="connsiteY6" fmla="*/ 1770500 h 2737463"/>
              <a:gd name="connsiteX7" fmla="*/ 1045401 w 3036789"/>
              <a:gd name="connsiteY7" fmla="*/ 2050142 h 2737463"/>
              <a:gd name="connsiteX0" fmla="*/ 986145 w 2977533"/>
              <a:gd name="connsiteY0" fmla="*/ 2050142 h 2737463"/>
              <a:gd name="connsiteX1" fmla="*/ 1287950 w 2977533"/>
              <a:gd name="connsiteY1" fmla="*/ 2737463 h 2737463"/>
              <a:gd name="connsiteX2" fmla="*/ 2977533 w 2977533"/>
              <a:gd name="connsiteY2" fmla="*/ 0 h 2737463"/>
              <a:gd name="connsiteX3" fmla="*/ 0 w 2977533"/>
              <a:gd name="connsiteY3" fmla="*/ 949573 h 2737463"/>
              <a:gd name="connsiteX4" fmla="*/ 928489 w 2977533"/>
              <a:gd name="connsiteY4" fmla="*/ 1305697 h 2737463"/>
              <a:gd name="connsiteX5" fmla="*/ 1023329 w 2977533"/>
              <a:gd name="connsiteY5" fmla="*/ 1770500 h 2737463"/>
              <a:gd name="connsiteX6" fmla="*/ 986145 w 2977533"/>
              <a:gd name="connsiteY6" fmla="*/ 2050142 h 273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533" h="2737463">
                <a:moveTo>
                  <a:pt x="986145" y="2050142"/>
                </a:moveTo>
                <a:lnTo>
                  <a:pt x="1287950" y="2737463"/>
                </a:lnTo>
                <a:lnTo>
                  <a:pt x="2977533" y="0"/>
                </a:lnTo>
                <a:lnTo>
                  <a:pt x="0" y="949573"/>
                </a:lnTo>
                <a:lnTo>
                  <a:pt x="928489" y="1305697"/>
                </a:lnTo>
                <a:lnTo>
                  <a:pt x="1023329" y="1770500"/>
                </a:lnTo>
                <a:lnTo>
                  <a:pt x="986145" y="2050142"/>
                </a:lnTo>
                <a:close/>
              </a:path>
            </a:pathLst>
          </a:custGeom>
          <a:solidFill>
            <a:srgbClr val="FE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511565" y="5983942"/>
            <a:ext cx="3085269" cy="874058"/>
          </a:xfrm>
          <a:prstGeom prst="triangle">
            <a:avLst/>
          </a:prstGeom>
          <a:solidFill>
            <a:srgbClr val="3F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787254" y="2137220"/>
            <a:ext cx="7879080" cy="1200329"/>
          </a:xfrm>
          <a:prstGeom prst="rect">
            <a:avLst/>
          </a:prstGeom>
        </p:spPr>
        <p:txBody>
          <a:bodyPr wrap="none" bIns="0" anchor="b" anchorCtr="1">
            <a:spAutoFit/>
          </a:bodyPr>
          <a:lstStyle/>
          <a:p>
            <a:pPr algn="ctr"/>
            <a:r>
              <a:rPr lang="zh-CN" altLang="en-US" sz="7500" b="1" dirty="0" smtClean="0">
                <a:solidFill>
                  <a:srgbClr val="007BA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单击此处添加标题</a:t>
            </a:r>
            <a:endParaRPr lang="zh-CN" altLang="en-US" sz="7500" b="1" dirty="0">
              <a:solidFill>
                <a:srgbClr val="007BA4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7254" y="3427787"/>
            <a:ext cx="26035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网络</a:t>
            </a:r>
            <a:r>
              <a:rPr lang="zh-CN" altLang="en-US" sz="2800" b="1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信息中心   </a:t>
            </a:r>
            <a:endParaRPr lang="en-US" altLang="zh-CN" sz="2800" b="1" dirty="0" smtClean="0">
              <a:solidFill>
                <a:srgbClr val="007BA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兵马俑</a:t>
            </a:r>
            <a:r>
              <a:rPr lang="en-US" altLang="zh-CN" sz="2800" b="1" dirty="0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BBS</a:t>
            </a:r>
          </a:p>
          <a:p>
            <a:endParaRPr lang="zh-CN" altLang="en-US" sz="2400" b="1" dirty="0">
              <a:solidFill>
                <a:srgbClr val="007BA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2" y="-13959"/>
            <a:ext cx="9144002" cy="524098"/>
          </a:xfrm>
          <a:prstGeom prst="rect">
            <a:avLst/>
          </a:prstGeom>
          <a:solidFill>
            <a:srgbClr val="007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67" y="-79685"/>
            <a:ext cx="2707933" cy="10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107"/>
          <p:cNvCxnSpPr>
            <a:stCxn id="96" idx="7"/>
            <a:endCxn id="103" idx="7"/>
          </p:cNvCxnSpPr>
          <p:nvPr/>
        </p:nvCxnSpPr>
        <p:spPr>
          <a:xfrm>
            <a:off x="1045619" y="3505468"/>
            <a:ext cx="8346" cy="1748580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泪滴形 95"/>
          <p:cNvSpPr>
            <a:spLocks noChangeAspect="1"/>
          </p:cNvSpPr>
          <p:nvPr/>
        </p:nvSpPr>
        <p:spPr>
          <a:xfrm rot="8100000">
            <a:off x="667619" y="2459316"/>
            <a:ext cx="756000" cy="756000"/>
          </a:xfrm>
          <a:prstGeom prst="teardrop">
            <a:avLst>
              <a:gd name="adj" fmla="val 124988"/>
            </a:avLst>
          </a:prstGeom>
          <a:solidFill>
            <a:srgbClr val="FF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>
            <a:spLocks noChangeAspect="1"/>
          </p:cNvSpPr>
          <p:nvPr/>
        </p:nvSpPr>
        <p:spPr>
          <a:xfrm rot="8100000">
            <a:off x="601403" y="3929714"/>
            <a:ext cx="900000" cy="90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645914" y="5229272"/>
            <a:ext cx="5659580" cy="1083398"/>
            <a:chOff x="1479429" y="2539457"/>
            <a:chExt cx="5659580" cy="1083398"/>
          </a:xfrm>
        </p:grpSpPr>
        <p:sp>
          <p:nvSpPr>
            <p:cNvPr id="42" name="矩形 41"/>
            <p:cNvSpPr/>
            <p:nvPr/>
          </p:nvSpPr>
          <p:spPr>
            <a:xfrm>
              <a:off x="1479429" y="2971886"/>
              <a:ext cx="5659580" cy="65096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490482" y="2539457"/>
              <a:ext cx="5639947" cy="330093"/>
              <a:chOff x="-3890461" y="3847699"/>
              <a:chExt cx="6008812" cy="353115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矩形 43"/>
              <p:cNvSpPr/>
              <p:nvPr/>
            </p:nvSpPr>
            <p:spPr>
              <a:xfrm>
                <a:off x="-3890461" y="3847699"/>
                <a:ext cx="5410329" cy="353112"/>
              </a:xfrm>
              <a:prstGeom prst="rect">
                <a:avLst/>
              </a:prstGeom>
              <a:pattFill prst="wdUpDiag">
                <a:fgClr>
                  <a:schemeClr val="bg1"/>
                </a:fgClr>
                <a:bgClr>
                  <a:srgbClr val="00B0F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梯形 44"/>
              <p:cNvSpPr/>
              <p:nvPr/>
            </p:nvSpPr>
            <p:spPr>
              <a:xfrm rot="5400000">
                <a:off x="1582247" y="3777612"/>
                <a:ext cx="353114" cy="493289"/>
              </a:xfrm>
              <a:prstGeom prst="trapezoid">
                <a:avLst>
                  <a:gd name="adj" fmla="val 4052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等腰三角形 45"/>
              <p:cNvSpPr/>
              <p:nvPr/>
            </p:nvSpPr>
            <p:spPr>
              <a:xfrm rot="5400000">
                <a:off x="1980169" y="3938839"/>
                <a:ext cx="105154" cy="171210"/>
              </a:xfrm>
              <a:prstGeom prst="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2" name="矩形 31"/>
          <p:cNvSpPr/>
          <p:nvPr/>
        </p:nvSpPr>
        <p:spPr>
          <a:xfrm>
            <a:off x="1616097" y="2971886"/>
            <a:ext cx="6463919" cy="650969"/>
          </a:xfrm>
          <a:prstGeom prst="rect">
            <a:avLst/>
          </a:prstGeom>
          <a:solidFill>
            <a:srgbClr val="FFA2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627148" y="2539457"/>
            <a:ext cx="6452868" cy="330092"/>
            <a:chOff x="-3890463" y="3847700"/>
            <a:chExt cx="6874916" cy="35311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>
            <a:xfrm>
              <a:off x="-3890463" y="3847701"/>
              <a:ext cx="6258143" cy="353112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rgbClr val="FFC0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 rot="5400000">
              <a:off x="2437768" y="3777612"/>
              <a:ext cx="353114" cy="493290"/>
            </a:xfrm>
            <a:prstGeom prst="trapezoid">
              <a:avLst>
                <a:gd name="adj" fmla="val 4052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846271" y="3938839"/>
              <a:ext cx="105154" cy="171211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324000" y="1260000"/>
            <a:ext cx="8425364" cy="571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</a:pPr>
            <a:r>
              <a:rPr lang="zh-CN" altLang="en-US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六、单击此处</a:t>
            </a:r>
            <a:r>
              <a:rPr lang="zh-CN" altLang="en-US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添加标题</a:t>
            </a:r>
            <a:endParaRPr lang="zh-CN" altLang="en-US" b="1" kern="1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1622522" y="3877644"/>
            <a:ext cx="4348413" cy="1063632"/>
            <a:chOff x="1705313" y="5403557"/>
            <a:chExt cx="4348413" cy="1063632"/>
          </a:xfrm>
        </p:grpSpPr>
        <p:sp>
          <p:nvSpPr>
            <p:cNvPr id="48" name="矩形 47"/>
            <p:cNvSpPr/>
            <p:nvPr/>
          </p:nvSpPr>
          <p:spPr>
            <a:xfrm>
              <a:off x="1716366" y="5835134"/>
              <a:ext cx="4337360" cy="63205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705313" y="5403557"/>
              <a:ext cx="4306114" cy="330092"/>
              <a:chOff x="-1590492" y="3847699"/>
              <a:chExt cx="4587738" cy="35311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矩形 49"/>
              <p:cNvSpPr/>
              <p:nvPr/>
            </p:nvSpPr>
            <p:spPr>
              <a:xfrm>
                <a:off x="-1590492" y="3847699"/>
                <a:ext cx="3981547" cy="353112"/>
              </a:xfrm>
              <a:prstGeom prst="rect">
                <a:avLst/>
              </a:prstGeom>
              <a:pattFill prst="wdUpDiag">
                <a:fgClr>
                  <a:schemeClr val="bg1"/>
                </a:fgClr>
                <a:bgClr>
                  <a:srgbClr val="92D05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梯形 50"/>
              <p:cNvSpPr/>
              <p:nvPr/>
            </p:nvSpPr>
            <p:spPr>
              <a:xfrm rot="5400000">
                <a:off x="2461143" y="3777612"/>
                <a:ext cx="353114" cy="493288"/>
              </a:xfrm>
              <a:prstGeom prst="trapezoid">
                <a:avLst>
                  <a:gd name="adj" fmla="val 4052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 rot="5400000">
                <a:off x="2859064" y="3938839"/>
                <a:ext cx="105154" cy="171210"/>
              </a:xfrm>
              <a:prstGeom prst="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9" r="74856" b="13897"/>
          <a:stretch/>
        </p:blipFill>
        <p:spPr>
          <a:xfrm>
            <a:off x="663843" y="3977584"/>
            <a:ext cx="792000" cy="792000"/>
          </a:xfrm>
          <a:prstGeom prst="rect">
            <a:avLst/>
          </a:prstGeom>
          <a:effectLst>
            <a:innerShdw blurRad="114300">
              <a:schemeClr val="bg1"/>
            </a:innerShdw>
          </a:effectLst>
        </p:spPr>
      </p:pic>
      <p:grpSp>
        <p:nvGrpSpPr>
          <p:cNvPr id="63" name="KSO_Shape"/>
          <p:cNvGrpSpPr>
            <a:grpSpLocks/>
          </p:cNvGrpSpPr>
          <p:nvPr/>
        </p:nvGrpSpPr>
        <p:grpSpPr bwMode="auto">
          <a:xfrm>
            <a:off x="691137" y="2573558"/>
            <a:ext cx="669564" cy="516507"/>
            <a:chOff x="1331640" y="1268760"/>
            <a:chExt cx="5832647" cy="4819363"/>
          </a:xfrm>
          <a:solidFill>
            <a:schemeClr val="bg1"/>
          </a:solidFill>
        </p:grpSpPr>
        <p:sp>
          <p:nvSpPr>
            <p:cNvPr id="64" name="内蒙古"/>
            <p:cNvSpPr>
              <a:spLocks/>
            </p:cNvSpPr>
            <p:nvPr/>
          </p:nvSpPr>
          <p:spPr bwMode="auto">
            <a:xfrm>
              <a:off x="3780707" y="1322468"/>
              <a:ext cx="2556482" cy="2180529"/>
            </a:xfrm>
            <a:custGeom>
              <a:avLst/>
              <a:gdLst>
                <a:gd name="T0" fmla="*/ 2147483646 w 1428"/>
                <a:gd name="T1" fmla="*/ 2147483646 h 1218"/>
                <a:gd name="T2" fmla="*/ 2147483646 w 1428"/>
                <a:gd name="T3" fmla="*/ 2147483646 h 1218"/>
                <a:gd name="T4" fmla="*/ 2147483646 w 1428"/>
                <a:gd name="T5" fmla="*/ 2147483646 h 1218"/>
                <a:gd name="T6" fmla="*/ 2147483646 w 1428"/>
                <a:gd name="T7" fmla="*/ 2147483646 h 1218"/>
                <a:gd name="T8" fmla="*/ 2147483646 w 1428"/>
                <a:gd name="T9" fmla="*/ 2147483646 h 1218"/>
                <a:gd name="T10" fmla="*/ 2147483646 w 1428"/>
                <a:gd name="T11" fmla="*/ 2147483646 h 1218"/>
                <a:gd name="T12" fmla="*/ 2147483646 w 1428"/>
                <a:gd name="T13" fmla="*/ 2147483646 h 1218"/>
                <a:gd name="T14" fmla="*/ 2147483646 w 1428"/>
                <a:gd name="T15" fmla="*/ 2147483646 h 1218"/>
                <a:gd name="T16" fmla="*/ 2147483646 w 1428"/>
                <a:gd name="T17" fmla="*/ 2147483646 h 1218"/>
                <a:gd name="T18" fmla="*/ 2147483646 w 1428"/>
                <a:gd name="T19" fmla="*/ 2147483646 h 1218"/>
                <a:gd name="T20" fmla="*/ 2147483646 w 1428"/>
                <a:gd name="T21" fmla="*/ 2147483646 h 1218"/>
                <a:gd name="T22" fmla="*/ 2147483646 w 1428"/>
                <a:gd name="T23" fmla="*/ 2147483646 h 1218"/>
                <a:gd name="T24" fmla="*/ 2147483646 w 1428"/>
                <a:gd name="T25" fmla="*/ 2147483646 h 1218"/>
                <a:gd name="T26" fmla="*/ 2147483646 w 1428"/>
                <a:gd name="T27" fmla="*/ 2147483646 h 1218"/>
                <a:gd name="T28" fmla="*/ 2147483646 w 1428"/>
                <a:gd name="T29" fmla="*/ 2147483646 h 1218"/>
                <a:gd name="T30" fmla="*/ 2147483646 w 1428"/>
                <a:gd name="T31" fmla="*/ 2147483646 h 1218"/>
                <a:gd name="T32" fmla="*/ 2147483646 w 1428"/>
                <a:gd name="T33" fmla="*/ 2147483646 h 1218"/>
                <a:gd name="T34" fmla="*/ 2147483646 w 1428"/>
                <a:gd name="T35" fmla="*/ 2147483646 h 1218"/>
                <a:gd name="T36" fmla="*/ 2147483646 w 1428"/>
                <a:gd name="T37" fmla="*/ 2147483646 h 1218"/>
                <a:gd name="T38" fmla="*/ 2147483646 w 1428"/>
                <a:gd name="T39" fmla="*/ 2147483646 h 1218"/>
                <a:gd name="T40" fmla="*/ 2147483646 w 1428"/>
                <a:gd name="T41" fmla="*/ 2147483646 h 1218"/>
                <a:gd name="T42" fmla="*/ 2147483646 w 1428"/>
                <a:gd name="T43" fmla="*/ 2147483646 h 1218"/>
                <a:gd name="T44" fmla="*/ 0 w 1428"/>
                <a:gd name="T45" fmla="*/ 2147483646 h 1218"/>
                <a:gd name="T46" fmla="*/ 2147483646 w 1428"/>
                <a:gd name="T47" fmla="*/ 2147483646 h 1218"/>
                <a:gd name="T48" fmla="*/ 2147483646 w 1428"/>
                <a:gd name="T49" fmla="*/ 2147483646 h 1218"/>
                <a:gd name="T50" fmla="*/ 2147483646 w 1428"/>
                <a:gd name="T51" fmla="*/ 2147483646 h 1218"/>
                <a:gd name="T52" fmla="*/ 2147483646 w 1428"/>
                <a:gd name="T53" fmla="*/ 2147483646 h 1218"/>
                <a:gd name="T54" fmla="*/ 2147483646 w 1428"/>
                <a:gd name="T55" fmla="*/ 2147483646 h 1218"/>
                <a:gd name="T56" fmla="*/ 2147483646 w 1428"/>
                <a:gd name="T57" fmla="*/ 2147483646 h 1218"/>
                <a:gd name="T58" fmla="*/ 2147483646 w 1428"/>
                <a:gd name="T59" fmla="*/ 2147483646 h 1218"/>
                <a:gd name="T60" fmla="*/ 2147483646 w 1428"/>
                <a:gd name="T61" fmla="*/ 2147483646 h 1218"/>
                <a:gd name="T62" fmla="*/ 2147483646 w 1428"/>
                <a:gd name="T63" fmla="*/ 2147483646 h 1218"/>
                <a:gd name="T64" fmla="*/ 2147483646 w 1428"/>
                <a:gd name="T65" fmla="*/ 2147483646 h 1218"/>
                <a:gd name="T66" fmla="*/ 2147483646 w 1428"/>
                <a:gd name="T67" fmla="*/ 2147483646 h 1218"/>
                <a:gd name="T68" fmla="*/ 2147483646 w 1428"/>
                <a:gd name="T69" fmla="*/ 2147483646 h 1218"/>
                <a:gd name="T70" fmla="*/ 2147483646 w 1428"/>
                <a:gd name="T71" fmla="*/ 2147483646 h 1218"/>
                <a:gd name="T72" fmla="*/ 2147483646 w 1428"/>
                <a:gd name="T73" fmla="*/ 2147483646 h 1218"/>
                <a:gd name="T74" fmla="*/ 2147483646 w 1428"/>
                <a:gd name="T75" fmla="*/ 2147483646 h 1218"/>
                <a:gd name="T76" fmla="*/ 2147483646 w 1428"/>
                <a:gd name="T77" fmla="*/ 2147483646 h 1218"/>
                <a:gd name="T78" fmla="*/ 2147483646 w 1428"/>
                <a:gd name="T79" fmla="*/ 2147483646 h 1218"/>
                <a:gd name="T80" fmla="*/ 2147483646 w 1428"/>
                <a:gd name="T81" fmla="*/ 2147483646 h 1218"/>
                <a:gd name="T82" fmla="*/ 2147483646 w 1428"/>
                <a:gd name="T83" fmla="*/ 2147483646 h 1218"/>
                <a:gd name="T84" fmla="*/ 2147483646 w 1428"/>
                <a:gd name="T85" fmla="*/ 2147483646 h 1218"/>
                <a:gd name="T86" fmla="*/ 2147483646 w 1428"/>
                <a:gd name="T87" fmla="*/ 2147483646 h 1218"/>
                <a:gd name="T88" fmla="*/ 2147483646 w 1428"/>
                <a:gd name="T89" fmla="*/ 2147483646 h 1218"/>
                <a:gd name="T90" fmla="*/ 2147483646 w 1428"/>
                <a:gd name="T91" fmla="*/ 2147483646 h 1218"/>
                <a:gd name="T92" fmla="*/ 2147483646 w 1428"/>
                <a:gd name="T93" fmla="*/ 2147483646 h 1218"/>
                <a:gd name="T94" fmla="*/ 2147483646 w 1428"/>
                <a:gd name="T95" fmla="*/ 2147483646 h 1218"/>
                <a:gd name="T96" fmla="*/ 2147483646 w 1428"/>
                <a:gd name="T97" fmla="*/ 2147483646 h 1218"/>
                <a:gd name="T98" fmla="*/ 2147483646 w 1428"/>
                <a:gd name="T99" fmla="*/ 2147483646 h 1218"/>
                <a:gd name="T100" fmla="*/ 2147483646 w 1428"/>
                <a:gd name="T101" fmla="*/ 2147483646 h 1218"/>
                <a:gd name="T102" fmla="*/ 2147483646 w 1428"/>
                <a:gd name="T103" fmla="*/ 2147483646 h 1218"/>
                <a:gd name="T104" fmla="*/ 2147483646 w 1428"/>
                <a:gd name="T105" fmla="*/ 2147483646 h 1218"/>
                <a:gd name="T106" fmla="*/ 2147483646 w 1428"/>
                <a:gd name="T107" fmla="*/ 2147483646 h 1218"/>
                <a:gd name="T108" fmla="*/ 2147483646 w 1428"/>
                <a:gd name="T109" fmla="*/ 2147483646 h 1218"/>
                <a:gd name="T110" fmla="*/ 2147483646 w 1428"/>
                <a:gd name="T111" fmla="*/ 2147483646 h 1218"/>
                <a:gd name="T112" fmla="*/ 2147483646 w 1428"/>
                <a:gd name="T113" fmla="*/ 2147483646 h 1218"/>
                <a:gd name="T114" fmla="*/ 2147483646 w 1428"/>
                <a:gd name="T115" fmla="*/ 2147483646 h 1218"/>
                <a:gd name="T116" fmla="*/ 2147483646 w 1428"/>
                <a:gd name="T117" fmla="*/ 2147483646 h 12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28" h="1218">
                  <a:moveTo>
                    <a:pt x="1398" y="128"/>
                  </a:moveTo>
                  <a:lnTo>
                    <a:pt x="1394" y="112"/>
                  </a:lnTo>
                  <a:lnTo>
                    <a:pt x="1378" y="86"/>
                  </a:lnTo>
                  <a:lnTo>
                    <a:pt x="1366" y="80"/>
                  </a:lnTo>
                  <a:lnTo>
                    <a:pt x="1354" y="86"/>
                  </a:lnTo>
                  <a:lnTo>
                    <a:pt x="1348" y="100"/>
                  </a:lnTo>
                  <a:lnTo>
                    <a:pt x="1346" y="102"/>
                  </a:lnTo>
                  <a:lnTo>
                    <a:pt x="1344" y="102"/>
                  </a:lnTo>
                  <a:lnTo>
                    <a:pt x="1322" y="106"/>
                  </a:lnTo>
                  <a:lnTo>
                    <a:pt x="1318" y="108"/>
                  </a:lnTo>
                  <a:lnTo>
                    <a:pt x="1316" y="112"/>
                  </a:lnTo>
                  <a:lnTo>
                    <a:pt x="1310" y="116"/>
                  </a:lnTo>
                  <a:lnTo>
                    <a:pt x="1298" y="126"/>
                  </a:lnTo>
                  <a:lnTo>
                    <a:pt x="1296" y="128"/>
                  </a:lnTo>
                  <a:lnTo>
                    <a:pt x="1286" y="130"/>
                  </a:lnTo>
                  <a:lnTo>
                    <a:pt x="1276" y="126"/>
                  </a:lnTo>
                  <a:lnTo>
                    <a:pt x="1264" y="118"/>
                  </a:lnTo>
                  <a:lnTo>
                    <a:pt x="1262" y="116"/>
                  </a:lnTo>
                  <a:lnTo>
                    <a:pt x="1244" y="96"/>
                  </a:lnTo>
                  <a:lnTo>
                    <a:pt x="1240" y="90"/>
                  </a:lnTo>
                  <a:lnTo>
                    <a:pt x="1238" y="84"/>
                  </a:lnTo>
                  <a:lnTo>
                    <a:pt x="1238" y="62"/>
                  </a:lnTo>
                  <a:lnTo>
                    <a:pt x="1238" y="60"/>
                  </a:lnTo>
                  <a:lnTo>
                    <a:pt x="1242" y="56"/>
                  </a:lnTo>
                  <a:lnTo>
                    <a:pt x="1218" y="48"/>
                  </a:lnTo>
                  <a:lnTo>
                    <a:pt x="1218" y="56"/>
                  </a:lnTo>
                  <a:lnTo>
                    <a:pt x="1216" y="60"/>
                  </a:lnTo>
                  <a:lnTo>
                    <a:pt x="1210" y="64"/>
                  </a:lnTo>
                  <a:lnTo>
                    <a:pt x="1202" y="68"/>
                  </a:lnTo>
                  <a:lnTo>
                    <a:pt x="1200" y="68"/>
                  </a:lnTo>
                  <a:lnTo>
                    <a:pt x="1200" y="66"/>
                  </a:lnTo>
                  <a:lnTo>
                    <a:pt x="1188" y="64"/>
                  </a:lnTo>
                  <a:lnTo>
                    <a:pt x="1190" y="72"/>
                  </a:lnTo>
                  <a:lnTo>
                    <a:pt x="1170" y="60"/>
                  </a:lnTo>
                  <a:lnTo>
                    <a:pt x="1168" y="60"/>
                  </a:lnTo>
                  <a:lnTo>
                    <a:pt x="1168" y="58"/>
                  </a:lnTo>
                  <a:lnTo>
                    <a:pt x="1164" y="46"/>
                  </a:lnTo>
                  <a:lnTo>
                    <a:pt x="1162" y="32"/>
                  </a:lnTo>
                  <a:lnTo>
                    <a:pt x="1164" y="22"/>
                  </a:lnTo>
                  <a:lnTo>
                    <a:pt x="1166" y="16"/>
                  </a:lnTo>
                  <a:lnTo>
                    <a:pt x="1172" y="6"/>
                  </a:lnTo>
                  <a:lnTo>
                    <a:pt x="1170" y="0"/>
                  </a:lnTo>
                  <a:lnTo>
                    <a:pt x="1150" y="2"/>
                  </a:lnTo>
                  <a:lnTo>
                    <a:pt x="1142" y="4"/>
                  </a:lnTo>
                  <a:lnTo>
                    <a:pt x="1136" y="8"/>
                  </a:lnTo>
                  <a:lnTo>
                    <a:pt x="1132" y="14"/>
                  </a:lnTo>
                  <a:lnTo>
                    <a:pt x="1128" y="22"/>
                  </a:lnTo>
                  <a:lnTo>
                    <a:pt x="1116" y="40"/>
                  </a:lnTo>
                  <a:lnTo>
                    <a:pt x="1128" y="40"/>
                  </a:lnTo>
                  <a:lnTo>
                    <a:pt x="1130" y="40"/>
                  </a:lnTo>
                  <a:lnTo>
                    <a:pt x="1140" y="44"/>
                  </a:lnTo>
                  <a:lnTo>
                    <a:pt x="1142" y="44"/>
                  </a:lnTo>
                  <a:lnTo>
                    <a:pt x="1142" y="46"/>
                  </a:lnTo>
                  <a:lnTo>
                    <a:pt x="1142" y="48"/>
                  </a:lnTo>
                  <a:lnTo>
                    <a:pt x="1144" y="64"/>
                  </a:lnTo>
                  <a:lnTo>
                    <a:pt x="1150" y="80"/>
                  </a:lnTo>
                  <a:lnTo>
                    <a:pt x="1150" y="82"/>
                  </a:lnTo>
                  <a:lnTo>
                    <a:pt x="1150" y="84"/>
                  </a:lnTo>
                  <a:lnTo>
                    <a:pt x="1122" y="136"/>
                  </a:lnTo>
                  <a:lnTo>
                    <a:pt x="1120" y="142"/>
                  </a:lnTo>
                  <a:lnTo>
                    <a:pt x="1118" y="154"/>
                  </a:lnTo>
                  <a:lnTo>
                    <a:pt x="1114" y="190"/>
                  </a:lnTo>
                  <a:lnTo>
                    <a:pt x="1114" y="192"/>
                  </a:lnTo>
                  <a:lnTo>
                    <a:pt x="1104" y="212"/>
                  </a:lnTo>
                  <a:lnTo>
                    <a:pt x="1110" y="220"/>
                  </a:lnTo>
                  <a:lnTo>
                    <a:pt x="1110" y="222"/>
                  </a:lnTo>
                  <a:lnTo>
                    <a:pt x="1110" y="236"/>
                  </a:lnTo>
                  <a:lnTo>
                    <a:pt x="1110" y="242"/>
                  </a:lnTo>
                  <a:lnTo>
                    <a:pt x="1108" y="244"/>
                  </a:lnTo>
                  <a:lnTo>
                    <a:pt x="1106" y="244"/>
                  </a:lnTo>
                  <a:lnTo>
                    <a:pt x="1098" y="250"/>
                  </a:lnTo>
                  <a:lnTo>
                    <a:pt x="1088" y="262"/>
                  </a:lnTo>
                  <a:lnTo>
                    <a:pt x="1052" y="302"/>
                  </a:lnTo>
                  <a:lnTo>
                    <a:pt x="1050" y="304"/>
                  </a:lnTo>
                  <a:lnTo>
                    <a:pt x="1048" y="304"/>
                  </a:lnTo>
                  <a:lnTo>
                    <a:pt x="1046" y="302"/>
                  </a:lnTo>
                  <a:lnTo>
                    <a:pt x="1030" y="292"/>
                  </a:lnTo>
                  <a:lnTo>
                    <a:pt x="1020" y="282"/>
                  </a:lnTo>
                  <a:lnTo>
                    <a:pt x="1014" y="280"/>
                  </a:lnTo>
                  <a:lnTo>
                    <a:pt x="1008" y="278"/>
                  </a:lnTo>
                  <a:lnTo>
                    <a:pt x="982" y="276"/>
                  </a:lnTo>
                  <a:lnTo>
                    <a:pt x="982" y="314"/>
                  </a:lnTo>
                  <a:lnTo>
                    <a:pt x="966" y="384"/>
                  </a:lnTo>
                  <a:lnTo>
                    <a:pt x="964" y="392"/>
                  </a:lnTo>
                  <a:lnTo>
                    <a:pt x="964" y="402"/>
                  </a:lnTo>
                  <a:lnTo>
                    <a:pt x="962" y="432"/>
                  </a:lnTo>
                  <a:lnTo>
                    <a:pt x="968" y="440"/>
                  </a:lnTo>
                  <a:lnTo>
                    <a:pt x="974" y="430"/>
                  </a:lnTo>
                  <a:lnTo>
                    <a:pt x="974" y="428"/>
                  </a:lnTo>
                  <a:lnTo>
                    <a:pt x="994" y="420"/>
                  </a:lnTo>
                  <a:lnTo>
                    <a:pt x="1044" y="428"/>
                  </a:lnTo>
                  <a:lnTo>
                    <a:pt x="1050" y="420"/>
                  </a:lnTo>
                  <a:lnTo>
                    <a:pt x="1058" y="408"/>
                  </a:lnTo>
                  <a:lnTo>
                    <a:pt x="1060" y="406"/>
                  </a:lnTo>
                  <a:lnTo>
                    <a:pt x="1080" y="402"/>
                  </a:lnTo>
                  <a:lnTo>
                    <a:pt x="1106" y="400"/>
                  </a:lnTo>
                  <a:lnTo>
                    <a:pt x="1112" y="404"/>
                  </a:lnTo>
                  <a:lnTo>
                    <a:pt x="1120" y="410"/>
                  </a:lnTo>
                  <a:lnTo>
                    <a:pt x="1136" y="428"/>
                  </a:lnTo>
                  <a:lnTo>
                    <a:pt x="1158" y="440"/>
                  </a:lnTo>
                  <a:lnTo>
                    <a:pt x="1174" y="452"/>
                  </a:lnTo>
                  <a:lnTo>
                    <a:pt x="1184" y="462"/>
                  </a:lnTo>
                  <a:lnTo>
                    <a:pt x="1190" y="472"/>
                  </a:lnTo>
                  <a:lnTo>
                    <a:pt x="1192" y="480"/>
                  </a:lnTo>
                  <a:lnTo>
                    <a:pt x="1190" y="488"/>
                  </a:lnTo>
                  <a:lnTo>
                    <a:pt x="1186" y="492"/>
                  </a:lnTo>
                  <a:lnTo>
                    <a:pt x="1184" y="496"/>
                  </a:lnTo>
                  <a:lnTo>
                    <a:pt x="1174" y="498"/>
                  </a:lnTo>
                  <a:lnTo>
                    <a:pt x="1172" y="498"/>
                  </a:lnTo>
                  <a:lnTo>
                    <a:pt x="1126" y="498"/>
                  </a:lnTo>
                  <a:lnTo>
                    <a:pt x="1112" y="498"/>
                  </a:lnTo>
                  <a:lnTo>
                    <a:pt x="1102" y="500"/>
                  </a:lnTo>
                  <a:lnTo>
                    <a:pt x="1084" y="512"/>
                  </a:lnTo>
                  <a:lnTo>
                    <a:pt x="1054" y="532"/>
                  </a:lnTo>
                  <a:lnTo>
                    <a:pt x="1042" y="536"/>
                  </a:lnTo>
                  <a:lnTo>
                    <a:pt x="1034" y="538"/>
                  </a:lnTo>
                  <a:lnTo>
                    <a:pt x="1018" y="540"/>
                  </a:lnTo>
                  <a:lnTo>
                    <a:pt x="1010" y="580"/>
                  </a:lnTo>
                  <a:lnTo>
                    <a:pt x="1004" y="596"/>
                  </a:lnTo>
                  <a:lnTo>
                    <a:pt x="1000" y="602"/>
                  </a:lnTo>
                  <a:lnTo>
                    <a:pt x="996" y="606"/>
                  </a:lnTo>
                  <a:lnTo>
                    <a:pt x="990" y="610"/>
                  </a:lnTo>
                  <a:lnTo>
                    <a:pt x="984" y="614"/>
                  </a:lnTo>
                  <a:lnTo>
                    <a:pt x="966" y="620"/>
                  </a:lnTo>
                  <a:lnTo>
                    <a:pt x="956" y="622"/>
                  </a:lnTo>
                  <a:lnTo>
                    <a:pt x="946" y="626"/>
                  </a:lnTo>
                  <a:lnTo>
                    <a:pt x="926" y="634"/>
                  </a:lnTo>
                  <a:lnTo>
                    <a:pt x="914" y="664"/>
                  </a:lnTo>
                  <a:lnTo>
                    <a:pt x="912" y="664"/>
                  </a:lnTo>
                  <a:lnTo>
                    <a:pt x="910" y="664"/>
                  </a:lnTo>
                  <a:lnTo>
                    <a:pt x="874" y="680"/>
                  </a:lnTo>
                  <a:lnTo>
                    <a:pt x="872" y="680"/>
                  </a:lnTo>
                  <a:lnTo>
                    <a:pt x="854" y="676"/>
                  </a:lnTo>
                  <a:lnTo>
                    <a:pt x="834" y="670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6" y="660"/>
                  </a:lnTo>
                  <a:lnTo>
                    <a:pt x="798" y="660"/>
                  </a:lnTo>
                  <a:lnTo>
                    <a:pt x="790" y="662"/>
                  </a:lnTo>
                  <a:lnTo>
                    <a:pt x="784" y="672"/>
                  </a:lnTo>
                  <a:lnTo>
                    <a:pt x="778" y="684"/>
                  </a:lnTo>
                  <a:lnTo>
                    <a:pt x="776" y="698"/>
                  </a:lnTo>
                  <a:lnTo>
                    <a:pt x="776" y="710"/>
                  </a:lnTo>
                  <a:lnTo>
                    <a:pt x="778" y="722"/>
                  </a:lnTo>
                  <a:lnTo>
                    <a:pt x="782" y="728"/>
                  </a:lnTo>
                  <a:lnTo>
                    <a:pt x="786" y="728"/>
                  </a:lnTo>
                  <a:lnTo>
                    <a:pt x="794" y="724"/>
                  </a:lnTo>
                  <a:lnTo>
                    <a:pt x="794" y="748"/>
                  </a:lnTo>
                  <a:lnTo>
                    <a:pt x="794" y="756"/>
                  </a:lnTo>
                  <a:lnTo>
                    <a:pt x="792" y="760"/>
                  </a:lnTo>
                  <a:lnTo>
                    <a:pt x="790" y="764"/>
                  </a:lnTo>
                  <a:lnTo>
                    <a:pt x="786" y="768"/>
                  </a:lnTo>
                  <a:lnTo>
                    <a:pt x="776" y="774"/>
                  </a:lnTo>
                  <a:lnTo>
                    <a:pt x="764" y="778"/>
                  </a:lnTo>
                  <a:lnTo>
                    <a:pt x="758" y="780"/>
                  </a:lnTo>
                  <a:lnTo>
                    <a:pt x="750" y="786"/>
                  </a:lnTo>
                  <a:lnTo>
                    <a:pt x="738" y="798"/>
                  </a:lnTo>
                  <a:lnTo>
                    <a:pt x="724" y="818"/>
                  </a:lnTo>
                  <a:lnTo>
                    <a:pt x="708" y="844"/>
                  </a:lnTo>
                  <a:lnTo>
                    <a:pt x="706" y="844"/>
                  </a:lnTo>
                  <a:lnTo>
                    <a:pt x="682" y="860"/>
                  </a:lnTo>
                  <a:lnTo>
                    <a:pt x="688" y="860"/>
                  </a:lnTo>
                  <a:lnTo>
                    <a:pt x="688" y="862"/>
                  </a:lnTo>
                  <a:lnTo>
                    <a:pt x="688" y="864"/>
                  </a:lnTo>
                  <a:lnTo>
                    <a:pt x="686" y="868"/>
                  </a:lnTo>
                  <a:lnTo>
                    <a:pt x="678" y="868"/>
                  </a:lnTo>
                  <a:lnTo>
                    <a:pt x="610" y="868"/>
                  </a:lnTo>
                  <a:lnTo>
                    <a:pt x="584" y="868"/>
                  </a:lnTo>
                  <a:lnTo>
                    <a:pt x="558" y="870"/>
                  </a:lnTo>
                  <a:lnTo>
                    <a:pt x="532" y="874"/>
                  </a:lnTo>
                  <a:lnTo>
                    <a:pt x="510" y="882"/>
                  </a:lnTo>
                  <a:lnTo>
                    <a:pt x="488" y="890"/>
                  </a:lnTo>
                  <a:lnTo>
                    <a:pt x="468" y="900"/>
                  </a:lnTo>
                  <a:lnTo>
                    <a:pt x="450" y="914"/>
                  </a:lnTo>
                  <a:lnTo>
                    <a:pt x="434" y="928"/>
                  </a:lnTo>
                  <a:lnTo>
                    <a:pt x="432" y="930"/>
                  </a:lnTo>
                  <a:lnTo>
                    <a:pt x="430" y="930"/>
                  </a:lnTo>
                  <a:lnTo>
                    <a:pt x="402" y="934"/>
                  </a:lnTo>
                  <a:lnTo>
                    <a:pt x="400" y="934"/>
                  </a:lnTo>
                  <a:lnTo>
                    <a:pt x="398" y="934"/>
                  </a:lnTo>
                  <a:lnTo>
                    <a:pt x="390" y="916"/>
                  </a:lnTo>
                  <a:lnTo>
                    <a:pt x="362" y="922"/>
                  </a:lnTo>
                  <a:lnTo>
                    <a:pt x="350" y="922"/>
                  </a:lnTo>
                  <a:lnTo>
                    <a:pt x="336" y="920"/>
                  </a:lnTo>
                  <a:lnTo>
                    <a:pt x="320" y="916"/>
                  </a:lnTo>
                  <a:lnTo>
                    <a:pt x="304" y="908"/>
                  </a:lnTo>
                  <a:lnTo>
                    <a:pt x="290" y="900"/>
                  </a:lnTo>
                  <a:lnTo>
                    <a:pt x="274" y="892"/>
                  </a:lnTo>
                  <a:lnTo>
                    <a:pt x="246" y="872"/>
                  </a:lnTo>
                  <a:lnTo>
                    <a:pt x="238" y="866"/>
                  </a:lnTo>
                  <a:lnTo>
                    <a:pt x="226" y="860"/>
                  </a:lnTo>
                  <a:lnTo>
                    <a:pt x="214" y="856"/>
                  </a:lnTo>
                  <a:lnTo>
                    <a:pt x="202" y="854"/>
                  </a:lnTo>
                  <a:lnTo>
                    <a:pt x="176" y="852"/>
                  </a:lnTo>
                  <a:lnTo>
                    <a:pt x="148" y="856"/>
                  </a:lnTo>
                  <a:lnTo>
                    <a:pt x="116" y="858"/>
                  </a:lnTo>
                  <a:lnTo>
                    <a:pt x="86" y="856"/>
                  </a:lnTo>
                  <a:lnTo>
                    <a:pt x="68" y="854"/>
                  </a:lnTo>
                  <a:lnTo>
                    <a:pt x="48" y="852"/>
                  </a:lnTo>
                  <a:lnTo>
                    <a:pt x="2" y="838"/>
                  </a:lnTo>
                  <a:lnTo>
                    <a:pt x="0" y="844"/>
                  </a:lnTo>
                  <a:lnTo>
                    <a:pt x="2" y="844"/>
                  </a:lnTo>
                  <a:lnTo>
                    <a:pt x="2" y="852"/>
                  </a:lnTo>
                  <a:lnTo>
                    <a:pt x="10" y="868"/>
                  </a:lnTo>
                  <a:lnTo>
                    <a:pt x="26" y="888"/>
                  </a:lnTo>
                  <a:lnTo>
                    <a:pt x="28" y="892"/>
                  </a:lnTo>
                  <a:lnTo>
                    <a:pt x="24" y="906"/>
                  </a:lnTo>
                  <a:lnTo>
                    <a:pt x="24" y="908"/>
                  </a:lnTo>
                  <a:lnTo>
                    <a:pt x="14" y="920"/>
                  </a:lnTo>
                  <a:lnTo>
                    <a:pt x="24" y="930"/>
                  </a:lnTo>
                  <a:lnTo>
                    <a:pt x="30" y="936"/>
                  </a:lnTo>
                  <a:lnTo>
                    <a:pt x="30" y="940"/>
                  </a:lnTo>
                  <a:lnTo>
                    <a:pt x="34" y="956"/>
                  </a:lnTo>
                  <a:lnTo>
                    <a:pt x="46" y="968"/>
                  </a:lnTo>
                  <a:lnTo>
                    <a:pt x="46" y="970"/>
                  </a:lnTo>
                  <a:lnTo>
                    <a:pt x="46" y="980"/>
                  </a:lnTo>
                  <a:lnTo>
                    <a:pt x="46" y="988"/>
                  </a:lnTo>
                  <a:lnTo>
                    <a:pt x="54" y="994"/>
                  </a:lnTo>
                  <a:lnTo>
                    <a:pt x="58" y="992"/>
                  </a:lnTo>
                  <a:lnTo>
                    <a:pt x="60" y="990"/>
                  </a:lnTo>
                  <a:lnTo>
                    <a:pt x="64" y="982"/>
                  </a:lnTo>
                  <a:lnTo>
                    <a:pt x="72" y="980"/>
                  </a:lnTo>
                  <a:lnTo>
                    <a:pt x="78" y="976"/>
                  </a:lnTo>
                  <a:lnTo>
                    <a:pt x="120" y="972"/>
                  </a:lnTo>
                  <a:lnTo>
                    <a:pt x="138" y="966"/>
                  </a:lnTo>
                  <a:lnTo>
                    <a:pt x="142" y="964"/>
                  </a:lnTo>
                  <a:lnTo>
                    <a:pt x="150" y="984"/>
                  </a:lnTo>
                  <a:lnTo>
                    <a:pt x="150" y="990"/>
                  </a:lnTo>
                  <a:lnTo>
                    <a:pt x="148" y="996"/>
                  </a:lnTo>
                  <a:lnTo>
                    <a:pt x="126" y="1028"/>
                  </a:lnTo>
                  <a:lnTo>
                    <a:pt x="126" y="1034"/>
                  </a:lnTo>
                  <a:lnTo>
                    <a:pt x="138" y="1044"/>
                  </a:lnTo>
                  <a:lnTo>
                    <a:pt x="148" y="1052"/>
                  </a:lnTo>
                  <a:lnTo>
                    <a:pt x="156" y="1060"/>
                  </a:lnTo>
                  <a:lnTo>
                    <a:pt x="162" y="1064"/>
                  </a:lnTo>
                  <a:lnTo>
                    <a:pt x="170" y="1068"/>
                  </a:lnTo>
                  <a:lnTo>
                    <a:pt x="178" y="1076"/>
                  </a:lnTo>
                  <a:lnTo>
                    <a:pt x="178" y="1078"/>
                  </a:lnTo>
                  <a:lnTo>
                    <a:pt x="186" y="1082"/>
                  </a:lnTo>
                  <a:lnTo>
                    <a:pt x="190" y="1082"/>
                  </a:lnTo>
                  <a:lnTo>
                    <a:pt x="192" y="1092"/>
                  </a:lnTo>
                  <a:lnTo>
                    <a:pt x="194" y="1100"/>
                  </a:lnTo>
                  <a:lnTo>
                    <a:pt x="196" y="1112"/>
                  </a:lnTo>
                  <a:lnTo>
                    <a:pt x="216" y="1116"/>
                  </a:lnTo>
                  <a:lnTo>
                    <a:pt x="218" y="1116"/>
                  </a:lnTo>
                  <a:lnTo>
                    <a:pt x="218" y="1118"/>
                  </a:lnTo>
                  <a:lnTo>
                    <a:pt x="220" y="1120"/>
                  </a:lnTo>
                  <a:lnTo>
                    <a:pt x="226" y="1130"/>
                  </a:lnTo>
                  <a:lnTo>
                    <a:pt x="242" y="1136"/>
                  </a:lnTo>
                  <a:lnTo>
                    <a:pt x="252" y="1130"/>
                  </a:lnTo>
                  <a:lnTo>
                    <a:pt x="250" y="1124"/>
                  </a:lnTo>
                  <a:lnTo>
                    <a:pt x="240" y="1114"/>
                  </a:lnTo>
                  <a:lnTo>
                    <a:pt x="242" y="1112"/>
                  </a:lnTo>
                  <a:lnTo>
                    <a:pt x="250" y="1094"/>
                  </a:lnTo>
                  <a:lnTo>
                    <a:pt x="270" y="1094"/>
                  </a:lnTo>
                  <a:lnTo>
                    <a:pt x="270" y="1096"/>
                  </a:lnTo>
                  <a:lnTo>
                    <a:pt x="298" y="1104"/>
                  </a:lnTo>
                  <a:lnTo>
                    <a:pt x="314" y="1102"/>
                  </a:lnTo>
                  <a:lnTo>
                    <a:pt x="326" y="1092"/>
                  </a:lnTo>
                  <a:lnTo>
                    <a:pt x="334" y="1080"/>
                  </a:lnTo>
                  <a:lnTo>
                    <a:pt x="342" y="1074"/>
                  </a:lnTo>
                  <a:lnTo>
                    <a:pt x="348" y="1070"/>
                  </a:lnTo>
                  <a:lnTo>
                    <a:pt x="354" y="1072"/>
                  </a:lnTo>
                  <a:lnTo>
                    <a:pt x="360" y="1070"/>
                  </a:lnTo>
                  <a:lnTo>
                    <a:pt x="368" y="1072"/>
                  </a:lnTo>
                  <a:lnTo>
                    <a:pt x="374" y="1072"/>
                  </a:lnTo>
                  <a:lnTo>
                    <a:pt x="374" y="1076"/>
                  </a:lnTo>
                  <a:lnTo>
                    <a:pt x="378" y="1084"/>
                  </a:lnTo>
                  <a:lnTo>
                    <a:pt x="382" y="1096"/>
                  </a:lnTo>
                  <a:lnTo>
                    <a:pt x="386" y="1108"/>
                  </a:lnTo>
                  <a:lnTo>
                    <a:pt x="386" y="1110"/>
                  </a:lnTo>
                  <a:lnTo>
                    <a:pt x="382" y="1124"/>
                  </a:lnTo>
                  <a:lnTo>
                    <a:pt x="368" y="1140"/>
                  </a:lnTo>
                  <a:lnTo>
                    <a:pt x="366" y="1142"/>
                  </a:lnTo>
                  <a:lnTo>
                    <a:pt x="338" y="1154"/>
                  </a:lnTo>
                  <a:lnTo>
                    <a:pt x="334" y="1162"/>
                  </a:lnTo>
                  <a:lnTo>
                    <a:pt x="330" y="1186"/>
                  </a:lnTo>
                  <a:lnTo>
                    <a:pt x="332" y="1196"/>
                  </a:lnTo>
                  <a:lnTo>
                    <a:pt x="340" y="1208"/>
                  </a:lnTo>
                  <a:lnTo>
                    <a:pt x="342" y="1212"/>
                  </a:lnTo>
                  <a:lnTo>
                    <a:pt x="352" y="1218"/>
                  </a:lnTo>
                  <a:lnTo>
                    <a:pt x="386" y="1218"/>
                  </a:lnTo>
                  <a:lnTo>
                    <a:pt x="414" y="1214"/>
                  </a:lnTo>
                  <a:lnTo>
                    <a:pt x="418" y="1210"/>
                  </a:lnTo>
                  <a:lnTo>
                    <a:pt x="424" y="1204"/>
                  </a:lnTo>
                  <a:lnTo>
                    <a:pt x="428" y="1204"/>
                  </a:lnTo>
                  <a:lnTo>
                    <a:pt x="448" y="1206"/>
                  </a:lnTo>
                  <a:lnTo>
                    <a:pt x="450" y="1204"/>
                  </a:lnTo>
                  <a:lnTo>
                    <a:pt x="448" y="1196"/>
                  </a:lnTo>
                  <a:lnTo>
                    <a:pt x="450" y="1188"/>
                  </a:lnTo>
                  <a:lnTo>
                    <a:pt x="458" y="1174"/>
                  </a:lnTo>
                  <a:lnTo>
                    <a:pt x="458" y="1148"/>
                  </a:lnTo>
                  <a:lnTo>
                    <a:pt x="474" y="1106"/>
                  </a:lnTo>
                  <a:lnTo>
                    <a:pt x="474" y="1104"/>
                  </a:lnTo>
                  <a:lnTo>
                    <a:pt x="500" y="1084"/>
                  </a:lnTo>
                  <a:lnTo>
                    <a:pt x="502" y="1082"/>
                  </a:lnTo>
                  <a:lnTo>
                    <a:pt x="522" y="1092"/>
                  </a:lnTo>
                  <a:lnTo>
                    <a:pt x="536" y="1102"/>
                  </a:lnTo>
                  <a:lnTo>
                    <a:pt x="538" y="1108"/>
                  </a:lnTo>
                  <a:lnTo>
                    <a:pt x="540" y="1110"/>
                  </a:lnTo>
                  <a:lnTo>
                    <a:pt x="538" y="1128"/>
                  </a:lnTo>
                  <a:lnTo>
                    <a:pt x="530" y="1140"/>
                  </a:lnTo>
                  <a:lnTo>
                    <a:pt x="526" y="1156"/>
                  </a:lnTo>
                  <a:lnTo>
                    <a:pt x="526" y="1172"/>
                  </a:lnTo>
                  <a:lnTo>
                    <a:pt x="530" y="1180"/>
                  </a:lnTo>
                  <a:lnTo>
                    <a:pt x="538" y="1180"/>
                  </a:lnTo>
                  <a:lnTo>
                    <a:pt x="540" y="1180"/>
                  </a:lnTo>
                  <a:lnTo>
                    <a:pt x="552" y="1180"/>
                  </a:lnTo>
                  <a:lnTo>
                    <a:pt x="556" y="1182"/>
                  </a:lnTo>
                  <a:lnTo>
                    <a:pt x="560" y="1186"/>
                  </a:lnTo>
                  <a:lnTo>
                    <a:pt x="566" y="1196"/>
                  </a:lnTo>
                  <a:lnTo>
                    <a:pt x="572" y="1200"/>
                  </a:lnTo>
                  <a:lnTo>
                    <a:pt x="574" y="1200"/>
                  </a:lnTo>
                  <a:lnTo>
                    <a:pt x="602" y="1212"/>
                  </a:lnTo>
                  <a:lnTo>
                    <a:pt x="614" y="1216"/>
                  </a:lnTo>
                  <a:lnTo>
                    <a:pt x="630" y="1214"/>
                  </a:lnTo>
                  <a:lnTo>
                    <a:pt x="638" y="1204"/>
                  </a:lnTo>
                  <a:lnTo>
                    <a:pt x="646" y="1164"/>
                  </a:lnTo>
                  <a:lnTo>
                    <a:pt x="648" y="1144"/>
                  </a:lnTo>
                  <a:lnTo>
                    <a:pt x="648" y="1142"/>
                  </a:lnTo>
                  <a:lnTo>
                    <a:pt x="650" y="1140"/>
                  </a:lnTo>
                  <a:lnTo>
                    <a:pt x="666" y="1128"/>
                  </a:lnTo>
                  <a:lnTo>
                    <a:pt x="674" y="1116"/>
                  </a:lnTo>
                  <a:lnTo>
                    <a:pt x="690" y="1108"/>
                  </a:lnTo>
                  <a:lnTo>
                    <a:pt x="700" y="1102"/>
                  </a:lnTo>
                  <a:lnTo>
                    <a:pt x="712" y="1098"/>
                  </a:lnTo>
                  <a:lnTo>
                    <a:pt x="706" y="1074"/>
                  </a:lnTo>
                  <a:lnTo>
                    <a:pt x="734" y="1076"/>
                  </a:lnTo>
                  <a:lnTo>
                    <a:pt x="734" y="1078"/>
                  </a:lnTo>
                  <a:lnTo>
                    <a:pt x="748" y="1084"/>
                  </a:lnTo>
                  <a:lnTo>
                    <a:pt x="748" y="1082"/>
                  </a:lnTo>
                  <a:lnTo>
                    <a:pt x="752" y="1068"/>
                  </a:lnTo>
                  <a:lnTo>
                    <a:pt x="752" y="1064"/>
                  </a:lnTo>
                  <a:lnTo>
                    <a:pt x="754" y="1066"/>
                  </a:lnTo>
                  <a:lnTo>
                    <a:pt x="756" y="1066"/>
                  </a:lnTo>
                  <a:lnTo>
                    <a:pt x="768" y="1068"/>
                  </a:lnTo>
                  <a:lnTo>
                    <a:pt x="774" y="1068"/>
                  </a:lnTo>
                  <a:lnTo>
                    <a:pt x="786" y="1056"/>
                  </a:lnTo>
                  <a:lnTo>
                    <a:pt x="788" y="1056"/>
                  </a:lnTo>
                  <a:lnTo>
                    <a:pt x="788" y="1054"/>
                  </a:lnTo>
                  <a:lnTo>
                    <a:pt x="790" y="1054"/>
                  </a:lnTo>
                  <a:lnTo>
                    <a:pt x="806" y="1052"/>
                  </a:lnTo>
                  <a:lnTo>
                    <a:pt x="818" y="1038"/>
                  </a:lnTo>
                  <a:lnTo>
                    <a:pt x="826" y="1028"/>
                  </a:lnTo>
                  <a:lnTo>
                    <a:pt x="826" y="1016"/>
                  </a:lnTo>
                  <a:lnTo>
                    <a:pt x="828" y="1010"/>
                  </a:lnTo>
                  <a:lnTo>
                    <a:pt x="834" y="1004"/>
                  </a:lnTo>
                  <a:lnTo>
                    <a:pt x="836" y="1004"/>
                  </a:lnTo>
                  <a:lnTo>
                    <a:pt x="850" y="1006"/>
                  </a:lnTo>
                  <a:lnTo>
                    <a:pt x="858" y="1002"/>
                  </a:lnTo>
                  <a:lnTo>
                    <a:pt x="860" y="992"/>
                  </a:lnTo>
                  <a:lnTo>
                    <a:pt x="876" y="986"/>
                  </a:lnTo>
                  <a:lnTo>
                    <a:pt x="878" y="986"/>
                  </a:lnTo>
                  <a:lnTo>
                    <a:pt x="898" y="988"/>
                  </a:lnTo>
                  <a:lnTo>
                    <a:pt x="914" y="984"/>
                  </a:lnTo>
                  <a:lnTo>
                    <a:pt x="922" y="976"/>
                  </a:lnTo>
                  <a:lnTo>
                    <a:pt x="930" y="962"/>
                  </a:lnTo>
                  <a:lnTo>
                    <a:pt x="918" y="950"/>
                  </a:lnTo>
                  <a:lnTo>
                    <a:pt x="918" y="948"/>
                  </a:lnTo>
                  <a:lnTo>
                    <a:pt x="914" y="940"/>
                  </a:lnTo>
                  <a:lnTo>
                    <a:pt x="912" y="924"/>
                  </a:lnTo>
                  <a:lnTo>
                    <a:pt x="918" y="912"/>
                  </a:lnTo>
                  <a:lnTo>
                    <a:pt x="920" y="904"/>
                  </a:lnTo>
                  <a:lnTo>
                    <a:pt x="928" y="896"/>
                  </a:lnTo>
                  <a:lnTo>
                    <a:pt x="936" y="878"/>
                  </a:lnTo>
                  <a:lnTo>
                    <a:pt x="936" y="876"/>
                  </a:lnTo>
                  <a:lnTo>
                    <a:pt x="938" y="876"/>
                  </a:lnTo>
                  <a:lnTo>
                    <a:pt x="946" y="864"/>
                  </a:lnTo>
                  <a:lnTo>
                    <a:pt x="958" y="840"/>
                  </a:lnTo>
                  <a:lnTo>
                    <a:pt x="968" y="856"/>
                  </a:lnTo>
                  <a:lnTo>
                    <a:pt x="970" y="856"/>
                  </a:lnTo>
                  <a:lnTo>
                    <a:pt x="970" y="858"/>
                  </a:lnTo>
                  <a:lnTo>
                    <a:pt x="974" y="874"/>
                  </a:lnTo>
                  <a:lnTo>
                    <a:pt x="976" y="890"/>
                  </a:lnTo>
                  <a:lnTo>
                    <a:pt x="986" y="896"/>
                  </a:lnTo>
                  <a:lnTo>
                    <a:pt x="988" y="896"/>
                  </a:lnTo>
                  <a:lnTo>
                    <a:pt x="990" y="896"/>
                  </a:lnTo>
                  <a:lnTo>
                    <a:pt x="992" y="896"/>
                  </a:lnTo>
                  <a:lnTo>
                    <a:pt x="1002" y="880"/>
                  </a:lnTo>
                  <a:lnTo>
                    <a:pt x="1006" y="864"/>
                  </a:lnTo>
                  <a:lnTo>
                    <a:pt x="1010" y="864"/>
                  </a:lnTo>
                  <a:lnTo>
                    <a:pt x="1012" y="864"/>
                  </a:lnTo>
                  <a:lnTo>
                    <a:pt x="1034" y="872"/>
                  </a:lnTo>
                  <a:lnTo>
                    <a:pt x="1046" y="864"/>
                  </a:lnTo>
                  <a:lnTo>
                    <a:pt x="1048" y="864"/>
                  </a:lnTo>
                  <a:lnTo>
                    <a:pt x="1060" y="862"/>
                  </a:lnTo>
                  <a:lnTo>
                    <a:pt x="1068" y="848"/>
                  </a:lnTo>
                  <a:lnTo>
                    <a:pt x="1068" y="832"/>
                  </a:lnTo>
                  <a:lnTo>
                    <a:pt x="1074" y="806"/>
                  </a:lnTo>
                  <a:lnTo>
                    <a:pt x="1074" y="808"/>
                  </a:lnTo>
                  <a:lnTo>
                    <a:pt x="1078" y="808"/>
                  </a:lnTo>
                  <a:lnTo>
                    <a:pt x="1094" y="812"/>
                  </a:lnTo>
                  <a:lnTo>
                    <a:pt x="1102" y="796"/>
                  </a:lnTo>
                  <a:lnTo>
                    <a:pt x="1104" y="796"/>
                  </a:lnTo>
                  <a:lnTo>
                    <a:pt x="1106" y="796"/>
                  </a:lnTo>
                  <a:lnTo>
                    <a:pt x="1122" y="796"/>
                  </a:lnTo>
                  <a:lnTo>
                    <a:pt x="1124" y="796"/>
                  </a:lnTo>
                  <a:lnTo>
                    <a:pt x="1126" y="796"/>
                  </a:lnTo>
                  <a:lnTo>
                    <a:pt x="1134" y="808"/>
                  </a:lnTo>
                  <a:lnTo>
                    <a:pt x="1134" y="810"/>
                  </a:lnTo>
                  <a:lnTo>
                    <a:pt x="1134" y="812"/>
                  </a:lnTo>
                  <a:lnTo>
                    <a:pt x="1136" y="828"/>
                  </a:lnTo>
                  <a:lnTo>
                    <a:pt x="1144" y="834"/>
                  </a:lnTo>
                  <a:lnTo>
                    <a:pt x="1154" y="824"/>
                  </a:lnTo>
                  <a:lnTo>
                    <a:pt x="1158" y="828"/>
                  </a:lnTo>
                  <a:lnTo>
                    <a:pt x="1162" y="834"/>
                  </a:lnTo>
                  <a:lnTo>
                    <a:pt x="1162" y="840"/>
                  </a:lnTo>
                  <a:lnTo>
                    <a:pt x="1162" y="854"/>
                  </a:lnTo>
                  <a:lnTo>
                    <a:pt x="1158" y="868"/>
                  </a:lnTo>
                  <a:lnTo>
                    <a:pt x="1162" y="876"/>
                  </a:lnTo>
                  <a:lnTo>
                    <a:pt x="1170" y="884"/>
                  </a:lnTo>
                  <a:lnTo>
                    <a:pt x="1202" y="888"/>
                  </a:lnTo>
                  <a:lnTo>
                    <a:pt x="1204" y="890"/>
                  </a:lnTo>
                  <a:lnTo>
                    <a:pt x="1206" y="890"/>
                  </a:lnTo>
                  <a:lnTo>
                    <a:pt x="1208" y="892"/>
                  </a:lnTo>
                  <a:lnTo>
                    <a:pt x="1218" y="880"/>
                  </a:lnTo>
                  <a:lnTo>
                    <a:pt x="1226" y="872"/>
                  </a:lnTo>
                  <a:lnTo>
                    <a:pt x="1222" y="860"/>
                  </a:lnTo>
                  <a:lnTo>
                    <a:pt x="1214" y="808"/>
                  </a:lnTo>
                  <a:lnTo>
                    <a:pt x="1238" y="820"/>
                  </a:lnTo>
                  <a:lnTo>
                    <a:pt x="1250" y="832"/>
                  </a:lnTo>
                  <a:lnTo>
                    <a:pt x="1256" y="838"/>
                  </a:lnTo>
                  <a:lnTo>
                    <a:pt x="1266" y="832"/>
                  </a:lnTo>
                  <a:lnTo>
                    <a:pt x="1298" y="796"/>
                  </a:lnTo>
                  <a:lnTo>
                    <a:pt x="1300" y="796"/>
                  </a:lnTo>
                  <a:lnTo>
                    <a:pt x="1312" y="786"/>
                  </a:lnTo>
                  <a:lnTo>
                    <a:pt x="1326" y="768"/>
                  </a:lnTo>
                  <a:lnTo>
                    <a:pt x="1326" y="766"/>
                  </a:lnTo>
                  <a:lnTo>
                    <a:pt x="1344" y="770"/>
                  </a:lnTo>
                  <a:lnTo>
                    <a:pt x="1354" y="770"/>
                  </a:lnTo>
                  <a:lnTo>
                    <a:pt x="1354" y="762"/>
                  </a:lnTo>
                  <a:lnTo>
                    <a:pt x="1356" y="756"/>
                  </a:lnTo>
                  <a:lnTo>
                    <a:pt x="1370" y="740"/>
                  </a:lnTo>
                  <a:lnTo>
                    <a:pt x="1374" y="736"/>
                  </a:lnTo>
                  <a:lnTo>
                    <a:pt x="1390" y="742"/>
                  </a:lnTo>
                  <a:lnTo>
                    <a:pt x="1408" y="740"/>
                  </a:lnTo>
                  <a:lnTo>
                    <a:pt x="1422" y="726"/>
                  </a:lnTo>
                  <a:lnTo>
                    <a:pt x="1428" y="714"/>
                  </a:lnTo>
                  <a:lnTo>
                    <a:pt x="1424" y="708"/>
                  </a:lnTo>
                  <a:lnTo>
                    <a:pt x="1412" y="714"/>
                  </a:lnTo>
                  <a:lnTo>
                    <a:pt x="1412" y="712"/>
                  </a:lnTo>
                  <a:lnTo>
                    <a:pt x="1410" y="712"/>
                  </a:lnTo>
                  <a:lnTo>
                    <a:pt x="1396" y="700"/>
                  </a:lnTo>
                  <a:lnTo>
                    <a:pt x="1396" y="698"/>
                  </a:lnTo>
                  <a:lnTo>
                    <a:pt x="1402" y="676"/>
                  </a:lnTo>
                  <a:lnTo>
                    <a:pt x="1402" y="660"/>
                  </a:lnTo>
                  <a:lnTo>
                    <a:pt x="1398" y="648"/>
                  </a:lnTo>
                  <a:lnTo>
                    <a:pt x="1388" y="644"/>
                  </a:lnTo>
                  <a:lnTo>
                    <a:pt x="1388" y="642"/>
                  </a:lnTo>
                  <a:lnTo>
                    <a:pt x="1386" y="642"/>
                  </a:lnTo>
                  <a:lnTo>
                    <a:pt x="1386" y="640"/>
                  </a:lnTo>
                  <a:lnTo>
                    <a:pt x="1376" y="622"/>
                  </a:lnTo>
                  <a:lnTo>
                    <a:pt x="1374" y="620"/>
                  </a:lnTo>
                  <a:lnTo>
                    <a:pt x="1362" y="636"/>
                  </a:lnTo>
                  <a:lnTo>
                    <a:pt x="1348" y="644"/>
                  </a:lnTo>
                  <a:lnTo>
                    <a:pt x="1344" y="646"/>
                  </a:lnTo>
                  <a:lnTo>
                    <a:pt x="1344" y="644"/>
                  </a:lnTo>
                  <a:lnTo>
                    <a:pt x="1342" y="644"/>
                  </a:lnTo>
                  <a:lnTo>
                    <a:pt x="1328" y="630"/>
                  </a:lnTo>
                  <a:lnTo>
                    <a:pt x="1328" y="628"/>
                  </a:lnTo>
                  <a:lnTo>
                    <a:pt x="1318" y="606"/>
                  </a:lnTo>
                  <a:lnTo>
                    <a:pt x="1314" y="590"/>
                  </a:lnTo>
                  <a:lnTo>
                    <a:pt x="1314" y="588"/>
                  </a:lnTo>
                  <a:lnTo>
                    <a:pt x="1314" y="564"/>
                  </a:lnTo>
                  <a:lnTo>
                    <a:pt x="1312" y="550"/>
                  </a:lnTo>
                  <a:lnTo>
                    <a:pt x="1300" y="546"/>
                  </a:lnTo>
                  <a:lnTo>
                    <a:pt x="1274" y="526"/>
                  </a:lnTo>
                  <a:lnTo>
                    <a:pt x="1276" y="524"/>
                  </a:lnTo>
                  <a:lnTo>
                    <a:pt x="1288" y="510"/>
                  </a:lnTo>
                  <a:lnTo>
                    <a:pt x="1288" y="508"/>
                  </a:lnTo>
                  <a:lnTo>
                    <a:pt x="1290" y="508"/>
                  </a:lnTo>
                  <a:lnTo>
                    <a:pt x="1302" y="508"/>
                  </a:lnTo>
                  <a:lnTo>
                    <a:pt x="1304" y="508"/>
                  </a:lnTo>
                  <a:lnTo>
                    <a:pt x="1310" y="510"/>
                  </a:lnTo>
                  <a:lnTo>
                    <a:pt x="1314" y="514"/>
                  </a:lnTo>
                  <a:lnTo>
                    <a:pt x="1326" y="522"/>
                  </a:lnTo>
                  <a:lnTo>
                    <a:pt x="1338" y="512"/>
                  </a:lnTo>
                  <a:lnTo>
                    <a:pt x="1346" y="500"/>
                  </a:lnTo>
                  <a:lnTo>
                    <a:pt x="1346" y="490"/>
                  </a:lnTo>
                  <a:lnTo>
                    <a:pt x="1344" y="464"/>
                  </a:lnTo>
                  <a:lnTo>
                    <a:pt x="1342" y="454"/>
                  </a:lnTo>
                  <a:lnTo>
                    <a:pt x="1324" y="452"/>
                  </a:lnTo>
                  <a:lnTo>
                    <a:pt x="1324" y="440"/>
                  </a:lnTo>
                  <a:lnTo>
                    <a:pt x="1308" y="420"/>
                  </a:lnTo>
                  <a:lnTo>
                    <a:pt x="1306" y="420"/>
                  </a:lnTo>
                  <a:lnTo>
                    <a:pt x="1298" y="406"/>
                  </a:lnTo>
                  <a:lnTo>
                    <a:pt x="1298" y="404"/>
                  </a:lnTo>
                  <a:lnTo>
                    <a:pt x="1298" y="402"/>
                  </a:lnTo>
                  <a:lnTo>
                    <a:pt x="1314" y="380"/>
                  </a:lnTo>
                  <a:lnTo>
                    <a:pt x="1314" y="378"/>
                  </a:lnTo>
                  <a:lnTo>
                    <a:pt x="1316" y="378"/>
                  </a:lnTo>
                  <a:lnTo>
                    <a:pt x="1316" y="376"/>
                  </a:lnTo>
                  <a:lnTo>
                    <a:pt x="1318" y="376"/>
                  </a:lnTo>
                  <a:lnTo>
                    <a:pt x="1324" y="376"/>
                  </a:lnTo>
                  <a:lnTo>
                    <a:pt x="1334" y="368"/>
                  </a:lnTo>
                  <a:lnTo>
                    <a:pt x="1344" y="336"/>
                  </a:lnTo>
                  <a:lnTo>
                    <a:pt x="1358" y="322"/>
                  </a:lnTo>
                  <a:lnTo>
                    <a:pt x="1358" y="320"/>
                  </a:lnTo>
                  <a:lnTo>
                    <a:pt x="1374" y="316"/>
                  </a:lnTo>
                  <a:lnTo>
                    <a:pt x="1374" y="318"/>
                  </a:lnTo>
                  <a:lnTo>
                    <a:pt x="1382" y="326"/>
                  </a:lnTo>
                  <a:lnTo>
                    <a:pt x="1386" y="328"/>
                  </a:lnTo>
                  <a:lnTo>
                    <a:pt x="1392" y="302"/>
                  </a:lnTo>
                  <a:lnTo>
                    <a:pt x="1386" y="284"/>
                  </a:lnTo>
                  <a:lnTo>
                    <a:pt x="1386" y="282"/>
                  </a:lnTo>
                  <a:lnTo>
                    <a:pt x="1388" y="262"/>
                  </a:lnTo>
                  <a:lnTo>
                    <a:pt x="1388" y="260"/>
                  </a:lnTo>
                  <a:lnTo>
                    <a:pt x="1398" y="250"/>
                  </a:lnTo>
                  <a:lnTo>
                    <a:pt x="1404" y="240"/>
                  </a:lnTo>
                  <a:lnTo>
                    <a:pt x="1404" y="230"/>
                  </a:lnTo>
                  <a:lnTo>
                    <a:pt x="1402" y="220"/>
                  </a:lnTo>
                  <a:lnTo>
                    <a:pt x="1398" y="204"/>
                  </a:lnTo>
                  <a:lnTo>
                    <a:pt x="1398" y="186"/>
                  </a:lnTo>
                  <a:lnTo>
                    <a:pt x="1398" y="184"/>
                  </a:lnTo>
                  <a:lnTo>
                    <a:pt x="1402" y="168"/>
                  </a:lnTo>
                  <a:lnTo>
                    <a:pt x="1398" y="158"/>
                  </a:lnTo>
                  <a:lnTo>
                    <a:pt x="1396" y="152"/>
                  </a:lnTo>
                  <a:lnTo>
                    <a:pt x="1398" y="128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甘肃"/>
            <p:cNvSpPr>
              <a:spLocks/>
            </p:cNvSpPr>
            <p:nvPr/>
          </p:nvSpPr>
          <p:spPr bwMode="auto">
            <a:xfrm>
              <a:off x="3290178" y="2797637"/>
              <a:ext cx="1632711" cy="1382076"/>
            </a:xfrm>
            <a:custGeom>
              <a:avLst/>
              <a:gdLst>
                <a:gd name="T0" fmla="*/ 2147483646 w 912"/>
                <a:gd name="T1" fmla="*/ 2147483646 h 772"/>
                <a:gd name="T2" fmla="*/ 2147483646 w 912"/>
                <a:gd name="T3" fmla="*/ 2147483646 h 772"/>
                <a:gd name="T4" fmla="*/ 2147483646 w 912"/>
                <a:gd name="T5" fmla="*/ 2147483646 h 772"/>
                <a:gd name="T6" fmla="*/ 2147483646 w 912"/>
                <a:gd name="T7" fmla="*/ 2147483646 h 772"/>
                <a:gd name="T8" fmla="*/ 2147483646 w 912"/>
                <a:gd name="T9" fmla="*/ 2147483646 h 772"/>
                <a:gd name="T10" fmla="*/ 2147483646 w 912"/>
                <a:gd name="T11" fmla="*/ 2147483646 h 772"/>
                <a:gd name="T12" fmla="*/ 2147483646 w 912"/>
                <a:gd name="T13" fmla="*/ 2147483646 h 772"/>
                <a:gd name="T14" fmla="*/ 2147483646 w 912"/>
                <a:gd name="T15" fmla="*/ 2147483646 h 772"/>
                <a:gd name="T16" fmla="*/ 2147483646 w 912"/>
                <a:gd name="T17" fmla="*/ 2147483646 h 772"/>
                <a:gd name="T18" fmla="*/ 2147483646 w 912"/>
                <a:gd name="T19" fmla="*/ 2147483646 h 772"/>
                <a:gd name="T20" fmla="*/ 2147483646 w 912"/>
                <a:gd name="T21" fmla="*/ 2147483646 h 772"/>
                <a:gd name="T22" fmla="*/ 2147483646 w 912"/>
                <a:gd name="T23" fmla="*/ 2147483646 h 772"/>
                <a:gd name="T24" fmla="*/ 2147483646 w 912"/>
                <a:gd name="T25" fmla="*/ 2147483646 h 772"/>
                <a:gd name="T26" fmla="*/ 2147483646 w 912"/>
                <a:gd name="T27" fmla="*/ 2147483646 h 772"/>
                <a:gd name="T28" fmla="*/ 2147483646 w 912"/>
                <a:gd name="T29" fmla="*/ 2147483646 h 772"/>
                <a:gd name="T30" fmla="*/ 2147483646 w 912"/>
                <a:gd name="T31" fmla="*/ 2147483646 h 772"/>
                <a:gd name="T32" fmla="*/ 2147483646 w 912"/>
                <a:gd name="T33" fmla="*/ 2147483646 h 772"/>
                <a:gd name="T34" fmla="*/ 2147483646 w 912"/>
                <a:gd name="T35" fmla="*/ 2147483646 h 772"/>
                <a:gd name="T36" fmla="*/ 2147483646 w 912"/>
                <a:gd name="T37" fmla="*/ 2147483646 h 772"/>
                <a:gd name="T38" fmla="*/ 2147483646 w 912"/>
                <a:gd name="T39" fmla="*/ 2147483646 h 772"/>
                <a:gd name="T40" fmla="*/ 2147483646 w 912"/>
                <a:gd name="T41" fmla="*/ 2147483646 h 772"/>
                <a:gd name="T42" fmla="*/ 2147483646 w 912"/>
                <a:gd name="T43" fmla="*/ 2147483646 h 772"/>
                <a:gd name="T44" fmla="*/ 2147483646 w 912"/>
                <a:gd name="T45" fmla="*/ 2147483646 h 772"/>
                <a:gd name="T46" fmla="*/ 2147483646 w 912"/>
                <a:gd name="T47" fmla="*/ 2147483646 h 772"/>
                <a:gd name="T48" fmla="*/ 2147483646 w 912"/>
                <a:gd name="T49" fmla="*/ 2147483646 h 772"/>
                <a:gd name="T50" fmla="*/ 2147483646 w 912"/>
                <a:gd name="T51" fmla="*/ 2147483646 h 772"/>
                <a:gd name="T52" fmla="*/ 2147483646 w 912"/>
                <a:gd name="T53" fmla="*/ 2147483646 h 772"/>
                <a:gd name="T54" fmla="*/ 2147483646 w 912"/>
                <a:gd name="T55" fmla="*/ 2147483646 h 772"/>
                <a:gd name="T56" fmla="*/ 2147483646 w 912"/>
                <a:gd name="T57" fmla="*/ 2147483646 h 772"/>
                <a:gd name="T58" fmla="*/ 2147483646 w 912"/>
                <a:gd name="T59" fmla="*/ 2147483646 h 772"/>
                <a:gd name="T60" fmla="*/ 2147483646 w 912"/>
                <a:gd name="T61" fmla="*/ 2147483646 h 772"/>
                <a:gd name="T62" fmla="*/ 2147483646 w 912"/>
                <a:gd name="T63" fmla="*/ 2147483646 h 772"/>
                <a:gd name="T64" fmla="*/ 2147483646 w 912"/>
                <a:gd name="T65" fmla="*/ 2147483646 h 772"/>
                <a:gd name="T66" fmla="*/ 2147483646 w 912"/>
                <a:gd name="T67" fmla="*/ 2147483646 h 772"/>
                <a:gd name="T68" fmla="*/ 2147483646 w 912"/>
                <a:gd name="T69" fmla="*/ 2147483646 h 772"/>
                <a:gd name="T70" fmla="*/ 2147483646 w 912"/>
                <a:gd name="T71" fmla="*/ 2147483646 h 772"/>
                <a:gd name="T72" fmla="*/ 2147483646 w 912"/>
                <a:gd name="T73" fmla="*/ 2147483646 h 772"/>
                <a:gd name="T74" fmla="*/ 2147483646 w 912"/>
                <a:gd name="T75" fmla="*/ 2147483646 h 772"/>
                <a:gd name="T76" fmla="*/ 2147483646 w 912"/>
                <a:gd name="T77" fmla="*/ 2147483646 h 772"/>
                <a:gd name="T78" fmla="*/ 2147483646 w 912"/>
                <a:gd name="T79" fmla="*/ 2147483646 h 772"/>
                <a:gd name="T80" fmla="*/ 2147483646 w 912"/>
                <a:gd name="T81" fmla="*/ 2147483646 h 772"/>
                <a:gd name="T82" fmla="*/ 2147483646 w 912"/>
                <a:gd name="T83" fmla="*/ 2147483646 h 772"/>
                <a:gd name="T84" fmla="*/ 2147483646 w 912"/>
                <a:gd name="T85" fmla="*/ 2147483646 h 772"/>
                <a:gd name="T86" fmla="*/ 2147483646 w 912"/>
                <a:gd name="T87" fmla="*/ 2147483646 h 772"/>
                <a:gd name="T88" fmla="*/ 2147483646 w 912"/>
                <a:gd name="T89" fmla="*/ 2147483646 h 772"/>
                <a:gd name="T90" fmla="*/ 2147483646 w 912"/>
                <a:gd name="T91" fmla="*/ 2147483646 h 772"/>
                <a:gd name="T92" fmla="*/ 2147483646 w 912"/>
                <a:gd name="T93" fmla="*/ 2147483646 h 772"/>
                <a:gd name="T94" fmla="*/ 2147483646 w 912"/>
                <a:gd name="T95" fmla="*/ 2147483646 h 772"/>
                <a:gd name="T96" fmla="*/ 2147483646 w 912"/>
                <a:gd name="T97" fmla="*/ 2147483646 h 772"/>
                <a:gd name="T98" fmla="*/ 2147483646 w 912"/>
                <a:gd name="T99" fmla="*/ 2147483646 h 772"/>
                <a:gd name="T100" fmla="*/ 2147483646 w 912"/>
                <a:gd name="T101" fmla="*/ 2147483646 h 772"/>
                <a:gd name="T102" fmla="*/ 2147483646 w 912"/>
                <a:gd name="T103" fmla="*/ 2147483646 h 772"/>
                <a:gd name="T104" fmla="*/ 2147483646 w 912"/>
                <a:gd name="T105" fmla="*/ 2147483646 h 772"/>
                <a:gd name="T106" fmla="*/ 2147483646 w 912"/>
                <a:gd name="T107" fmla="*/ 2147483646 h 772"/>
                <a:gd name="T108" fmla="*/ 2147483646 w 912"/>
                <a:gd name="T109" fmla="*/ 2147483646 h 772"/>
                <a:gd name="T110" fmla="*/ 2147483646 w 912"/>
                <a:gd name="T111" fmla="*/ 2147483646 h 77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12" h="772">
                  <a:moveTo>
                    <a:pt x="542" y="280"/>
                  </a:moveTo>
                  <a:lnTo>
                    <a:pt x="530" y="280"/>
                  </a:lnTo>
                  <a:lnTo>
                    <a:pt x="526" y="288"/>
                  </a:lnTo>
                  <a:lnTo>
                    <a:pt x="532" y="296"/>
                  </a:lnTo>
                  <a:lnTo>
                    <a:pt x="536" y="308"/>
                  </a:lnTo>
                  <a:lnTo>
                    <a:pt x="536" y="310"/>
                  </a:lnTo>
                  <a:lnTo>
                    <a:pt x="536" y="312"/>
                  </a:lnTo>
                  <a:lnTo>
                    <a:pt x="518" y="320"/>
                  </a:lnTo>
                  <a:lnTo>
                    <a:pt x="516" y="320"/>
                  </a:lnTo>
                  <a:lnTo>
                    <a:pt x="506" y="320"/>
                  </a:lnTo>
                  <a:lnTo>
                    <a:pt x="500" y="316"/>
                  </a:lnTo>
                  <a:lnTo>
                    <a:pt x="494" y="314"/>
                  </a:lnTo>
                  <a:lnTo>
                    <a:pt x="492" y="310"/>
                  </a:lnTo>
                  <a:lnTo>
                    <a:pt x="488" y="300"/>
                  </a:lnTo>
                  <a:lnTo>
                    <a:pt x="464" y="296"/>
                  </a:lnTo>
                  <a:lnTo>
                    <a:pt x="456" y="264"/>
                  </a:lnTo>
                  <a:lnTo>
                    <a:pt x="450" y="262"/>
                  </a:lnTo>
                  <a:lnTo>
                    <a:pt x="446" y="258"/>
                  </a:lnTo>
                  <a:lnTo>
                    <a:pt x="444" y="256"/>
                  </a:lnTo>
                  <a:lnTo>
                    <a:pt x="440" y="250"/>
                  </a:lnTo>
                  <a:lnTo>
                    <a:pt x="432" y="248"/>
                  </a:lnTo>
                  <a:lnTo>
                    <a:pt x="424" y="242"/>
                  </a:lnTo>
                  <a:lnTo>
                    <a:pt x="416" y="232"/>
                  </a:lnTo>
                  <a:lnTo>
                    <a:pt x="406" y="228"/>
                  </a:lnTo>
                  <a:lnTo>
                    <a:pt x="392" y="214"/>
                  </a:lnTo>
                  <a:lnTo>
                    <a:pt x="390" y="204"/>
                  </a:lnTo>
                  <a:lnTo>
                    <a:pt x="390" y="202"/>
                  </a:lnTo>
                  <a:lnTo>
                    <a:pt x="416" y="168"/>
                  </a:lnTo>
                  <a:lnTo>
                    <a:pt x="416" y="164"/>
                  </a:lnTo>
                  <a:lnTo>
                    <a:pt x="416" y="162"/>
                  </a:lnTo>
                  <a:lnTo>
                    <a:pt x="412" y="152"/>
                  </a:lnTo>
                  <a:lnTo>
                    <a:pt x="398" y="156"/>
                  </a:lnTo>
                  <a:lnTo>
                    <a:pt x="396" y="156"/>
                  </a:lnTo>
                  <a:lnTo>
                    <a:pt x="396" y="158"/>
                  </a:lnTo>
                  <a:lnTo>
                    <a:pt x="360" y="160"/>
                  </a:lnTo>
                  <a:lnTo>
                    <a:pt x="348" y="164"/>
                  </a:lnTo>
                  <a:lnTo>
                    <a:pt x="342" y="168"/>
                  </a:lnTo>
                  <a:lnTo>
                    <a:pt x="340" y="172"/>
                  </a:lnTo>
                  <a:lnTo>
                    <a:pt x="334" y="178"/>
                  </a:lnTo>
                  <a:lnTo>
                    <a:pt x="330" y="178"/>
                  </a:lnTo>
                  <a:lnTo>
                    <a:pt x="324" y="178"/>
                  </a:lnTo>
                  <a:lnTo>
                    <a:pt x="324" y="176"/>
                  </a:lnTo>
                  <a:lnTo>
                    <a:pt x="312" y="168"/>
                  </a:lnTo>
                  <a:lnTo>
                    <a:pt x="312" y="148"/>
                  </a:lnTo>
                  <a:lnTo>
                    <a:pt x="304" y="142"/>
                  </a:lnTo>
                  <a:lnTo>
                    <a:pt x="300" y="134"/>
                  </a:lnTo>
                  <a:lnTo>
                    <a:pt x="296" y="116"/>
                  </a:lnTo>
                  <a:lnTo>
                    <a:pt x="288" y="108"/>
                  </a:lnTo>
                  <a:lnTo>
                    <a:pt x="280" y="100"/>
                  </a:lnTo>
                  <a:lnTo>
                    <a:pt x="276" y="98"/>
                  </a:lnTo>
                  <a:lnTo>
                    <a:pt x="290" y="80"/>
                  </a:lnTo>
                  <a:lnTo>
                    <a:pt x="292" y="68"/>
                  </a:lnTo>
                  <a:lnTo>
                    <a:pt x="276" y="48"/>
                  </a:lnTo>
                  <a:lnTo>
                    <a:pt x="268" y="32"/>
                  </a:lnTo>
                  <a:lnTo>
                    <a:pt x="268" y="24"/>
                  </a:lnTo>
                  <a:lnTo>
                    <a:pt x="256" y="16"/>
                  </a:lnTo>
                  <a:lnTo>
                    <a:pt x="256" y="14"/>
                  </a:lnTo>
                  <a:lnTo>
                    <a:pt x="246" y="2"/>
                  </a:lnTo>
                  <a:lnTo>
                    <a:pt x="232" y="0"/>
                  </a:lnTo>
                  <a:lnTo>
                    <a:pt x="216" y="4"/>
                  </a:lnTo>
                  <a:lnTo>
                    <a:pt x="212" y="8"/>
                  </a:lnTo>
                  <a:lnTo>
                    <a:pt x="210" y="30"/>
                  </a:lnTo>
                  <a:lnTo>
                    <a:pt x="210" y="56"/>
                  </a:lnTo>
                  <a:lnTo>
                    <a:pt x="208" y="56"/>
                  </a:lnTo>
                  <a:lnTo>
                    <a:pt x="192" y="62"/>
                  </a:lnTo>
                  <a:lnTo>
                    <a:pt x="178" y="64"/>
                  </a:lnTo>
                  <a:lnTo>
                    <a:pt x="168" y="70"/>
                  </a:lnTo>
                  <a:lnTo>
                    <a:pt x="154" y="74"/>
                  </a:lnTo>
                  <a:lnTo>
                    <a:pt x="152" y="76"/>
                  </a:lnTo>
                  <a:lnTo>
                    <a:pt x="124" y="68"/>
                  </a:lnTo>
                  <a:lnTo>
                    <a:pt x="114" y="80"/>
                  </a:lnTo>
                  <a:lnTo>
                    <a:pt x="108" y="86"/>
                  </a:lnTo>
                  <a:lnTo>
                    <a:pt x="98" y="88"/>
                  </a:lnTo>
                  <a:lnTo>
                    <a:pt x="82" y="102"/>
                  </a:lnTo>
                  <a:lnTo>
                    <a:pt x="72" y="116"/>
                  </a:lnTo>
                  <a:lnTo>
                    <a:pt x="72" y="118"/>
                  </a:lnTo>
                  <a:lnTo>
                    <a:pt x="66" y="128"/>
                  </a:lnTo>
                  <a:lnTo>
                    <a:pt x="60" y="132"/>
                  </a:lnTo>
                  <a:lnTo>
                    <a:pt x="50" y="144"/>
                  </a:lnTo>
                  <a:lnTo>
                    <a:pt x="50" y="146"/>
                  </a:lnTo>
                  <a:lnTo>
                    <a:pt x="44" y="150"/>
                  </a:lnTo>
                  <a:lnTo>
                    <a:pt x="32" y="152"/>
                  </a:lnTo>
                  <a:lnTo>
                    <a:pt x="12" y="152"/>
                  </a:lnTo>
                  <a:lnTo>
                    <a:pt x="8" y="158"/>
                  </a:lnTo>
                  <a:lnTo>
                    <a:pt x="0" y="172"/>
                  </a:lnTo>
                  <a:lnTo>
                    <a:pt x="4" y="184"/>
                  </a:lnTo>
                  <a:lnTo>
                    <a:pt x="2" y="216"/>
                  </a:lnTo>
                  <a:lnTo>
                    <a:pt x="8" y="224"/>
                  </a:lnTo>
                  <a:lnTo>
                    <a:pt x="8" y="226"/>
                  </a:lnTo>
                  <a:lnTo>
                    <a:pt x="10" y="232"/>
                  </a:lnTo>
                  <a:lnTo>
                    <a:pt x="22" y="232"/>
                  </a:lnTo>
                  <a:lnTo>
                    <a:pt x="40" y="236"/>
                  </a:lnTo>
                  <a:lnTo>
                    <a:pt x="66" y="238"/>
                  </a:lnTo>
                  <a:lnTo>
                    <a:pt x="76" y="236"/>
                  </a:lnTo>
                  <a:lnTo>
                    <a:pt x="78" y="236"/>
                  </a:lnTo>
                  <a:lnTo>
                    <a:pt x="80" y="236"/>
                  </a:lnTo>
                  <a:lnTo>
                    <a:pt x="100" y="244"/>
                  </a:lnTo>
                  <a:lnTo>
                    <a:pt x="102" y="244"/>
                  </a:lnTo>
                  <a:lnTo>
                    <a:pt x="112" y="254"/>
                  </a:lnTo>
                  <a:lnTo>
                    <a:pt x="136" y="262"/>
                  </a:lnTo>
                  <a:lnTo>
                    <a:pt x="138" y="262"/>
                  </a:lnTo>
                  <a:lnTo>
                    <a:pt x="154" y="272"/>
                  </a:lnTo>
                  <a:lnTo>
                    <a:pt x="192" y="308"/>
                  </a:lnTo>
                  <a:lnTo>
                    <a:pt x="210" y="316"/>
                  </a:lnTo>
                  <a:lnTo>
                    <a:pt x="218" y="312"/>
                  </a:lnTo>
                  <a:lnTo>
                    <a:pt x="224" y="300"/>
                  </a:lnTo>
                  <a:lnTo>
                    <a:pt x="220" y="278"/>
                  </a:lnTo>
                  <a:lnTo>
                    <a:pt x="222" y="274"/>
                  </a:lnTo>
                  <a:lnTo>
                    <a:pt x="224" y="270"/>
                  </a:lnTo>
                  <a:lnTo>
                    <a:pt x="236" y="264"/>
                  </a:lnTo>
                  <a:lnTo>
                    <a:pt x="236" y="262"/>
                  </a:lnTo>
                  <a:lnTo>
                    <a:pt x="286" y="292"/>
                  </a:lnTo>
                  <a:lnTo>
                    <a:pt x="292" y="290"/>
                  </a:lnTo>
                  <a:lnTo>
                    <a:pt x="302" y="284"/>
                  </a:lnTo>
                  <a:lnTo>
                    <a:pt x="304" y="284"/>
                  </a:lnTo>
                  <a:lnTo>
                    <a:pt x="310" y="284"/>
                  </a:lnTo>
                  <a:lnTo>
                    <a:pt x="320" y="276"/>
                  </a:lnTo>
                  <a:lnTo>
                    <a:pt x="322" y="276"/>
                  </a:lnTo>
                  <a:lnTo>
                    <a:pt x="324" y="276"/>
                  </a:lnTo>
                  <a:lnTo>
                    <a:pt x="352" y="296"/>
                  </a:lnTo>
                  <a:lnTo>
                    <a:pt x="354" y="298"/>
                  </a:lnTo>
                  <a:lnTo>
                    <a:pt x="372" y="312"/>
                  </a:lnTo>
                  <a:lnTo>
                    <a:pt x="380" y="320"/>
                  </a:lnTo>
                  <a:lnTo>
                    <a:pt x="388" y="330"/>
                  </a:lnTo>
                  <a:lnTo>
                    <a:pt x="398" y="340"/>
                  </a:lnTo>
                  <a:lnTo>
                    <a:pt x="404" y="338"/>
                  </a:lnTo>
                  <a:lnTo>
                    <a:pt x="412" y="324"/>
                  </a:lnTo>
                  <a:lnTo>
                    <a:pt x="430" y="336"/>
                  </a:lnTo>
                  <a:lnTo>
                    <a:pt x="432" y="336"/>
                  </a:lnTo>
                  <a:lnTo>
                    <a:pt x="444" y="352"/>
                  </a:lnTo>
                  <a:lnTo>
                    <a:pt x="480" y="380"/>
                  </a:lnTo>
                  <a:lnTo>
                    <a:pt x="492" y="392"/>
                  </a:lnTo>
                  <a:lnTo>
                    <a:pt x="522" y="382"/>
                  </a:lnTo>
                  <a:lnTo>
                    <a:pt x="524" y="406"/>
                  </a:lnTo>
                  <a:lnTo>
                    <a:pt x="538" y="420"/>
                  </a:lnTo>
                  <a:lnTo>
                    <a:pt x="548" y="436"/>
                  </a:lnTo>
                  <a:lnTo>
                    <a:pt x="548" y="438"/>
                  </a:lnTo>
                  <a:lnTo>
                    <a:pt x="548" y="440"/>
                  </a:lnTo>
                  <a:lnTo>
                    <a:pt x="560" y="494"/>
                  </a:lnTo>
                  <a:lnTo>
                    <a:pt x="572" y="516"/>
                  </a:lnTo>
                  <a:lnTo>
                    <a:pt x="556" y="558"/>
                  </a:lnTo>
                  <a:lnTo>
                    <a:pt x="556" y="560"/>
                  </a:lnTo>
                  <a:lnTo>
                    <a:pt x="544" y="564"/>
                  </a:lnTo>
                  <a:lnTo>
                    <a:pt x="544" y="576"/>
                  </a:lnTo>
                  <a:lnTo>
                    <a:pt x="542" y="576"/>
                  </a:lnTo>
                  <a:lnTo>
                    <a:pt x="528" y="598"/>
                  </a:lnTo>
                  <a:lnTo>
                    <a:pt x="508" y="600"/>
                  </a:lnTo>
                  <a:lnTo>
                    <a:pt x="488" y="616"/>
                  </a:lnTo>
                  <a:lnTo>
                    <a:pt x="494" y="620"/>
                  </a:lnTo>
                  <a:lnTo>
                    <a:pt x="500" y="622"/>
                  </a:lnTo>
                  <a:lnTo>
                    <a:pt x="504" y="626"/>
                  </a:lnTo>
                  <a:lnTo>
                    <a:pt x="508" y="630"/>
                  </a:lnTo>
                  <a:lnTo>
                    <a:pt x="508" y="634"/>
                  </a:lnTo>
                  <a:lnTo>
                    <a:pt x="504" y="642"/>
                  </a:lnTo>
                  <a:lnTo>
                    <a:pt x="504" y="644"/>
                  </a:lnTo>
                  <a:lnTo>
                    <a:pt x="492" y="656"/>
                  </a:lnTo>
                  <a:lnTo>
                    <a:pt x="490" y="656"/>
                  </a:lnTo>
                  <a:lnTo>
                    <a:pt x="490" y="658"/>
                  </a:lnTo>
                  <a:lnTo>
                    <a:pt x="488" y="658"/>
                  </a:lnTo>
                  <a:lnTo>
                    <a:pt x="450" y="652"/>
                  </a:lnTo>
                  <a:lnTo>
                    <a:pt x="448" y="666"/>
                  </a:lnTo>
                  <a:lnTo>
                    <a:pt x="452" y="696"/>
                  </a:lnTo>
                  <a:lnTo>
                    <a:pt x="484" y="708"/>
                  </a:lnTo>
                  <a:lnTo>
                    <a:pt x="484" y="710"/>
                  </a:lnTo>
                  <a:lnTo>
                    <a:pt x="496" y="706"/>
                  </a:lnTo>
                  <a:lnTo>
                    <a:pt x="498" y="706"/>
                  </a:lnTo>
                  <a:lnTo>
                    <a:pt x="500" y="704"/>
                  </a:lnTo>
                  <a:lnTo>
                    <a:pt x="500" y="706"/>
                  </a:lnTo>
                  <a:lnTo>
                    <a:pt x="510" y="712"/>
                  </a:lnTo>
                  <a:lnTo>
                    <a:pt x="524" y="712"/>
                  </a:lnTo>
                  <a:lnTo>
                    <a:pt x="528" y="710"/>
                  </a:lnTo>
                  <a:lnTo>
                    <a:pt x="524" y="696"/>
                  </a:lnTo>
                  <a:lnTo>
                    <a:pt x="520" y="680"/>
                  </a:lnTo>
                  <a:lnTo>
                    <a:pt x="520" y="678"/>
                  </a:lnTo>
                  <a:lnTo>
                    <a:pt x="520" y="676"/>
                  </a:lnTo>
                  <a:lnTo>
                    <a:pt x="526" y="670"/>
                  </a:lnTo>
                  <a:lnTo>
                    <a:pt x="528" y="668"/>
                  </a:lnTo>
                  <a:lnTo>
                    <a:pt x="536" y="656"/>
                  </a:lnTo>
                  <a:lnTo>
                    <a:pt x="538" y="654"/>
                  </a:lnTo>
                  <a:lnTo>
                    <a:pt x="552" y="644"/>
                  </a:lnTo>
                  <a:lnTo>
                    <a:pt x="552" y="642"/>
                  </a:lnTo>
                  <a:lnTo>
                    <a:pt x="554" y="642"/>
                  </a:lnTo>
                  <a:lnTo>
                    <a:pt x="572" y="640"/>
                  </a:lnTo>
                  <a:lnTo>
                    <a:pt x="572" y="644"/>
                  </a:lnTo>
                  <a:lnTo>
                    <a:pt x="572" y="656"/>
                  </a:lnTo>
                  <a:lnTo>
                    <a:pt x="576" y="664"/>
                  </a:lnTo>
                  <a:lnTo>
                    <a:pt x="580" y="674"/>
                  </a:lnTo>
                  <a:lnTo>
                    <a:pt x="596" y="684"/>
                  </a:lnTo>
                  <a:lnTo>
                    <a:pt x="640" y="688"/>
                  </a:lnTo>
                  <a:lnTo>
                    <a:pt x="642" y="688"/>
                  </a:lnTo>
                  <a:lnTo>
                    <a:pt x="644" y="688"/>
                  </a:lnTo>
                  <a:lnTo>
                    <a:pt x="644" y="690"/>
                  </a:lnTo>
                  <a:lnTo>
                    <a:pt x="644" y="692"/>
                  </a:lnTo>
                  <a:lnTo>
                    <a:pt x="644" y="706"/>
                  </a:lnTo>
                  <a:lnTo>
                    <a:pt x="656" y="720"/>
                  </a:lnTo>
                  <a:lnTo>
                    <a:pt x="666" y="724"/>
                  </a:lnTo>
                  <a:lnTo>
                    <a:pt x="668" y="724"/>
                  </a:lnTo>
                  <a:lnTo>
                    <a:pt x="668" y="726"/>
                  </a:lnTo>
                  <a:lnTo>
                    <a:pt x="668" y="732"/>
                  </a:lnTo>
                  <a:lnTo>
                    <a:pt x="668" y="740"/>
                  </a:lnTo>
                  <a:lnTo>
                    <a:pt x="664" y="756"/>
                  </a:lnTo>
                  <a:lnTo>
                    <a:pt x="670" y="760"/>
                  </a:lnTo>
                  <a:lnTo>
                    <a:pt x="678" y="760"/>
                  </a:lnTo>
                  <a:lnTo>
                    <a:pt x="684" y="762"/>
                  </a:lnTo>
                  <a:lnTo>
                    <a:pt x="688" y="764"/>
                  </a:lnTo>
                  <a:lnTo>
                    <a:pt x="706" y="772"/>
                  </a:lnTo>
                  <a:lnTo>
                    <a:pt x="716" y="764"/>
                  </a:lnTo>
                  <a:lnTo>
                    <a:pt x="728" y="750"/>
                  </a:lnTo>
                  <a:lnTo>
                    <a:pt x="730" y="744"/>
                  </a:lnTo>
                  <a:lnTo>
                    <a:pt x="732" y="742"/>
                  </a:lnTo>
                  <a:lnTo>
                    <a:pt x="734" y="740"/>
                  </a:lnTo>
                  <a:lnTo>
                    <a:pt x="730" y="722"/>
                  </a:lnTo>
                  <a:lnTo>
                    <a:pt x="728" y="714"/>
                  </a:lnTo>
                  <a:lnTo>
                    <a:pt x="728" y="712"/>
                  </a:lnTo>
                  <a:lnTo>
                    <a:pt x="728" y="710"/>
                  </a:lnTo>
                  <a:lnTo>
                    <a:pt x="736" y="700"/>
                  </a:lnTo>
                  <a:lnTo>
                    <a:pt x="748" y="690"/>
                  </a:lnTo>
                  <a:lnTo>
                    <a:pt x="750" y="690"/>
                  </a:lnTo>
                  <a:lnTo>
                    <a:pt x="776" y="690"/>
                  </a:lnTo>
                  <a:lnTo>
                    <a:pt x="780" y="688"/>
                  </a:lnTo>
                  <a:lnTo>
                    <a:pt x="780" y="676"/>
                  </a:lnTo>
                  <a:lnTo>
                    <a:pt x="776" y="664"/>
                  </a:lnTo>
                  <a:lnTo>
                    <a:pt x="766" y="648"/>
                  </a:lnTo>
                  <a:lnTo>
                    <a:pt x="766" y="628"/>
                  </a:lnTo>
                  <a:lnTo>
                    <a:pt x="766" y="626"/>
                  </a:lnTo>
                  <a:lnTo>
                    <a:pt x="770" y="614"/>
                  </a:lnTo>
                  <a:lnTo>
                    <a:pt x="772" y="614"/>
                  </a:lnTo>
                  <a:lnTo>
                    <a:pt x="792" y="582"/>
                  </a:lnTo>
                  <a:lnTo>
                    <a:pt x="794" y="582"/>
                  </a:lnTo>
                  <a:lnTo>
                    <a:pt x="796" y="580"/>
                  </a:lnTo>
                  <a:lnTo>
                    <a:pt x="800" y="580"/>
                  </a:lnTo>
                  <a:lnTo>
                    <a:pt x="808" y="582"/>
                  </a:lnTo>
                  <a:lnTo>
                    <a:pt x="828" y="592"/>
                  </a:lnTo>
                  <a:lnTo>
                    <a:pt x="840" y="596"/>
                  </a:lnTo>
                  <a:lnTo>
                    <a:pt x="840" y="590"/>
                  </a:lnTo>
                  <a:lnTo>
                    <a:pt x="838" y="588"/>
                  </a:lnTo>
                  <a:lnTo>
                    <a:pt x="838" y="586"/>
                  </a:lnTo>
                  <a:lnTo>
                    <a:pt x="840" y="580"/>
                  </a:lnTo>
                  <a:lnTo>
                    <a:pt x="846" y="572"/>
                  </a:lnTo>
                  <a:lnTo>
                    <a:pt x="860" y="562"/>
                  </a:lnTo>
                  <a:lnTo>
                    <a:pt x="860" y="560"/>
                  </a:lnTo>
                  <a:lnTo>
                    <a:pt x="876" y="556"/>
                  </a:lnTo>
                  <a:lnTo>
                    <a:pt x="890" y="556"/>
                  </a:lnTo>
                  <a:lnTo>
                    <a:pt x="892" y="556"/>
                  </a:lnTo>
                  <a:lnTo>
                    <a:pt x="900" y="556"/>
                  </a:lnTo>
                  <a:lnTo>
                    <a:pt x="904" y="536"/>
                  </a:lnTo>
                  <a:lnTo>
                    <a:pt x="904" y="524"/>
                  </a:lnTo>
                  <a:lnTo>
                    <a:pt x="906" y="512"/>
                  </a:lnTo>
                  <a:lnTo>
                    <a:pt x="906" y="510"/>
                  </a:lnTo>
                  <a:lnTo>
                    <a:pt x="908" y="508"/>
                  </a:lnTo>
                  <a:lnTo>
                    <a:pt x="912" y="496"/>
                  </a:lnTo>
                  <a:lnTo>
                    <a:pt x="906" y="488"/>
                  </a:lnTo>
                  <a:lnTo>
                    <a:pt x="896" y="480"/>
                  </a:lnTo>
                  <a:lnTo>
                    <a:pt x="876" y="476"/>
                  </a:lnTo>
                  <a:lnTo>
                    <a:pt x="868" y="472"/>
                  </a:lnTo>
                  <a:lnTo>
                    <a:pt x="852" y="460"/>
                  </a:lnTo>
                  <a:lnTo>
                    <a:pt x="840" y="456"/>
                  </a:lnTo>
                  <a:lnTo>
                    <a:pt x="840" y="454"/>
                  </a:lnTo>
                  <a:lnTo>
                    <a:pt x="824" y="436"/>
                  </a:lnTo>
                  <a:lnTo>
                    <a:pt x="812" y="436"/>
                  </a:lnTo>
                  <a:lnTo>
                    <a:pt x="810" y="436"/>
                  </a:lnTo>
                  <a:lnTo>
                    <a:pt x="798" y="430"/>
                  </a:lnTo>
                  <a:lnTo>
                    <a:pt x="790" y="440"/>
                  </a:lnTo>
                  <a:lnTo>
                    <a:pt x="788" y="476"/>
                  </a:lnTo>
                  <a:lnTo>
                    <a:pt x="792" y="492"/>
                  </a:lnTo>
                  <a:lnTo>
                    <a:pt x="796" y="492"/>
                  </a:lnTo>
                  <a:lnTo>
                    <a:pt x="798" y="492"/>
                  </a:lnTo>
                  <a:lnTo>
                    <a:pt x="808" y="496"/>
                  </a:lnTo>
                  <a:lnTo>
                    <a:pt x="814" y="510"/>
                  </a:lnTo>
                  <a:lnTo>
                    <a:pt x="816" y="510"/>
                  </a:lnTo>
                  <a:lnTo>
                    <a:pt x="816" y="512"/>
                  </a:lnTo>
                  <a:lnTo>
                    <a:pt x="812" y="536"/>
                  </a:lnTo>
                  <a:lnTo>
                    <a:pt x="812" y="538"/>
                  </a:lnTo>
                  <a:lnTo>
                    <a:pt x="812" y="540"/>
                  </a:lnTo>
                  <a:lnTo>
                    <a:pt x="800" y="546"/>
                  </a:lnTo>
                  <a:lnTo>
                    <a:pt x="798" y="548"/>
                  </a:lnTo>
                  <a:lnTo>
                    <a:pt x="798" y="546"/>
                  </a:lnTo>
                  <a:lnTo>
                    <a:pt x="796" y="546"/>
                  </a:lnTo>
                  <a:lnTo>
                    <a:pt x="792" y="544"/>
                  </a:lnTo>
                  <a:lnTo>
                    <a:pt x="778" y="550"/>
                  </a:lnTo>
                  <a:lnTo>
                    <a:pt x="778" y="552"/>
                  </a:lnTo>
                  <a:lnTo>
                    <a:pt x="780" y="552"/>
                  </a:lnTo>
                  <a:lnTo>
                    <a:pt x="782" y="574"/>
                  </a:lnTo>
                  <a:lnTo>
                    <a:pt x="780" y="578"/>
                  </a:lnTo>
                  <a:lnTo>
                    <a:pt x="776" y="580"/>
                  </a:lnTo>
                  <a:lnTo>
                    <a:pt x="768" y="580"/>
                  </a:lnTo>
                  <a:lnTo>
                    <a:pt x="762" y="578"/>
                  </a:lnTo>
                  <a:lnTo>
                    <a:pt x="758" y="576"/>
                  </a:lnTo>
                  <a:lnTo>
                    <a:pt x="748" y="568"/>
                  </a:lnTo>
                  <a:lnTo>
                    <a:pt x="746" y="568"/>
                  </a:lnTo>
                  <a:lnTo>
                    <a:pt x="746" y="566"/>
                  </a:lnTo>
                  <a:lnTo>
                    <a:pt x="740" y="552"/>
                  </a:lnTo>
                  <a:lnTo>
                    <a:pt x="736" y="550"/>
                  </a:lnTo>
                  <a:lnTo>
                    <a:pt x="728" y="546"/>
                  </a:lnTo>
                  <a:lnTo>
                    <a:pt x="726" y="546"/>
                  </a:lnTo>
                  <a:lnTo>
                    <a:pt x="714" y="538"/>
                  </a:lnTo>
                  <a:lnTo>
                    <a:pt x="712" y="538"/>
                  </a:lnTo>
                  <a:lnTo>
                    <a:pt x="712" y="536"/>
                  </a:lnTo>
                  <a:lnTo>
                    <a:pt x="710" y="524"/>
                  </a:lnTo>
                  <a:lnTo>
                    <a:pt x="712" y="512"/>
                  </a:lnTo>
                  <a:lnTo>
                    <a:pt x="716" y="506"/>
                  </a:lnTo>
                  <a:lnTo>
                    <a:pt x="716" y="502"/>
                  </a:lnTo>
                  <a:lnTo>
                    <a:pt x="712" y="488"/>
                  </a:lnTo>
                  <a:lnTo>
                    <a:pt x="700" y="478"/>
                  </a:lnTo>
                  <a:lnTo>
                    <a:pt x="700" y="476"/>
                  </a:lnTo>
                  <a:lnTo>
                    <a:pt x="698" y="444"/>
                  </a:lnTo>
                  <a:lnTo>
                    <a:pt x="690" y="436"/>
                  </a:lnTo>
                  <a:lnTo>
                    <a:pt x="688" y="436"/>
                  </a:lnTo>
                  <a:lnTo>
                    <a:pt x="688" y="434"/>
                  </a:lnTo>
                  <a:lnTo>
                    <a:pt x="682" y="420"/>
                  </a:lnTo>
                  <a:lnTo>
                    <a:pt x="652" y="416"/>
                  </a:lnTo>
                  <a:lnTo>
                    <a:pt x="644" y="410"/>
                  </a:lnTo>
                  <a:lnTo>
                    <a:pt x="638" y="402"/>
                  </a:lnTo>
                  <a:lnTo>
                    <a:pt x="624" y="402"/>
                  </a:lnTo>
                  <a:lnTo>
                    <a:pt x="618" y="398"/>
                  </a:lnTo>
                  <a:lnTo>
                    <a:pt x="610" y="392"/>
                  </a:lnTo>
                  <a:lnTo>
                    <a:pt x="608" y="390"/>
                  </a:lnTo>
                  <a:lnTo>
                    <a:pt x="604" y="384"/>
                  </a:lnTo>
                  <a:lnTo>
                    <a:pt x="598" y="376"/>
                  </a:lnTo>
                  <a:lnTo>
                    <a:pt x="596" y="362"/>
                  </a:lnTo>
                  <a:lnTo>
                    <a:pt x="596" y="360"/>
                  </a:lnTo>
                  <a:lnTo>
                    <a:pt x="600" y="336"/>
                  </a:lnTo>
                  <a:lnTo>
                    <a:pt x="604" y="324"/>
                  </a:lnTo>
                  <a:lnTo>
                    <a:pt x="606" y="324"/>
                  </a:lnTo>
                  <a:lnTo>
                    <a:pt x="636" y="310"/>
                  </a:lnTo>
                  <a:lnTo>
                    <a:pt x="648" y="296"/>
                  </a:lnTo>
                  <a:lnTo>
                    <a:pt x="650" y="284"/>
                  </a:lnTo>
                  <a:lnTo>
                    <a:pt x="648" y="276"/>
                  </a:lnTo>
                  <a:lnTo>
                    <a:pt x="644" y="262"/>
                  </a:lnTo>
                  <a:lnTo>
                    <a:pt x="640" y="254"/>
                  </a:lnTo>
                  <a:lnTo>
                    <a:pt x="634" y="256"/>
                  </a:lnTo>
                  <a:lnTo>
                    <a:pt x="624" y="254"/>
                  </a:lnTo>
                  <a:lnTo>
                    <a:pt x="616" y="260"/>
                  </a:lnTo>
                  <a:lnTo>
                    <a:pt x="606" y="272"/>
                  </a:lnTo>
                  <a:lnTo>
                    <a:pt x="592" y="286"/>
                  </a:lnTo>
                  <a:lnTo>
                    <a:pt x="590" y="286"/>
                  </a:lnTo>
                  <a:lnTo>
                    <a:pt x="578" y="290"/>
                  </a:lnTo>
                  <a:lnTo>
                    <a:pt x="568" y="288"/>
                  </a:lnTo>
                  <a:lnTo>
                    <a:pt x="542" y="280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宁夏"/>
            <p:cNvSpPr>
              <a:spLocks/>
            </p:cNvSpPr>
            <p:nvPr/>
          </p:nvSpPr>
          <p:spPr bwMode="auto">
            <a:xfrm>
              <a:off x="4450262" y="3277425"/>
              <a:ext cx="329407" cy="544237"/>
            </a:xfrm>
            <a:custGeom>
              <a:avLst/>
              <a:gdLst>
                <a:gd name="T0" fmla="*/ 2147483646 w 184"/>
                <a:gd name="T1" fmla="*/ 2147483646 h 304"/>
                <a:gd name="T2" fmla="*/ 2147483646 w 184"/>
                <a:gd name="T3" fmla="*/ 2147483646 h 304"/>
                <a:gd name="T4" fmla="*/ 2147483646 w 184"/>
                <a:gd name="T5" fmla="*/ 2147483646 h 304"/>
                <a:gd name="T6" fmla="*/ 2147483646 w 184"/>
                <a:gd name="T7" fmla="*/ 2147483646 h 304"/>
                <a:gd name="T8" fmla="*/ 2147483646 w 184"/>
                <a:gd name="T9" fmla="*/ 2147483646 h 304"/>
                <a:gd name="T10" fmla="*/ 2147483646 w 184"/>
                <a:gd name="T11" fmla="*/ 2147483646 h 304"/>
                <a:gd name="T12" fmla="*/ 2147483646 w 184"/>
                <a:gd name="T13" fmla="*/ 2147483646 h 304"/>
                <a:gd name="T14" fmla="*/ 2147483646 w 184"/>
                <a:gd name="T15" fmla="*/ 2147483646 h 304"/>
                <a:gd name="T16" fmla="*/ 2147483646 w 184"/>
                <a:gd name="T17" fmla="*/ 2147483646 h 304"/>
                <a:gd name="T18" fmla="*/ 2147483646 w 184"/>
                <a:gd name="T19" fmla="*/ 2147483646 h 304"/>
                <a:gd name="T20" fmla="*/ 2147483646 w 184"/>
                <a:gd name="T21" fmla="*/ 2147483646 h 304"/>
                <a:gd name="T22" fmla="*/ 2147483646 w 184"/>
                <a:gd name="T23" fmla="*/ 2147483646 h 304"/>
                <a:gd name="T24" fmla="*/ 2147483646 w 184"/>
                <a:gd name="T25" fmla="*/ 2147483646 h 304"/>
                <a:gd name="T26" fmla="*/ 2147483646 w 184"/>
                <a:gd name="T27" fmla="*/ 2147483646 h 304"/>
                <a:gd name="T28" fmla="*/ 2147483646 w 184"/>
                <a:gd name="T29" fmla="*/ 2147483646 h 304"/>
                <a:gd name="T30" fmla="*/ 2147483646 w 184"/>
                <a:gd name="T31" fmla="*/ 2147483646 h 304"/>
                <a:gd name="T32" fmla="*/ 2147483646 w 184"/>
                <a:gd name="T33" fmla="*/ 2147483646 h 304"/>
                <a:gd name="T34" fmla="*/ 2147483646 w 184"/>
                <a:gd name="T35" fmla="*/ 2147483646 h 304"/>
                <a:gd name="T36" fmla="*/ 2147483646 w 184"/>
                <a:gd name="T37" fmla="*/ 2147483646 h 304"/>
                <a:gd name="T38" fmla="*/ 2147483646 w 184"/>
                <a:gd name="T39" fmla="*/ 2147483646 h 304"/>
                <a:gd name="T40" fmla="*/ 2147483646 w 184"/>
                <a:gd name="T41" fmla="*/ 2147483646 h 304"/>
                <a:gd name="T42" fmla="*/ 2147483646 w 184"/>
                <a:gd name="T43" fmla="*/ 2147483646 h 304"/>
                <a:gd name="T44" fmla="*/ 2147483646 w 184"/>
                <a:gd name="T45" fmla="*/ 2147483646 h 304"/>
                <a:gd name="T46" fmla="*/ 2147483646 w 184"/>
                <a:gd name="T47" fmla="*/ 2147483646 h 304"/>
                <a:gd name="T48" fmla="*/ 2147483646 w 184"/>
                <a:gd name="T49" fmla="*/ 2147483646 h 304"/>
                <a:gd name="T50" fmla="*/ 2147483646 w 184"/>
                <a:gd name="T51" fmla="*/ 2147483646 h 304"/>
                <a:gd name="T52" fmla="*/ 2147483646 w 184"/>
                <a:gd name="T53" fmla="*/ 2147483646 h 304"/>
                <a:gd name="T54" fmla="*/ 2147483646 w 184"/>
                <a:gd name="T55" fmla="*/ 2147483646 h 304"/>
                <a:gd name="T56" fmla="*/ 2147483646 w 184"/>
                <a:gd name="T57" fmla="*/ 2147483646 h 304"/>
                <a:gd name="T58" fmla="*/ 2147483646 w 184"/>
                <a:gd name="T59" fmla="*/ 2147483646 h 304"/>
                <a:gd name="T60" fmla="*/ 2147483646 w 184"/>
                <a:gd name="T61" fmla="*/ 2147483646 h 304"/>
                <a:gd name="T62" fmla="*/ 2147483646 w 184"/>
                <a:gd name="T63" fmla="*/ 2147483646 h 304"/>
                <a:gd name="T64" fmla="*/ 2147483646 w 184"/>
                <a:gd name="T65" fmla="*/ 2147483646 h 304"/>
                <a:gd name="T66" fmla="*/ 2147483646 w 184"/>
                <a:gd name="T67" fmla="*/ 2147483646 h 304"/>
                <a:gd name="T68" fmla="*/ 2147483646 w 184"/>
                <a:gd name="T69" fmla="*/ 2147483646 h 304"/>
                <a:gd name="T70" fmla="*/ 2147483646 w 184"/>
                <a:gd name="T71" fmla="*/ 2147483646 h 304"/>
                <a:gd name="T72" fmla="*/ 2147483646 w 184"/>
                <a:gd name="T73" fmla="*/ 2147483646 h 304"/>
                <a:gd name="T74" fmla="*/ 2147483646 w 184"/>
                <a:gd name="T75" fmla="*/ 2147483646 h 304"/>
                <a:gd name="T76" fmla="*/ 2147483646 w 184"/>
                <a:gd name="T77" fmla="*/ 2147483646 h 304"/>
                <a:gd name="T78" fmla="*/ 2147483646 w 184"/>
                <a:gd name="T79" fmla="*/ 2147483646 h 304"/>
                <a:gd name="T80" fmla="*/ 2147483646 w 184"/>
                <a:gd name="T81" fmla="*/ 2147483646 h 304"/>
                <a:gd name="T82" fmla="*/ 2147483646 w 184"/>
                <a:gd name="T83" fmla="*/ 2147483646 h 304"/>
                <a:gd name="T84" fmla="*/ 2147483646 w 184"/>
                <a:gd name="T85" fmla="*/ 2147483646 h 304"/>
                <a:gd name="T86" fmla="*/ 2147483646 w 184"/>
                <a:gd name="T87" fmla="*/ 2147483646 h 304"/>
                <a:gd name="T88" fmla="*/ 2147483646 w 184"/>
                <a:gd name="T89" fmla="*/ 2147483646 h 304"/>
                <a:gd name="T90" fmla="*/ 2147483646 w 184"/>
                <a:gd name="T91" fmla="*/ 2147483646 h 304"/>
                <a:gd name="T92" fmla="*/ 2147483646 w 184"/>
                <a:gd name="T93" fmla="*/ 2147483646 h 304"/>
                <a:gd name="T94" fmla="*/ 2147483646 w 184"/>
                <a:gd name="T95" fmla="*/ 2147483646 h 304"/>
                <a:gd name="T96" fmla="*/ 2147483646 w 184"/>
                <a:gd name="T97" fmla="*/ 2147483646 h 304"/>
                <a:gd name="T98" fmla="*/ 2147483646 w 184"/>
                <a:gd name="T99" fmla="*/ 0 h 30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4" h="304">
                  <a:moveTo>
                    <a:pt x="108" y="18"/>
                  </a:moveTo>
                  <a:lnTo>
                    <a:pt x="92" y="58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84" y="100"/>
                  </a:lnTo>
                  <a:lnTo>
                    <a:pt x="84" y="108"/>
                  </a:lnTo>
                  <a:lnTo>
                    <a:pt x="84" y="112"/>
                  </a:lnTo>
                  <a:lnTo>
                    <a:pt x="82" y="116"/>
                  </a:lnTo>
                  <a:lnTo>
                    <a:pt x="80" y="120"/>
                  </a:lnTo>
                  <a:lnTo>
                    <a:pt x="76" y="122"/>
                  </a:lnTo>
                  <a:lnTo>
                    <a:pt x="76" y="124"/>
                  </a:lnTo>
                  <a:lnTo>
                    <a:pt x="74" y="124"/>
                  </a:lnTo>
                  <a:lnTo>
                    <a:pt x="74" y="122"/>
                  </a:lnTo>
                  <a:lnTo>
                    <a:pt x="54" y="120"/>
                  </a:lnTo>
                  <a:lnTo>
                    <a:pt x="44" y="130"/>
                  </a:lnTo>
                  <a:lnTo>
                    <a:pt x="12" y="134"/>
                  </a:lnTo>
                  <a:lnTo>
                    <a:pt x="0" y="134"/>
                  </a:lnTo>
                  <a:lnTo>
                    <a:pt x="8" y="140"/>
                  </a:lnTo>
                  <a:lnTo>
                    <a:pt x="36" y="144"/>
                  </a:lnTo>
                  <a:lnTo>
                    <a:pt x="38" y="144"/>
                  </a:lnTo>
                  <a:lnTo>
                    <a:pt x="40" y="144"/>
                  </a:lnTo>
                  <a:lnTo>
                    <a:pt x="48" y="162"/>
                  </a:lnTo>
                  <a:lnTo>
                    <a:pt x="56" y="168"/>
                  </a:lnTo>
                  <a:lnTo>
                    <a:pt x="60" y="174"/>
                  </a:lnTo>
                  <a:lnTo>
                    <a:pt x="60" y="184"/>
                  </a:lnTo>
                  <a:lnTo>
                    <a:pt x="60" y="206"/>
                  </a:lnTo>
                  <a:lnTo>
                    <a:pt x="70" y="216"/>
                  </a:lnTo>
                  <a:lnTo>
                    <a:pt x="72" y="216"/>
                  </a:lnTo>
                  <a:lnTo>
                    <a:pt x="76" y="232"/>
                  </a:lnTo>
                  <a:lnTo>
                    <a:pt x="76" y="240"/>
                  </a:lnTo>
                  <a:lnTo>
                    <a:pt x="72" y="248"/>
                  </a:lnTo>
                  <a:lnTo>
                    <a:pt x="70" y="256"/>
                  </a:lnTo>
                  <a:lnTo>
                    <a:pt x="72" y="264"/>
                  </a:lnTo>
                  <a:lnTo>
                    <a:pt x="82" y="270"/>
                  </a:lnTo>
                  <a:lnTo>
                    <a:pt x="94" y="276"/>
                  </a:lnTo>
                  <a:lnTo>
                    <a:pt x="100" y="280"/>
                  </a:lnTo>
                  <a:lnTo>
                    <a:pt x="106" y="292"/>
                  </a:lnTo>
                  <a:lnTo>
                    <a:pt x="114" y="298"/>
                  </a:lnTo>
                  <a:lnTo>
                    <a:pt x="116" y="302"/>
                  </a:lnTo>
                  <a:lnTo>
                    <a:pt x="124" y="304"/>
                  </a:lnTo>
                  <a:lnTo>
                    <a:pt x="122" y="288"/>
                  </a:lnTo>
                  <a:lnTo>
                    <a:pt x="122" y="282"/>
                  </a:lnTo>
                  <a:lnTo>
                    <a:pt x="122" y="278"/>
                  </a:lnTo>
                  <a:lnTo>
                    <a:pt x="126" y="274"/>
                  </a:lnTo>
                  <a:lnTo>
                    <a:pt x="128" y="272"/>
                  </a:lnTo>
                  <a:lnTo>
                    <a:pt x="140" y="268"/>
                  </a:lnTo>
                  <a:lnTo>
                    <a:pt x="142" y="268"/>
                  </a:lnTo>
                  <a:lnTo>
                    <a:pt x="144" y="268"/>
                  </a:lnTo>
                  <a:lnTo>
                    <a:pt x="148" y="270"/>
                  </a:lnTo>
                  <a:lnTo>
                    <a:pt x="156" y="266"/>
                  </a:lnTo>
                  <a:lnTo>
                    <a:pt x="156" y="264"/>
                  </a:lnTo>
                  <a:lnTo>
                    <a:pt x="158" y="244"/>
                  </a:lnTo>
                  <a:lnTo>
                    <a:pt x="154" y="236"/>
                  </a:lnTo>
                  <a:lnTo>
                    <a:pt x="148" y="232"/>
                  </a:lnTo>
                  <a:lnTo>
                    <a:pt x="140" y="232"/>
                  </a:lnTo>
                  <a:lnTo>
                    <a:pt x="138" y="232"/>
                  </a:lnTo>
                  <a:lnTo>
                    <a:pt x="136" y="230"/>
                  </a:lnTo>
                  <a:lnTo>
                    <a:pt x="132" y="210"/>
                  </a:lnTo>
                  <a:lnTo>
                    <a:pt x="134" y="168"/>
                  </a:lnTo>
                  <a:lnTo>
                    <a:pt x="136" y="168"/>
                  </a:lnTo>
                  <a:lnTo>
                    <a:pt x="148" y="150"/>
                  </a:lnTo>
                  <a:lnTo>
                    <a:pt x="164" y="160"/>
                  </a:lnTo>
                  <a:lnTo>
                    <a:pt x="176" y="160"/>
                  </a:lnTo>
                  <a:lnTo>
                    <a:pt x="184" y="108"/>
                  </a:lnTo>
                  <a:lnTo>
                    <a:pt x="180" y="100"/>
                  </a:lnTo>
                  <a:lnTo>
                    <a:pt x="174" y="96"/>
                  </a:lnTo>
                  <a:lnTo>
                    <a:pt x="168" y="96"/>
                  </a:lnTo>
                  <a:lnTo>
                    <a:pt x="166" y="96"/>
                  </a:lnTo>
                  <a:lnTo>
                    <a:pt x="154" y="98"/>
                  </a:lnTo>
                  <a:lnTo>
                    <a:pt x="152" y="96"/>
                  </a:lnTo>
                  <a:lnTo>
                    <a:pt x="144" y="84"/>
                  </a:lnTo>
                  <a:lnTo>
                    <a:pt x="142" y="84"/>
                  </a:lnTo>
                  <a:lnTo>
                    <a:pt x="142" y="64"/>
                  </a:lnTo>
                  <a:lnTo>
                    <a:pt x="146" y="52"/>
                  </a:lnTo>
                  <a:lnTo>
                    <a:pt x="148" y="48"/>
                  </a:lnTo>
                  <a:lnTo>
                    <a:pt x="150" y="42"/>
                  </a:lnTo>
                  <a:lnTo>
                    <a:pt x="152" y="36"/>
                  </a:lnTo>
                  <a:lnTo>
                    <a:pt x="156" y="32"/>
                  </a:lnTo>
                  <a:lnTo>
                    <a:pt x="156" y="20"/>
                  </a:lnTo>
                  <a:lnTo>
                    <a:pt x="144" y="8"/>
                  </a:lnTo>
                  <a:lnTo>
                    <a:pt x="128" y="0"/>
                  </a:lnTo>
                  <a:lnTo>
                    <a:pt x="108" y="18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新疆"/>
            <p:cNvSpPr>
              <a:spLocks/>
            </p:cNvSpPr>
            <p:nvPr/>
          </p:nvSpPr>
          <p:spPr bwMode="auto">
            <a:xfrm>
              <a:off x="1331640" y="1845222"/>
              <a:ext cx="2334491" cy="1765190"/>
            </a:xfrm>
            <a:custGeom>
              <a:avLst/>
              <a:gdLst>
                <a:gd name="T0" fmla="*/ 2147483646 w 1304"/>
                <a:gd name="T1" fmla="*/ 2147483646 h 986"/>
                <a:gd name="T2" fmla="*/ 2147483646 w 1304"/>
                <a:gd name="T3" fmla="*/ 2147483646 h 986"/>
                <a:gd name="T4" fmla="*/ 2147483646 w 1304"/>
                <a:gd name="T5" fmla="*/ 2147483646 h 986"/>
                <a:gd name="T6" fmla="*/ 2147483646 w 1304"/>
                <a:gd name="T7" fmla="*/ 2147483646 h 986"/>
                <a:gd name="T8" fmla="*/ 2147483646 w 1304"/>
                <a:gd name="T9" fmla="*/ 2147483646 h 986"/>
                <a:gd name="T10" fmla="*/ 2147483646 w 1304"/>
                <a:gd name="T11" fmla="*/ 2147483646 h 986"/>
                <a:gd name="T12" fmla="*/ 2147483646 w 1304"/>
                <a:gd name="T13" fmla="*/ 2147483646 h 986"/>
                <a:gd name="T14" fmla="*/ 2147483646 w 1304"/>
                <a:gd name="T15" fmla="*/ 2147483646 h 986"/>
                <a:gd name="T16" fmla="*/ 2147483646 w 1304"/>
                <a:gd name="T17" fmla="*/ 2147483646 h 986"/>
                <a:gd name="T18" fmla="*/ 2147483646 w 1304"/>
                <a:gd name="T19" fmla="*/ 2147483646 h 986"/>
                <a:gd name="T20" fmla="*/ 2147483646 w 1304"/>
                <a:gd name="T21" fmla="*/ 2147483646 h 986"/>
                <a:gd name="T22" fmla="*/ 2147483646 w 1304"/>
                <a:gd name="T23" fmla="*/ 2147483646 h 986"/>
                <a:gd name="T24" fmla="*/ 2147483646 w 1304"/>
                <a:gd name="T25" fmla="*/ 2147483646 h 986"/>
                <a:gd name="T26" fmla="*/ 2147483646 w 1304"/>
                <a:gd name="T27" fmla="*/ 2147483646 h 986"/>
                <a:gd name="T28" fmla="*/ 2147483646 w 1304"/>
                <a:gd name="T29" fmla="*/ 2147483646 h 986"/>
                <a:gd name="T30" fmla="*/ 2147483646 w 1304"/>
                <a:gd name="T31" fmla="*/ 2147483646 h 986"/>
                <a:gd name="T32" fmla="*/ 2147483646 w 1304"/>
                <a:gd name="T33" fmla="*/ 2147483646 h 986"/>
                <a:gd name="T34" fmla="*/ 2147483646 w 1304"/>
                <a:gd name="T35" fmla="*/ 2147483646 h 986"/>
                <a:gd name="T36" fmla="*/ 2147483646 w 1304"/>
                <a:gd name="T37" fmla="*/ 2147483646 h 986"/>
                <a:gd name="T38" fmla="*/ 2147483646 w 1304"/>
                <a:gd name="T39" fmla="*/ 2147483646 h 986"/>
                <a:gd name="T40" fmla="*/ 2147483646 w 1304"/>
                <a:gd name="T41" fmla="*/ 2147483646 h 986"/>
                <a:gd name="T42" fmla="*/ 2147483646 w 1304"/>
                <a:gd name="T43" fmla="*/ 2147483646 h 986"/>
                <a:gd name="T44" fmla="*/ 2147483646 w 1304"/>
                <a:gd name="T45" fmla="*/ 2147483646 h 986"/>
                <a:gd name="T46" fmla="*/ 2147483646 w 1304"/>
                <a:gd name="T47" fmla="*/ 2147483646 h 986"/>
                <a:gd name="T48" fmla="*/ 2147483646 w 1304"/>
                <a:gd name="T49" fmla="*/ 2147483646 h 986"/>
                <a:gd name="T50" fmla="*/ 2147483646 w 1304"/>
                <a:gd name="T51" fmla="*/ 2147483646 h 986"/>
                <a:gd name="T52" fmla="*/ 2147483646 w 1304"/>
                <a:gd name="T53" fmla="*/ 2147483646 h 986"/>
                <a:gd name="T54" fmla="*/ 2147483646 w 1304"/>
                <a:gd name="T55" fmla="*/ 2147483646 h 986"/>
                <a:gd name="T56" fmla="*/ 2147483646 w 1304"/>
                <a:gd name="T57" fmla="*/ 2147483646 h 986"/>
                <a:gd name="T58" fmla="*/ 2147483646 w 1304"/>
                <a:gd name="T59" fmla="*/ 2147483646 h 986"/>
                <a:gd name="T60" fmla="*/ 2147483646 w 1304"/>
                <a:gd name="T61" fmla="*/ 2147483646 h 986"/>
                <a:gd name="T62" fmla="*/ 2147483646 w 1304"/>
                <a:gd name="T63" fmla="*/ 2147483646 h 986"/>
                <a:gd name="T64" fmla="*/ 2147483646 w 1304"/>
                <a:gd name="T65" fmla="*/ 2147483646 h 986"/>
                <a:gd name="T66" fmla="*/ 2147483646 w 1304"/>
                <a:gd name="T67" fmla="*/ 2147483646 h 986"/>
                <a:gd name="T68" fmla="*/ 2147483646 w 1304"/>
                <a:gd name="T69" fmla="*/ 2147483646 h 986"/>
                <a:gd name="T70" fmla="*/ 2147483646 w 1304"/>
                <a:gd name="T71" fmla="*/ 2147483646 h 986"/>
                <a:gd name="T72" fmla="*/ 2147483646 w 1304"/>
                <a:gd name="T73" fmla="*/ 2147483646 h 986"/>
                <a:gd name="T74" fmla="*/ 2147483646 w 1304"/>
                <a:gd name="T75" fmla="*/ 2147483646 h 986"/>
                <a:gd name="T76" fmla="*/ 2147483646 w 1304"/>
                <a:gd name="T77" fmla="*/ 2147483646 h 986"/>
                <a:gd name="T78" fmla="*/ 2147483646 w 1304"/>
                <a:gd name="T79" fmla="*/ 2147483646 h 986"/>
                <a:gd name="T80" fmla="*/ 2147483646 w 1304"/>
                <a:gd name="T81" fmla="*/ 2147483646 h 986"/>
                <a:gd name="T82" fmla="*/ 2147483646 w 1304"/>
                <a:gd name="T83" fmla="*/ 2147483646 h 986"/>
                <a:gd name="T84" fmla="*/ 2147483646 w 1304"/>
                <a:gd name="T85" fmla="*/ 2147483646 h 986"/>
                <a:gd name="T86" fmla="*/ 2147483646 w 1304"/>
                <a:gd name="T87" fmla="*/ 2147483646 h 986"/>
                <a:gd name="T88" fmla="*/ 2147483646 w 1304"/>
                <a:gd name="T89" fmla="*/ 2147483646 h 986"/>
                <a:gd name="T90" fmla="*/ 2147483646 w 1304"/>
                <a:gd name="T91" fmla="*/ 2147483646 h 986"/>
                <a:gd name="T92" fmla="*/ 2147483646 w 1304"/>
                <a:gd name="T93" fmla="*/ 2147483646 h 986"/>
                <a:gd name="T94" fmla="*/ 2147483646 w 1304"/>
                <a:gd name="T95" fmla="*/ 2147483646 h 986"/>
                <a:gd name="T96" fmla="*/ 2147483646 w 1304"/>
                <a:gd name="T97" fmla="*/ 2147483646 h 986"/>
                <a:gd name="T98" fmla="*/ 2147483646 w 1304"/>
                <a:gd name="T99" fmla="*/ 2147483646 h 986"/>
                <a:gd name="T100" fmla="*/ 2147483646 w 1304"/>
                <a:gd name="T101" fmla="*/ 2147483646 h 986"/>
                <a:gd name="T102" fmla="*/ 2147483646 w 1304"/>
                <a:gd name="T103" fmla="*/ 2147483646 h 986"/>
                <a:gd name="T104" fmla="*/ 2147483646 w 1304"/>
                <a:gd name="T105" fmla="*/ 2147483646 h 986"/>
                <a:gd name="T106" fmla="*/ 2147483646 w 1304"/>
                <a:gd name="T107" fmla="*/ 2147483646 h 986"/>
                <a:gd name="T108" fmla="*/ 2147483646 w 1304"/>
                <a:gd name="T109" fmla="*/ 2147483646 h 986"/>
                <a:gd name="T110" fmla="*/ 2147483646 w 1304"/>
                <a:gd name="T111" fmla="*/ 2147483646 h 986"/>
                <a:gd name="T112" fmla="*/ 2147483646 w 1304"/>
                <a:gd name="T113" fmla="*/ 2147483646 h 986"/>
                <a:gd name="T114" fmla="*/ 2147483646 w 1304"/>
                <a:gd name="T115" fmla="*/ 2147483646 h 9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04" h="986">
                  <a:moveTo>
                    <a:pt x="1302" y="530"/>
                  </a:moveTo>
                  <a:lnTo>
                    <a:pt x="1304" y="530"/>
                  </a:lnTo>
                  <a:lnTo>
                    <a:pt x="1304" y="528"/>
                  </a:lnTo>
                  <a:lnTo>
                    <a:pt x="1278" y="456"/>
                  </a:lnTo>
                  <a:lnTo>
                    <a:pt x="1262" y="444"/>
                  </a:lnTo>
                  <a:lnTo>
                    <a:pt x="1262" y="442"/>
                  </a:lnTo>
                  <a:lnTo>
                    <a:pt x="1258" y="412"/>
                  </a:lnTo>
                  <a:lnTo>
                    <a:pt x="1226" y="408"/>
                  </a:lnTo>
                  <a:lnTo>
                    <a:pt x="1224" y="408"/>
                  </a:lnTo>
                  <a:lnTo>
                    <a:pt x="1222" y="408"/>
                  </a:lnTo>
                  <a:lnTo>
                    <a:pt x="1222" y="406"/>
                  </a:lnTo>
                  <a:lnTo>
                    <a:pt x="1222" y="404"/>
                  </a:lnTo>
                  <a:lnTo>
                    <a:pt x="1218" y="396"/>
                  </a:lnTo>
                  <a:lnTo>
                    <a:pt x="1212" y="386"/>
                  </a:lnTo>
                  <a:lnTo>
                    <a:pt x="1202" y="378"/>
                  </a:lnTo>
                  <a:lnTo>
                    <a:pt x="1192" y="368"/>
                  </a:lnTo>
                  <a:lnTo>
                    <a:pt x="1178" y="360"/>
                  </a:lnTo>
                  <a:lnTo>
                    <a:pt x="1166" y="354"/>
                  </a:lnTo>
                  <a:lnTo>
                    <a:pt x="1152" y="346"/>
                  </a:lnTo>
                  <a:lnTo>
                    <a:pt x="1140" y="340"/>
                  </a:lnTo>
                  <a:lnTo>
                    <a:pt x="1116" y="336"/>
                  </a:lnTo>
                  <a:lnTo>
                    <a:pt x="1084" y="334"/>
                  </a:lnTo>
                  <a:lnTo>
                    <a:pt x="1042" y="332"/>
                  </a:lnTo>
                  <a:lnTo>
                    <a:pt x="1040" y="332"/>
                  </a:lnTo>
                  <a:lnTo>
                    <a:pt x="1032" y="320"/>
                  </a:lnTo>
                  <a:lnTo>
                    <a:pt x="1028" y="310"/>
                  </a:lnTo>
                  <a:lnTo>
                    <a:pt x="1026" y="300"/>
                  </a:lnTo>
                  <a:lnTo>
                    <a:pt x="1028" y="288"/>
                  </a:lnTo>
                  <a:lnTo>
                    <a:pt x="1034" y="272"/>
                  </a:lnTo>
                  <a:lnTo>
                    <a:pt x="1044" y="246"/>
                  </a:lnTo>
                  <a:lnTo>
                    <a:pt x="1058" y="214"/>
                  </a:lnTo>
                  <a:lnTo>
                    <a:pt x="1048" y="180"/>
                  </a:lnTo>
                  <a:lnTo>
                    <a:pt x="1036" y="124"/>
                  </a:lnTo>
                  <a:lnTo>
                    <a:pt x="1032" y="118"/>
                  </a:lnTo>
                  <a:lnTo>
                    <a:pt x="1024" y="112"/>
                  </a:lnTo>
                  <a:lnTo>
                    <a:pt x="1012" y="106"/>
                  </a:lnTo>
                  <a:lnTo>
                    <a:pt x="996" y="100"/>
                  </a:lnTo>
                  <a:lnTo>
                    <a:pt x="990" y="98"/>
                  </a:lnTo>
                  <a:lnTo>
                    <a:pt x="982" y="94"/>
                  </a:lnTo>
                  <a:lnTo>
                    <a:pt x="976" y="90"/>
                  </a:lnTo>
                  <a:lnTo>
                    <a:pt x="970" y="86"/>
                  </a:lnTo>
                  <a:lnTo>
                    <a:pt x="966" y="80"/>
                  </a:lnTo>
                  <a:lnTo>
                    <a:pt x="964" y="74"/>
                  </a:lnTo>
                  <a:lnTo>
                    <a:pt x="960" y="68"/>
                  </a:lnTo>
                  <a:lnTo>
                    <a:pt x="954" y="60"/>
                  </a:lnTo>
                  <a:lnTo>
                    <a:pt x="948" y="54"/>
                  </a:lnTo>
                  <a:lnTo>
                    <a:pt x="940" y="50"/>
                  </a:lnTo>
                  <a:lnTo>
                    <a:pt x="938" y="50"/>
                  </a:lnTo>
                  <a:lnTo>
                    <a:pt x="938" y="48"/>
                  </a:lnTo>
                  <a:lnTo>
                    <a:pt x="928" y="0"/>
                  </a:lnTo>
                  <a:lnTo>
                    <a:pt x="890" y="4"/>
                  </a:lnTo>
                  <a:lnTo>
                    <a:pt x="886" y="14"/>
                  </a:lnTo>
                  <a:lnTo>
                    <a:pt x="882" y="24"/>
                  </a:lnTo>
                  <a:lnTo>
                    <a:pt x="878" y="32"/>
                  </a:lnTo>
                  <a:lnTo>
                    <a:pt x="876" y="36"/>
                  </a:lnTo>
                  <a:lnTo>
                    <a:pt x="870" y="38"/>
                  </a:lnTo>
                  <a:lnTo>
                    <a:pt x="846" y="46"/>
                  </a:lnTo>
                  <a:lnTo>
                    <a:pt x="828" y="56"/>
                  </a:lnTo>
                  <a:lnTo>
                    <a:pt x="822" y="60"/>
                  </a:lnTo>
                  <a:lnTo>
                    <a:pt x="816" y="66"/>
                  </a:lnTo>
                  <a:lnTo>
                    <a:pt x="814" y="74"/>
                  </a:lnTo>
                  <a:lnTo>
                    <a:pt x="810" y="92"/>
                  </a:lnTo>
                  <a:lnTo>
                    <a:pt x="806" y="110"/>
                  </a:lnTo>
                  <a:lnTo>
                    <a:pt x="802" y="122"/>
                  </a:lnTo>
                  <a:lnTo>
                    <a:pt x="798" y="130"/>
                  </a:lnTo>
                  <a:lnTo>
                    <a:pt x="792" y="136"/>
                  </a:lnTo>
                  <a:lnTo>
                    <a:pt x="786" y="142"/>
                  </a:lnTo>
                  <a:lnTo>
                    <a:pt x="778" y="144"/>
                  </a:lnTo>
                  <a:lnTo>
                    <a:pt x="770" y="146"/>
                  </a:lnTo>
                  <a:lnTo>
                    <a:pt x="760" y="146"/>
                  </a:lnTo>
                  <a:lnTo>
                    <a:pt x="750" y="144"/>
                  </a:lnTo>
                  <a:lnTo>
                    <a:pt x="738" y="140"/>
                  </a:lnTo>
                  <a:lnTo>
                    <a:pt x="724" y="134"/>
                  </a:lnTo>
                  <a:lnTo>
                    <a:pt x="708" y="126"/>
                  </a:lnTo>
                  <a:lnTo>
                    <a:pt x="674" y="104"/>
                  </a:lnTo>
                  <a:lnTo>
                    <a:pt x="608" y="188"/>
                  </a:lnTo>
                  <a:lnTo>
                    <a:pt x="616" y="224"/>
                  </a:lnTo>
                  <a:lnTo>
                    <a:pt x="618" y="224"/>
                  </a:lnTo>
                  <a:lnTo>
                    <a:pt x="616" y="226"/>
                  </a:lnTo>
                  <a:lnTo>
                    <a:pt x="610" y="232"/>
                  </a:lnTo>
                  <a:lnTo>
                    <a:pt x="602" y="236"/>
                  </a:lnTo>
                  <a:lnTo>
                    <a:pt x="598" y="236"/>
                  </a:lnTo>
                  <a:lnTo>
                    <a:pt x="594" y="234"/>
                  </a:lnTo>
                  <a:lnTo>
                    <a:pt x="582" y="230"/>
                  </a:lnTo>
                  <a:lnTo>
                    <a:pt x="576" y="226"/>
                  </a:lnTo>
                  <a:lnTo>
                    <a:pt x="564" y="224"/>
                  </a:lnTo>
                  <a:lnTo>
                    <a:pt x="548" y="220"/>
                  </a:lnTo>
                  <a:lnTo>
                    <a:pt x="528" y="220"/>
                  </a:lnTo>
                  <a:lnTo>
                    <a:pt x="514" y="218"/>
                  </a:lnTo>
                  <a:lnTo>
                    <a:pt x="494" y="216"/>
                  </a:lnTo>
                  <a:lnTo>
                    <a:pt x="474" y="220"/>
                  </a:lnTo>
                  <a:lnTo>
                    <a:pt x="482" y="234"/>
                  </a:lnTo>
                  <a:lnTo>
                    <a:pt x="492" y="248"/>
                  </a:lnTo>
                  <a:lnTo>
                    <a:pt x="494" y="252"/>
                  </a:lnTo>
                  <a:lnTo>
                    <a:pt x="494" y="256"/>
                  </a:lnTo>
                  <a:lnTo>
                    <a:pt x="484" y="308"/>
                  </a:lnTo>
                  <a:lnTo>
                    <a:pt x="488" y="336"/>
                  </a:lnTo>
                  <a:lnTo>
                    <a:pt x="490" y="336"/>
                  </a:lnTo>
                  <a:lnTo>
                    <a:pt x="488" y="336"/>
                  </a:lnTo>
                  <a:lnTo>
                    <a:pt x="472" y="388"/>
                  </a:lnTo>
                  <a:lnTo>
                    <a:pt x="470" y="394"/>
                  </a:lnTo>
                  <a:lnTo>
                    <a:pt x="468" y="396"/>
                  </a:lnTo>
                  <a:lnTo>
                    <a:pt x="466" y="396"/>
                  </a:lnTo>
                  <a:lnTo>
                    <a:pt x="466" y="394"/>
                  </a:lnTo>
                  <a:lnTo>
                    <a:pt x="464" y="390"/>
                  </a:lnTo>
                  <a:lnTo>
                    <a:pt x="460" y="384"/>
                  </a:lnTo>
                  <a:lnTo>
                    <a:pt x="460" y="382"/>
                  </a:lnTo>
                  <a:lnTo>
                    <a:pt x="458" y="382"/>
                  </a:lnTo>
                  <a:lnTo>
                    <a:pt x="454" y="384"/>
                  </a:lnTo>
                  <a:lnTo>
                    <a:pt x="452" y="392"/>
                  </a:lnTo>
                  <a:lnTo>
                    <a:pt x="450" y="404"/>
                  </a:lnTo>
                  <a:lnTo>
                    <a:pt x="444" y="414"/>
                  </a:lnTo>
                  <a:lnTo>
                    <a:pt x="436" y="422"/>
                  </a:lnTo>
                  <a:lnTo>
                    <a:pt x="426" y="432"/>
                  </a:lnTo>
                  <a:lnTo>
                    <a:pt x="412" y="444"/>
                  </a:lnTo>
                  <a:lnTo>
                    <a:pt x="406" y="448"/>
                  </a:lnTo>
                  <a:lnTo>
                    <a:pt x="404" y="448"/>
                  </a:lnTo>
                  <a:lnTo>
                    <a:pt x="352" y="448"/>
                  </a:lnTo>
                  <a:lnTo>
                    <a:pt x="332" y="468"/>
                  </a:lnTo>
                  <a:lnTo>
                    <a:pt x="330" y="468"/>
                  </a:lnTo>
                  <a:lnTo>
                    <a:pt x="274" y="460"/>
                  </a:lnTo>
                  <a:lnTo>
                    <a:pt x="268" y="466"/>
                  </a:lnTo>
                  <a:lnTo>
                    <a:pt x="260" y="470"/>
                  </a:lnTo>
                  <a:lnTo>
                    <a:pt x="254" y="470"/>
                  </a:lnTo>
                  <a:lnTo>
                    <a:pt x="248" y="470"/>
                  </a:lnTo>
                  <a:lnTo>
                    <a:pt x="240" y="470"/>
                  </a:lnTo>
                  <a:lnTo>
                    <a:pt x="232" y="470"/>
                  </a:lnTo>
                  <a:lnTo>
                    <a:pt x="206" y="478"/>
                  </a:lnTo>
                  <a:lnTo>
                    <a:pt x="184" y="504"/>
                  </a:lnTo>
                  <a:lnTo>
                    <a:pt x="184" y="506"/>
                  </a:lnTo>
                  <a:lnTo>
                    <a:pt x="148" y="508"/>
                  </a:lnTo>
                  <a:lnTo>
                    <a:pt x="148" y="478"/>
                  </a:lnTo>
                  <a:lnTo>
                    <a:pt x="126" y="478"/>
                  </a:lnTo>
                  <a:lnTo>
                    <a:pt x="122" y="490"/>
                  </a:lnTo>
                  <a:lnTo>
                    <a:pt x="106" y="494"/>
                  </a:lnTo>
                  <a:lnTo>
                    <a:pt x="104" y="494"/>
                  </a:lnTo>
                  <a:lnTo>
                    <a:pt x="102" y="494"/>
                  </a:lnTo>
                  <a:lnTo>
                    <a:pt x="86" y="486"/>
                  </a:lnTo>
                  <a:lnTo>
                    <a:pt x="66" y="480"/>
                  </a:lnTo>
                  <a:lnTo>
                    <a:pt x="60" y="482"/>
                  </a:lnTo>
                  <a:lnTo>
                    <a:pt x="54" y="484"/>
                  </a:lnTo>
                  <a:lnTo>
                    <a:pt x="38" y="496"/>
                  </a:lnTo>
                  <a:lnTo>
                    <a:pt x="20" y="512"/>
                  </a:lnTo>
                  <a:lnTo>
                    <a:pt x="14" y="520"/>
                  </a:lnTo>
                  <a:lnTo>
                    <a:pt x="10" y="528"/>
                  </a:lnTo>
                  <a:lnTo>
                    <a:pt x="12" y="530"/>
                  </a:lnTo>
                  <a:lnTo>
                    <a:pt x="14" y="536"/>
                  </a:lnTo>
                  <a:lnTo>
                    <a:pt x="16" y="546"/>
                  </a:lnTo>
                  <a:lnTo>
                    <a:pt x="16" y="554"/>
                  </a:lnTo>
                  <a:lnTo>
                    <a:pt x="14" y="562"/>
                  </a:lnTo>
                  <a:lnTo>
                    <a:pt x="10" y="568"/>
                  </a:lnTo>
                  <a:lnTo>
                    <a:pt x="6" y="570"/>
                  </a:lnTo>
                  <a:lnTo>
                    <a:pt x="4" y="574"/>
                  </a:lnTo>
                  <a:lnTo>
                    <a:pt x="0" y="590"/>
                  </a:lnTo>
                  <a:lnTo>
                    <a:pt x="14" y="598"/>
                  </a:lnTo>
                  <a:lnTo>
                    <a:pt x="30" y="580"/>
                  </a:lnTo>
                  <a:lnTo>
                    <a:pt x="54" y="604"/>
                  </a:lnTo>
                  <a:lnTo>
                    <a:pt x="54" y="606"/>
                  </a:lnTo>
                  <a:lnTo>
                    <a:pt x="58" y="650"/>
                  </a:lnTo>
                  <a:lnTo>
                    <a:pt x="58" y="652"/>
                  </a:lnTo>
                  <a:lnTo>
                    <a:pt x="44" y="712"/>
                  </a:lnTo>
                  <a:lnTo>
                    <a:pt x="42" y="712"/>
                  </a:lnTo>
                  <a:lnTo>
                    <a:pt x="18" y="712"/>
                  </a:lnTo>
                  <a:lnTo>
                    <a:pt x="12" y="714"/>
                  </a:lnTo>
                  <a:lnTo>
                    <a:pt x="6" y="716"/>
                  </a:lnTo>
                  <a:lnTo>
                    <a:pt x="8" y="720"/>
                  </a:lnTo>
                  <a:lnTo>
                    <a:pt x="12" y="724"/>
                  </a:lnTo>
                  <a:lnTo>
                    <a:pt x="28" y="736"/>
                  </a:lnTo>
                  <a:lnTo>
                    <a:pt x="40" y="734"/>
                  </a:lnTo>
                  <a:lnTo>
                    <a:pt x="42" y="734"/>
                  </a:lnTo>
                  <a:lnTo>
                    <a:pt x="70" y="760"/>
                  </a:lnTo>
                  <a:lnTo>
                    <a:pt x="72" y="764"/>
                  </a:lnTo>
                  <a:lnTo>
                    <a:pt x="76" y="768"/>
                  </a:lnTo>
                  <a:lnTo>
                    <a:pt x="76" y="778"/>
                  </a:lnTo>
                  <a:lnTo>
                    <a:pt x="74" y="792"/>
                  </a:lnTo>
                  <a:lnTo>
                    <a:pt x="66" y="806"/>
                  </a:lnTo>
                  <a:lnTo>
                    <a:pt x="70" y="832"/>
                  </a:lnTo>
                  <a:lnTo>
                    <a:pt x="80" y="834"/>
                  </a:lnTo>
                  <a:lnTo>
                    <a:pt x="120" y="834"/>
                  </a:lnTo>
                  <a:lnTo>
                    <a:pt x="100" y="852"/>
                  </a:lnTo>
                  <a:lnTo>
                    <a:pt x="112" y="860"/>
                  </a:lnTo>
                  <a:lnTo>
                    <a:pt x="128" y="868"/>
                  </a:lnTo>
                  <a:lnTo>
                    <a:pt x="170" y="886"/>
                  </a:lnTo>
                  <a:lnTo>
                    <a:pt x="172" y="888"/>
                  </a:lnTo>
                  <a:lnTo>
                    <a:pt x="174" y="888"/>
                  </a:lnTo>
                  <a:lnTo>
                    <a:pt x="178" y="952"/>
                  </a:lnTo>
                  <a:lnTo>
                    <a:pt x="180" y="962"/>
                  </a:lnTo>
                  <a:lnTo>
                    <a:pt x="186" y="970"/>
                  </a:lnTo>
                  <a:lnTo>
                    <a:pt x="194" y="976"/>
                  </a:lnTo>
                  <a:lnTo>
                    <a:pt x="206" y="982"/>
                  </a:lnTo>
                  <a:lnTo>
                    <a:pt x="210" y="980"/>
                  </a:lnTo>
                  <a:lnTo>
                    <a:pt x="212" y="980"/>
                  </a:lnTo>
                  <a:lnTo>
                    <a:pt x="256" y="986"/>
                  </a:lnTo>
                  <a:lnTo>
                    <a:pt x="260" y="986"/>
                  </a:lnTo>
                  <a:lnTo>
                    <a:pt x="260" y="984"/>
                  </a:lnTo>
                  <a:lnTo>
                    <a:pt x="268" y="968"/>
                  </a:lnTo>
                  <a:lnTo>
                    <a:pt x="268" y="966"/>
                  </a:lnTo>
                  <a:lnTo>
                    <a:pt x="268" y="960"/>
                  </a:lnTo>
                  <a:lnTo>
                    <a:pt x="270" y="956"/>
                  </a:lnTo>
                  <a:lnTo>
                    <a:pt x="274" y="952"/>
                  </a:lnTo>
                  <a:lnTo>
                    <a:pt x="278" y="948"/>
                  </a:lnTo>
                  <a:lnTo>
                    <a:pt x="286" y="940"/>
                  </a:lnTo>
                  <a:lnTo>
                    <a:pt x="290" y="932"/>
                  </a:lnTo>
                  <a:lnTo>
                    <a:pt x="294" y="928"/>
                  </a:lnTo>
                  <a:lnTo>
                    <a:pt x="298" y="926"/>
                  </a:lnTo>
                  <a:lnTo>
                    <a:pt x="306" y="926"/>
                  </a:lnTo>
                  <a:lnTo>
                    <a:pt x="314" y="928"/>
                  </a:lnTo>
                  <a:lnTo>
                    <a:pt x="316" y="928"/>
                  </a:lnTo>
                  <a:lnTo>
                    <a:pt x="330" y="936"/>
                  </a:lnTo>
                  <a:lnTo>
                    <a:pt x="382" y="946"/>
                  </a:lnTo>
                  <a:lnTo>
                    <a:pt x="412" y="944"/>
                  </a:lnTo>
                  <a:lnTo>
                    <a:pt x="434" y="934"/>
                  </a:lnTo>
                  <a:lnTo>
                    <a:pt x="440" y="928"/>
                  </a:lnTo>
                  <a:lnTo>
                    <a:pt x="444" y="924"/>
                  </a:lnTo>
                  <a:lnTo>
                    <a:pt x="452" y="924"/>
                  </a:lnTo>
                  <a:lnTo>
                    <a:pt x="460" y="930"/>
                  </a:lnTo>
                  <a:lnTo>
                    <a:pt x="464" y="932"/>
                  </a:lnTo>
                  <a:lnTo>
                    <a:pt x="468" y="938"/>
                  </a:lnTo>
                  <a:lnTo>
                    <a:pt x="472" y="948"/>
                  </a:lnTo>
                  <a:lnTo>
                    <a:pt x="488" y="960"/>
                  </a:lnTo>
                  <a:lnTo>
                    <a:pt x="500" y="960"/>
                  </a:lnTo>
                  <a:lnTo>
                    <a:pt x="502" y="960"/>
                  </a:lnTo>
                  <a:lnTo>
                    <a:pt x="504" y="960"/>
                  </a:lnTo>
                  <a:lnTo>
                    <a:pt x="520" y="968"/>
                  </a:lnTo>
                  <a:lnTo>
                    <a:pt x="552" y="964"/>
                  </a:lnTo>
                  <a:lnTo>
                    <a:pt x="570" y="960"/>
                  </a:lnTo>
                  <a:lnTo>
                    <a:pt x="614" y="964"/>
                  </a:lnTo>
                  <a:lnTo>
                    <a:pt x="634" y="958"/>
                  </a:lnTo>
                  <a:lnTo>
                    <a:pt x="658" y="948"/>
                  </a:lnTo>
                  <a:lnTo>
                    <a:pt x="666" y="944"/>
                  </a:lnTo>
                  <a:lnTo>
                    <a:pt x="676" y="940"/>
                  </a:lnTo>
                  <a:lnTo>
                    <a:pt x="720" y="940"/>
                  </a:lnTo>
                  <a:lnTo>
                    <a:pt x="736" y="934"/>
                  </a:lnTo>
                  <a:lnTo>
                    <a:pt x="746" y="930"/>
                  </a:lnTo>
                  <a:lnTo>
                    <a:pt x="754" y="928"/>
                  </a:lnTo>
                  <a:lnTo>
                    <a:pt x="778" y="928"/>
                  </a:lnTo>
                  <a:lnTo>
                    <a:pt x="790" y="936"/>
                  </a:lnTo>
                  <a:lnTo>
                    <a:pt x="826" y="944"/>
                  </a:lnTo>
                  <a:lnTo>
                    <a:pt x="830" y="944"/>
                  </a:lnTo>
                  <a:lnTo>
                    <a:pt x="832" y="948"/>
                  </a:lnTo>
                  <a:lnTo>
                    <a:pt x="842" y="956"/>
                  </a:lnTo>
                  <a:lnTo>
                    <a:pt x="858" y="964"/>
                  </a:lnTo>
                  <a:lnTo>
                    <a:pt x="858" y="966"/>
                  </a:lnTo>
                  <a:lnTo>
                    <a:pt x="892" y="968"/>
                  </a:lnTo>
                  <a:lnTo>
                    <a:pt x="908" y="976"/>
                  </a:lnTo>
                  <a:lnTo>
                    <a:pt x="928" y="980"/>
                  </a:lnTo>
                  <a:lnTo>
                    <a:pt x="946" y="982"/>
                  </a:lnTo>
                  <a:lnTo>
                    <a:pt x="950" y="972"/>
                  </a:lnTo>
                  <a:lnTo>
                    <a:pt x="942" y="956"/>
                  </a:lnTo>
                  <a:lnTo>
                    <a:pt x="940" y="940"/>
                  </a:lnTo>
                  <a:lnTo>
                    <a:pt x="938" y="940"/>
                  </a:lnTo>
                  <a:lnTo>
                    <a:pt x="942" y="936"/>
                  </a:lnTo>
                  <a:lnTo>
                    <a:pt x="952" y="922"/>
                  </a:lnTo>
                  <a:lnTo>
                    <a:pt x="952" y="920"/>
                  </a:lnTo>
                  <a:lnTo>
                    <a:pt x="954" y="920"/>
                  </a:lnTo>
                  <a:lnTo>
                    <a:pt x="964" y="912"/>
                  </a:lnTo>
                  <a:lnTo>
                    <a:pt x="962" y="908"/>
                  </a:lnTo>
                  <a:lnTo>
                    <a:pt x="958" y="892"/>
                  </a:lnTo>
                  <a:lnTo>
                    <a:pt x="956" y="888"/>
                  </a:lnTo>
                  <a:lnTo>
                    <a:pt x="950" y="884"/>
                  </a:lnTo>
                  <a:lnTo>
                    <a:pt x="938" y="872"/>
                  </a:lnTo>
                  <a:lnTo>
                    <a:pt x="922" y="858"/>
                  </a:lnTo>
                  <a:lnTo>
                    <a:pt x="922" y="856"/>
                  </a:lnTo>
                  <a:lnTo>
                    <a:pt x="920" y="856"/>
                  </a:lnTo>
                  <a:lnTo>
                    <a:pt x="922" y="856"/>
                  </a:lnTo>
                  <a:lnTo>
                    <a:pt x="922" y="854"/>
                  </a:lnTo>
                  <a:lnTo>
                    <a:pt x="924" y="838"/>
                  </a:lnTo>
                  <a:lnTo>
                    <a:pt x="924" y="828"/>
                  </a:lnTo>
                  <a:lnTo>
                    <a:pt x="916" y="808"/>
                  </a:lnTo>
                  <a:lnTo>
                    <a:pt x="934" y="804"/>
                  </a:lnTo>
                  <a:lnTo>
                    <a:pt x="944" y="796"/>
                  </a:lnTo>
                  <a:lnTo>
                    <a:pt x="966" y="796"/>
                  </a:lnTo>
                  <a:lnTo>
                    <a:pt x="988" y="792"/>
                  </a:lnTo>
                  <a:lnTo>
                    <a:pt x="990" y="792"/>
                  </a:lnTo>
                  <a:lnTo>
                    <a:pt x="1004" y="794"/>
                  </a:lnTo>
                  <a:lnTo>
                    <a:pt x="1022" y="788"/>
                  </a:lnTo>
                  <a:lnTo>
                    <a:pt x="1042" y="784"/>
                  </a:lnTo>
                  <a:lnTo>
                    <a:pt x="1054" y="780"/>
                  </a:lnTo>
                  <a:lnTo>
                    <a:pt x="1056" y="780"/>
                  </a:lnTo>
                  <a:lnTo>
                    <a:pt x="1090" y="772"/>
                  </a:lnTo>
                  <a:lnTo>
                    <a:pt x="1096" y="768"/>
                  </a:lnTo>
                  <a:lnTo>
                    <a:pt x="1094" y="760"/>
                  </a:lnTo>
                  <a:lnTo>
                    <a:pt x="1088" y="750"/>
                  </a:lnTo>
                  <a:lnTo>
                    <a:pt x="1088" y="748"/>
                  </a:lnTo>
                  <a:lnTo>
                    <a:pt x="1086" y="748"/>
                  </a:lnTo>
                  <a:lnTo>
                    <a:pt x="1088" y="736"/>
                  </a:lnTo>
                  <a:lnTo>
                    <a:pt x="1090" y="734"/>
                  </a:lnTo>
                  <a:lnTo>
                    <a:pt x="1090" y="718"/>
                  </a:lnTo>
                  <a:lnTo>
                    <a:pt x="1086" y="704"/>
                  </a:lnTo>
                  <a:lnTo>
                    <a:pt x="1086" y="702"/>
                  </a:lnTo>
                  <a:lnTo>
                    <a:pt x="1094" y="686"/>
                  </a:lnTo>
                  <a:lnTo>
                    <a:pt x="1100" y="678"/>
                  </a:lnTo>
                  <a:lnTo>
                    <a:pt x="1102" y="676"/>
                  </a:lnTo>
                  <a:lnTo>
                    <a:pt x="1106" y="676"/>
                  </a:lnTo>
                  <a:lnTo>
                    <a:pt x="1126" y="676"/>
                  </a:lnTo>
                  <a:lnTo>
                    <a:pt x="1132" y="676"/>
                  </a:lnTo>
                  <a:lnTo>
                    <a:pt x="1138" y="672"/>
                  </a:lnTo>
                  <a:lnTo>
                    <a:pt x="1170" y="630"/>
                  </a:lnTo>
                  <a:lnTo>
                    <a:pt x="1170" y="628"/>
                  </a:lnTo>
                  <a:lnTo>
                    <a:pt x="1186" y="614"/>
                  </a:lnTo>
                  <a:lnTo>
                    <a:pt x="1188" y="612"/>
                  </a:lnTo>
                  <a:lnTo>
                    <a:pt x="1196" y="610"/>
                  </a:lnTo>
                  <a:lnTo>
                    <a:pt x="1202" y="608"/>
                  </a:lnTo>
                  <a:lnTo>
                    <a:pt x="1206" y="604"/>
                  </a:lnTo>
                  <a:lnTo>
                    <a:pt x="1214" y="596"/>
                  </a:lnTo>
                  <a:lnTo>
                    <a:pt x="1218" y="592"/>
                  </a:lnTo>
                  <a:lnTo>
                    <a:pt x="1246" y="598"/>
                  </a:lnTo>
                  <a:lnTo>
                    <a:pt x="1270" y="588"/>
                  </a:lnTo>
                  <a:lnTo>
                    <a:pt x="1284" y="586"/>
                  </a:lnTo>
                  <a:lnTo>
                    <a:pt x="1296" y="580"/>
                  </a:lnTo>
                  <a:lnTo>
                    <a:pt x="1296" y="562"/>
                  </a:lnTo>
                  <a:lnTo>
                    <a:pt x="1298" y="540"/>
                  </a:lnTo>
                  <a:lnTo>
                    <a:pt x="1298" y="538"/>
                  </a:lnTo>
                  <a:lnTo>
                    <a:pt x="1302" y="532"/>
                  </a:lnTo>
                  <a:lnTo>
                    <a:pt x="1302" y="530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青海"/>
            <p:cNvSpPr>
              <a:spLocks/>
            </p:cNvSpPr>
            <p:nvPr/>
          </p:nvSpPr>
          <p:spPr bwMode="auto">
            <a:xfrm>
              <a:off x="2846195" y="3230878"/>
              <a:ext cx="1453686" cy="1041928"/>
            </a:xfrm>
            <a:custGeom>
              <a:avLst/>
              <a:gdLst>
                <a:gd name="T0" fmla="*/ 2147483646 w 812"/>
                <a:gd name="T1" fmla="*/ 2147483646 h 582"/>
                <a:gd name="T2" fmla="*/ 2147483646 w 812"/>
                <a:gd name="T3" fmla="*/ 2147483646 h 582"/>
                <a:gd name="T4" fmla="*/ 2147483646 w 812"/>
                <a:gd name="T5" fmla="*/ 2147483646 h 582"/>
                <a:gd name="T6" fmla="*/ 2147483646 w 812"/>
                <a:gd name="T7" fmla="*/ 2147483646 h 582"/>
                <a:gd name="T8" fmla="*/ 2147483646 w 812"/>
                <a:gd name="T9" fmla="*/ 2147483646 h 582"/>
                <a:gd name="T10" fmla="*/ 2147483646 w 812"/>
                <a:gd name="T11" fmla="*/ 2147483646 h 582"/>
                <a:gd name="T12" fmla="*/ 2147483646 w 812"/>
                <a:gd name="T13" fmla="*/ 2147483646 h 582"/>
                <a:gd name="T14" fmla="*/ 2147483646 w 812"/>
                <a:gd name="T15" fmla="*/ 2147483646 h 582"/>
                <a:gd name="T16" fmla="*/ 2147483646 w 812"/>
                <a:gd name="T17" fmla="*/ 2147483646 h 582"/>
                <a:gd name="T18" fmla="*/ 2147483646 w 812"/>
                <a:gd name="T19" fmla="*/ 2147483646 h 582"/>
                <a:gd name="T20" fmla="*/ 2147483646 w 812"/>
                <a:gd name="T21" fmla="*/ 2147483646 h 582"/>
                <a:gd name="T22" fmla="*/ 2147483646 w 812"/>
                <a:gd name="T23" fmla="*/ 2147483646 h 582"/>
                <a:gd name="T24" fmla="*/ 2147483646 w 812"/>
                <a:gd name="T25" fmla="*/ 2147483646 h 582"/>
                <a:gd name="T26" fmla="*/ 2147483646 w 812"/>
                <a:gd name="T27" fmla="*/ 2147483646 h 582"/>
                <a:gd name="T28" fmla="*/ 2147483646 w 812"/>
                <a:gd name="T29" fmla="*/ 2147483646 h 582"/>
                <a:gd name="T30" fmla="*/ 2147483646 w 812"/>
                <a:gd name="T31" fmla="*/ 2147483646 h 582"/>
                <a:gd name="T32" fmla="*/ 2147483646 w 812"/>
                <a:gd name="T33" fmla="*/ 2147483646 h 582"/>
                <a:gd name="T34" fmla="*/ 0 w 812"/>
                <a:gd name="T35" fmla="*/ 2147483646 h 582"/>
                <a:gd name="T36" fmla="*/ 2147483646 w 812"/>
                <a:gd name="T37" fmla="*/ 2147483646 h 582"/>
                <a:gd name="T38" fmla="*/ 2147483646 w 812"/>
                <a:gd name="T39" fmla="*/ 2147483646 h 582"/>
                <a:gd name="T40" fmla="*/ 2147483646 w 812"/>
                <a:gd name="T41" fmla="*/ 2147483646 h 582"/>
                <a:gd name="T42" fmla="*/ 2147483646 w 812"/>
                <a:gd name="T43" fmla="*/ 2147483646 h 582"/>
                <a:gd name="T44" fmla="*/ 2147483646 w 812"/>
                <a:gd name="T45" fmla="*/ 2147483646 h 582"/>
                <a:gd name="T46" fmla="*/ 2147483646 w 812"/>
                <a:gd name="T47" fmla="*/ 2147483646 h 582"/>
                <a:gd name="T48" fmla="*/ 2147483646 w 812"/>
                <a:gd name="T49" fmla="*/ 2147483646 h 582"/>
                <a:gd name="T50" fmla="*/ 2147483646 w 812"/>
                <a:gd name="T51" fmla="*/ 2147483646 h 582"/>
                <a:gd name="T52" fmla="*/ 2147483646 w 812"/>
                <a:gd name="T53" fmla="*/ 2147483646 h 582"/>
                <a:gd name="T54" fmla="*/ 2147483646 w 812"/>
                <a:gd name="T55" fmla="*/ 2147483646 h 582"/>
                <a:gd name="T56" fmla="*/ 2147483646 w 812"/>
                <a:gd name="T57" fmla="*/ 2147483646 h 582"/>
                <a:gd name="T58" fmla="*/ 2147483646 w 812"/>
                <a:gd name="T59" fmla="*/ 2147483646 h 582"/>
                <a:gd name="T60" fmla="*/ 2147483646 w 812"/>
                <a:gd name="T61" fmla="*/ 2147483646 h 582"/>
                <a:gd name="T62" fmla="*/ 2147483646 w 812"/>
                <a:gd name="T63" fmla="*/ 2147483646 h 582"/>
                <a:gd name="T64" fmla="*/ 2147483646 w 812"/>
                <a:gd name="T65" fmla="*/ 2147483646 h 582"/>
                <a:gd name="T66" fmla="*/ 2147483646 w 812"/>
                <a:gd name="T67" fmla="*/ 2147483646 h 582"/>
                <a:gd name="T68" fmla="*/ 2147483646 w 812"/>
                <a:gd name="T69" fmla="*/ 2147483646 h 582"/>
                <a:gd name="T70" fmla="*/ 2147483646 w 812"/>
                <a:gd name="T71" fmla="*/ 2147483646 h 582"/>
                <a:gd name="T72" fmla="*/ 2147483646 w 812"/>
                <a:gd name="T73" fmla="*/ 2147483646 h 582"/>
                <a:gd name="T74" fmla="*/ 2147483646 w 812"/>
                <a:gd name="T75" fmla="*/ 2147483646 h 582"/>
                <a:gd name="T76" fmla="*/ 2147483646 w 812"/>
                <a:gd name="T77" fmla="*/ 2147483646 h 582"/>
                <a:gd name="T78" fmla="*/ 2147483646 w 812"/>
                <a:gd name="T79" fmla="*/ 2147483646 h 582"/>
                <a:gd name="T80" fmla="*/ 2147483646 w 812"/>
                <a:gd name="T81" fmla="*/ 2147483646 h 582"/>
                <a:gd name="T82" fmla="*/ 2147483646 w 812"/>
                <a:gd name="T83" fmla="*/ 2147483646 h 582"/>
                <a:gd name="T84" fmla="*/ 2147483646 w 812"/>
                <a:gd name="T85" fmla="*/ 2147483646 h 582"/>
                <a:gd name="T86" fmla="*/ 2147483646 w 812"/>
                <a:gd name="T87" fmla="*/ 2147483646 h 582"/>
                <a:gd name="T88" fmla="*/ 2147483646 w 812"/>
                <a:gd name="T89" fmla="*/ 2147483646 h 582"/>
                <a:gd name="T90" fmla="*/ 2147483646 w 812"/>
                <a:gd name="T91" fmla="*/ 2147483646 h 582"/>
                <a:gd name="T92" fmla="*/ 2147483646 w 812"/>
                <a:gd name="T93" fmla="*/ 2147483646 h 582"/>
                <a:gd name="T94" fmla="*/ 2147483646 w 812"/>
                <a:gd name="T95" fmla="*/ 2147483646 h 582"/>
                <a:gd name="T96" fmla="*/ 2147483646 w 812"/>
                <a:gd name="T97" fmla="*/ 2147483646 h 582"/>
                <a:gd name="T98" fmla="*/ 2147483646 w 812"/>
                <a:gd name="T99" fmla="*/ 2147483646 h 582"/>
                <a:gd name="T100" fmla="*/ 2147483646 w 812"/>
                <a:gd name="T101" fmla="*/ 2147483646 h 582"/>
                <a:gd name="T102" fmla="*/ 2147483646 w 812"/>
                <a:gd name="T103" fmla="*/ 2147483646 h 582"/>
                <a:gd name="T104" fmla="*/ 2147483646 w 812"/>
                <a:gd name="T105" fmla="*/ 2147483646 h 582"/>
                <a:gd name="T106" fmla="*/ 2147483646 w 812"/>
                <a:gd name="T107" fmla="*/ 2147483646 h 58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812" h="582">
                  <a:moveTo>
                    <a:pt x="484" y="30"/>
                  </a:moveTo>
                  <a:lnTo>
                    <a:pt x="476" y="36"/>
                  </a:lnTo>
                  <a:lnTo>
                    <a:pt x="480" y="56"/>
                  </a:lnTo>
                  <a:lnTo>
                    <a:pt x="480" y="58"/>
                  </a:lnTo>
                  <a:lnTo>
                    <a:pt x="482" y="58"/>
                  </a:lnTo>
                  <a:lnTo>
                    <a:pt x="480" y="58"/>
                  </a:lnTo>
                  <a:lnTo>
                    <a:pt x="472" y="78"/>
                  </a:lnTo>
                  <a:lnTo>
                    <a:pt x="460" y="82"/>
                  </a:lnTo>
                  <a:lnTo>
                    <a:pt x="458" y="84"/>
                  </a:lnTo>
                  <a:lnTo>
                    <a:pt x="456" y="84"/>
                  </a:lnTo>
                  <a:lnTo>
                    <a:pt x="436" y="74"/>
                  </a:lnTo>
                  <a:lnTo>
                    <a:pt x="396" y="38"/>
                  </a:lnTo>
                  <a:lnTo>
                    <a:pt x="380" y="28"/>
                  </a:lnTo>
                  <a:lnTo>
                    <a:pt x="356" y="20"/>
                  </a:lnTo>
                  <a:lnTo>
                    <a:pt x="356" y="18"/>
                  </a:lnTo>
                  <a:lnTo>
                    <a:pt x="344" y="10"/>
                  </a:lnTo>
                  <a:lnTo>
                    <a:pt x="324" y="4"/>
                  </a:lnTo>
                  <a:lnTo>
                    <a:pt x="314" y="6"/>
                  </a:lnTo>
                  <a:lnTo>
                    <a:pt x="312" y="6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68" y="0"/>
                  </a:lnTo>
                  <a:lnTo>
                    <a:pt x="256" y="0"/>
                  </a:lnTo>
                  <a:lnTo>
                    <a:pt x="248" y="6"/>
                  </a:lnTo>
                  <a:lnTo>
                    <a:pt x="240" y="8"/>
                  </a:lnTo>
                  <a:lnTo>
                    <a:pt x="228" y="10"/>
                  </a:lnTo>
                  <a:lnTo>
                    <a:pt x="212" y="14"/>
                  </a:lnTo>
                  <a:lnTo>
                    <a:pt x="198" y="18"/>
                  </a:lnTo>
                  <a:lnTo>
                    <a:pt x="196" y="20"/>
                  </a:lnTo>
                  <a:lnTo>
                    <a:pt x="180" y="22"/>
                  </a:lnTo>
                  <a:lnTo>
                    <a:pt x="160" y="28"/>
                  </a:lnTo>
                  <a:lnTo>
                    <a:pt x="158" y="28"/>
                  </a:lnTo>
                  <a:lnTo>
                    <a:pt x="144" y="26"/>
                  </a:lnTo>
                  <a:lnTo>
                    <a:pt x="120" y="30"/>
                  </a:lnTo>
                  <a:lnTo>
                    <a:pt x="100" y="30"/>
                  </a:lnTo>
                  <a:lnTo>
                    <a:pt x="92" y="38"/>
                  </a:lnTo>
                  <a:lnTo>
                    <a:pt x="82" y="40"/>
                  </a:lnTo>
                  <a:lnTo>
                    <a:pt x="86" y="50"/>
                  </a:lnTo>
                  <a:lnTo>
                    <a:pt x="86" y="66"/>
                  </a:lnTo>
                  <a:lnTo>
                    <a:pt x="84" y="78"/>
                  </a:lnTo>
                  <a:lnTo>
                    <a:pt x="98" y="90"/>
                  </a:lnTo>
                  <a:lnTo>
                    <a:pt x="110" y="102"/>
                  </a:lnTo>
                  <a:lnTo>
                    <a:pt x="118" y="110"/>
                  </a:lnTo>
                  <a:lnTo>
                    <a:pt x="120" y="114"/>
                  </a:lnTo>
                  <a:lnTo>
                    <a:pt x="120" y="118"/>
                  </a:lnTo>
                  <a:lnTo>
                    <a:pt x="124" y="130"/>
                  </a:lnTo>
                  <a:lnTo>
                    <a:pt x="130" y="142"/>
                  </a:lnTo>
                  <a:lnTo>
                    <a:pt x="128" y="142"/>
                  </a:lnTo>
                  <a:lnTo>
                    <a:pt x="112" y="154"/>
                  </a:lnTo>
                  <a:lnTo>
                    <a:pt x="102" y="166"/>
                  </a:lnTo>
                  <a:lnTo>
                    <a:pt x="104" y="178"/>
                  </a:lnTo>
                  <a:lnTo>
                    <a:pt x="112" y="196"/>
                  </a:lnTo>
                  <a:lnTo>
                    <a:pt x="112" y="198"/>
                  </a:lnTo>
                  <a:lnTo>
                    <a:pt x="112" y="204"/>
                  </a:lnTo>
                  <a:lnTo>
                    <a:pt x="108" y="210"/>
                  </a:lnTo>
                  <a:lnTo>
                    <a:pt x="106" y="214"/>
                  </a:lnTo>
                  <a:lnTo>
                    <a:pt x="102" y="216"/>
                  </a:lnTo>
                  <a:lnTo>
                    <a:pt x="96" y="216"/>
                  </a:lnTo>
                  <a:lnTo>
                    <a:pt x="80" y="214"/>
                  </a:lnTo>
                  <a:lnTo>
                    <a:pt x="60" y="210"/>
                  </a:lnTo>
                  <a:lnTo>
                    <a:pt x="58" y="210"/>
                  </a:lnTo>
                  <a:lnTo>
                    <a:pt x="44" y="202"/>
                  </a:lnTo>
                  <a:lnTo>
                    <a:pt x="20" y="202"/>
                  </a:lnTo>
                  <a:lnTo>
                    <a:pt x="22" y="202"/>
                  </a:lnTo>
                  <a:lnTo>
                    <a:pt x="20" y="242"/>
                  </a:lnTo>
                  <a:lnTo>
                    <a:pt x="18" y="246"/>
                  </a:lnTo>
                  <a:lnTo>
                    <a:pt x="16" y="248"/>
                  </a:lnTo>
                  <a:lnTo>
                    <a:pt x="8" y="250"/>
                  </a:lnTo>
                  <a:lnTo>
                    <a:pt x="6" y="254"/>
                  </a:lnTo>
                  <a:lnTo>
                    <a:pt x="6" y="262"/>
                  </a:lnTo>
                  <a:lnTo>
                    <a:pt x="4" y="262"/>
                  </a:lnTo>
                  <a:lnTo>
                    <a:pt x="4" y="272"/>
                  </a:lnTo>
                  <a:lnTo>
                    <a:pt x="10" y="280"/>
                  </a:lnTo>
                  <a:lnTo>
                    <a:pt x="14" y="284"/>
                  </a:lnTo>
                  <a:lnTo>
                    <a:pt x="18" y="304"/>
                  </a:lnTo>
                  <a:lnTo>
                    <a:pt x="18" y="310"/>
                  </a:lnTo>
                  <a:lnTo>
                    <a:pt x="16" y="322"/>
                  </a:lnTo>
                  <a:lnTo>
                    <a:pt x="10" y="338"/>
                  </a:lnTo>
                  <a:lnTo>
                    <a:pt x="0" y="358"/>
                  </a:lnTo>
                  <a:lnTo>
                    <a:pt x="0" y="362"/>
                  </a:lnTo>
                  <a:lnTo>
                    <a:pt x="0" y="370"/>
                  </a:lnTo>
                  <a:lnTo>
                    <a:pt x="12" y="384"/>
                  </a:lnTo>
                  <a:lnTo>
                    <a:pt x="16" y="394"/>
                  </a:lnTo>
                  <a:lnTo>
                    <a:pt x="26" y="406"/>
                  </a:lnTo>
                  <a:lnTo>
                    <a:pt x="40" y="422"/>
                  </a:lnTo>
                  <a:lnTo>
                    <a:pt x="48" y="430"/>
                  </a:lnTo>
                  <a:lnTo>
                    <a:pt x="52" y="430"/>
                  </a:lnTo>
                  <a:lnTo>
                    <a:pt x="68" y="422"/>
                  </a:lnTo>
                  <a:lnTo>
                    <a:pt x="72" y="418"/>
                  </a:lnTo>
                  <a:lnTo>
                    <a:pt x="76" y="418"/>
                  </a:lnTo>
                  <a:lnTo>
                    <a:pt x="84" y="420"/>
                  </a:lnTo>
                  <a:lnTo>
                    <a:pt x="92" y="424"/>
                  </a:lnTo>
                  <a:lnTo>
                    <a:pt x="92" y="426"/>
                  </a:lnTo>
                  <a:lnTo>
                    <a:pt x="100" y="434"/>
                  </a:lnTo>
                  <a:lnTo>
                    <a:pt x="104" y="444"/>
                  </a:lnTo>
                  <a:lnTo>
                    <a:pt x="108" y="448"/>
                  </a:lnTo>
                  <a:lnTo>
                    <a:pt x="110" y="450"/>
                  </a:lnTo>
                  <a:lnTo>
                    <a:pt x="120" y="458"/>
                  </a:lnTo>
                  <a:lnTo>
                    <a:pt x="126" y="458"/>
                  </a:lnTo>
                  <a:lnTo>
                    <a:pt x="132" y="460"/>
                  </a:lnTo>
                  <a:lnTo>
                    <a:pt x="136" y="464"/>
                  </a:lnTo>
                  <a:lnTo>
                    <a:pt x="144" y="468"/>
                  </a:lnTo>
                  <a:lnTo>
                    <a:pt x="160" y="474"/>
                  </a:lnTo>
                  <a:lnTo>
                    <a:pt x="162" y="474"/>
                  </a:lnTo>
                  <a:lnTo>
                    <a:pt x="186" y="482"/>
                  </a:lnTo>
                  <a:lnTo>
                    <a:pt x="188" y="482"/>
                  </a:lnTo>
                  <a:lnTo>
                    <a:pt x="204" y="490"/>
                  </a:lnTo>
                  <a:lnTo>
                    <a:pt x="232" y="498"/>
                  </a:lnTo>
                  <a:lnTo>
                    <a:pt x="234" y="498"/>
                  </a:lnTo>
                  <a:lnTo>
                    <a:pt x="272" y="500"/>
                  </a:lnTo>
                  <a:lnTo>
                    <a:pt x="288" y="494"/>
                  </a:lnTo>
                  <a:lnTo>
                    <a:pt x="304" y="494"/>
                  </a:lnTo>
                  <a:lnTo>
                    <a:pt x="304" y="496"/>
                  </a:lnTo>
                  <a:lnTo>
                    <a:pt x="316" y="512"/>
                  </a:lnTo>
                  <a:lnTo>
                    <a:pt x="324" y="526"/>
                  </a:lnTo>
                  <a:lnTo>
                    <a:pt x="332" y="532"/>
                  </a:lnTo>
                  <a:lnTo>
                    <a:pt x="340" y="536"/>
                  </a:lnTo>
                  <a:lnTo>
                    <a:pt x="340" y="538"/>
                  </a:lnTo>
                  <a:lnTo>
                    <a:pt x="342" y="538"/>
                  </a:lnTo>
                  <a:lnTo>
                    <a:pt x="348" y="554"/>
                  </a:lnTo>
                  <a:lnTo>
                    <a:pt x="350" y="554"/>
                  </a:lnTo>
                  <a:lnTo>
                    <a:pt x="350" y="556"/>
                  </a:lnTo>
                  <a:lnTo>
                    <a:pt x="354" y="574"/>
                  </a:lnTo>
                  <a:lnTo>
                    <a:pt x="364" y="578"/>
                  </a:lnTo>
                  <a:lnTo>
                    <a:pt x="366" y="578"/>
                  </a:lnTo>
                  <a:lnTo>
                    <a:pt x="376" y="582"/>
                  </a:lnTo>
                  <a:lnTo>
                    <a:pt x="388" y="580"/>
                  </a:lnTo>
                  <a:lnTo>
                    <a:pt x="390" y="568"/>
                  </a:lnTo>
                  <a:lnTo>
                    <a:pt x="392" y="566"/>
                  </a:lnTo>
                  <a:lnTo>
                    <a:pt x="404" y="554"/>
                  </a:lnTo>
                  <a:lnTo>
                    <a:pt x="420" y="558"/>
                  </a:lnTo>
                  <a:lnTo>
                    <a:pt x="428" y="574"/>
                  </a:lnTo>
                  <a:lnTo>
                    <a:pt x="442" y="570"/>
                  </a:lnTo>
                  <a:lnTo>
                    <a:pt x="444" y="554"/>
                  </a:lnTo>
                  <a:lnTo>
                    <a:pt x="444" y="552"/>
                  </a:lnTo>
                  <a:lnTo>
                    <a:pt x="456" y="546"/>
                  </a:lnTo>
                  <a:lnTo>
                    <a:pt x="452" y="524"/>
                  </a:lnTo>
                  <a:lnTo>
                    <a:pt x="452" y="522"/>
                  </a:lnTo>
                  <a:lnTo>
                    <a:pt x="464" y="496"/>
                  </a:lnTo>
                  <a:lnTo>
                    <a:pt x="476" y="492"/>
                  </a:lnTo>
                  <a:lnTo>
                    <a:pt x="472" y="470"/>
                  </a:lnTo>
                  <a:lnTo>
                    <a:pt x="484" y="470"/>
                  </a:lnTo>
                  <a:lnTo>
                    <a:pt x="484" y="458"/>
                  </a:lnTo>
                  <a:lnTo>
                    <a:pt x="476" y="438"/>
                  </a:lnTo>
                  <a:lnTo>
                    <a:pt x="476" y="436"/>
                  </a:lnTo>
                  <a:lnTo>
                    <a:pt x="478" y="420"/>
                  </a:lnTo>
                  <a:lnTo>
                    <a:pt x="478" y="418"/>
                  </a:lnTo>
                  <a:lnTo>
                    <a:pt x="480" y="418"/>
                  </a:lnTo>
                  <a:lnTo>
                    <a:pt x="488" y="406"/>
                  </a:lnTo>
                  <a:lnTo>
                    <a:pt x="490" y="406"/>
                  </a:lnTo>
                  <a:lnTo>
                    <a:pt x="492" y="406"/>
                  </a:lnTo>
                  <a:lnTo>
                    <a:pt x="514" y="410"/>
                  </a:lnTo>
                  <a:lnTo>
                    <a:pt x="532" y="414"/>
                  </a:lnTo>
                  <a:lnTo>
                    <a:pt x="548" y="410"/>
                  </a:lnTo>
                  <a:lnTo>
                    <a:pt x="556" y="426"/>
                  </a:lnTo>
                  <a:lnTo>
                    <a:pt x="556" y="428"/>
                  </a:lnTo>
                  <a:lnTo>
                    <a:pt x="556" y="440"/>
                  </a:lnTo>
                  <a:lnTo>
                    <a:pt x="560" y="452"/>
                  </a:lnTo>
                  <a:lnTo>
                    <a:pt x="562" y="458"/>
                  </a:lnTo>
                  <a:lnTo>
                    <a:pt x="568" y="462"/>
                  </a:lnTo>
                  <a:lnTo>
                    <a:pt x="578" y="464"/>
                  </a:lnTo>
                  <a:lnTo>
                    <a:pt x="580" y="468"/>
                  </a:lnTo>
                  <a:lnTo>
                    <a:pt x="580" y="470"/>
                  </a:lnTo>
                  <a:lnTo>
                    <a:pt x="584" y="478"/>
                  </a:lnTo>
                  <a:lnTo>
                    <a:pt x="590" y="486"/>
                  </a:lnTo>
                  <a:lnTo>
                    <a:pt x="598" y="498"/>
                  </a:lnTo>
                  <a:lnTo>
                    <a:pt x="602" y="506"/>
                  </a:lnTo>
                  <a:lnTo>
                    <a:pt x="610" y="506"/>
                  </a:lnTo>
                  <a:lnTo>
                    <a:pt x="624" y="494"/>
                  </a:lnTo>
                  <a:lnTo>
                    <a:pt x="632" y="512"/>
                  </a:lnTo>
                  <a:lnTo>
                    <a:pt x="650" y="518"/>
                  </a:lnTo>
                  <a:lnTo>
                    <a:pt x="652" y="518"/>
                  </a:lnTo>
                  <a:lnTo>
                    <a:pt x="660" y="534"/>
                  </a:lnTo>
                  <a:lnTo>
                    <a:pt x="664" y="538"/>
                  </a:lnTo>
                  <a:lnTo>
                    <a:pt x="664" y="522"/>
                  </a:lnTo>
                  <a:lnTo>
                    <a:pt x="664" y="518"/>
                  </a:lnTo>
                  <a:lnTo>
                    <a:pt x="700" y="518"/>
                  </a:lnTo>
                  <a:lnTo>
                    <a:pt x="700" y="514"/>
                  </a:lnTo>
                  <a:lnTo>
                    <a:pt x="702" y="512"/>
                  </a:lnTo>
                  <a:lnTo>
                    <a:pt x="700" y="508"/>
                  </a:lnTo>
                  <a:lnTo>
                    <a:pt x="698" y="500"/>
                  </a:lnTo>
                  <a:lnTo>
                    <a:pt x="696" y="494"/>
                  </a:lnTo>
                  <a:lnTo>
                    <a:pt x="696" y="486"/>
                  </a:lnTo>
                  <a:lnTo>
                    <a:pt x="698" y="480"/>
                  </a:lnTo>
                  <a:lnTo>
                    <a:pt x="702" y="478"/>
                  </a:lnTo>
                  <a:lnTo>
                    <a:pt x="706" y="478"/>
                  </a:lnTo>
                  <a:lnTo>
                    <a:pt x="720" y="482"/>
                  </a:lnTo>
                  <a:lnTo>
                    <a:pt x="722" y="472"/>
                  </a:lnTo>
                  <a:lnTo>
                    <a:pt x="696" y="460"/>
                  </a:lnTo>
                  <a:lnTo>
                    <a:pt x="694" y="460"/>
                  </a:lnTo>
                  <a:lnTo>
                    <a:pt x="692" y="458"/>
                  </a:lnTo>
                  <a:lnTo>
                    <a:pt x="688" y="426"/>
                  </a:lnTo>
                  <a:lnTo>
                    <a:pt x="690" y="406"/>
                  </a:lnTo>
                  <a:lnTo>
                    <a:pt x="690" y="402"/>
                  </a:lnTo>
                  <a:lnTo>
                    <a:pt x="734" y="406"/>
                  </a:lnTo>
                  <a:lnTo>
                    <a:pt x="744" y="396"/>
                  </a:lnTo>
                  <a:lnTo>
                    <a:pt x="746" y="392"/>
                  </a:lnTo>
                  <a:lnTo>
                    <a:pt x="744" y="388"/>
                  </a:lnTo>
                  <a:lnTo>
                    <a:pt x="732" y="382"/>
                  </a:lnTo>
                  <a:lnTo>
                    <a:pt x="730" y="378"/>
                  </a:lnTo>
                  <a:lnTo>
                    <a:pt x="728" y="374"/>
                  </a:lnTo>
                  <a:lnTo>
                    <a:pt x="730" y="372"/>
                  </a:lnTo>
                  <a:lnTo>
                    <a:pt x="732" y="368"/>
                  </a:lnTo>
                  <a:lnTo>
                    <a:pt x="752" y="350"/>
                  </a:lnTo>
                  <a:lnTo>
                    <a:pt x="772" y="348"/>
                  </a:lnTo>
                  <a:lnTo>
                    <a:pt x="782" y="330"/>
                  </a:lnTo>
                  <a:lnTo>
                    <a:pt x="782" y="314"/>
                  </a:lnTo>
                  <a:lnTo>
                    <a:pt x="796" y="310"/>
                  </a:lnTo>
                  <a:lnTo>
                    <a:pt x="804" y="290"/>
                  </a:lnTo>
                  <a:lnTo>
                    <a:pt x="812" y="276"/>
                  </a:lnTo>
                  <a:lnTo>
                    <a:pt x="800" y="256"/>
                  </a:lnTo>
                  <a:lnTo>
                    <a:pt x="800" y="254"/>
                  </a:lnTo>
                  <a:lnTo>
                    <a:pt x="792" y="228"/>
                  </a:lnTo>
                  <a:lnTo>
                    <a:pt x="792" y="226"/>
                  </a:lnTo>
                  <a:lnTo>
                    <a:pt x="788" y="198"/>
                  </a:lnTo>
                  <a:lnTo>
                    <a:pt x="778" y="182"/>
                  </a:lnTo>
                  <a:lnTo>
                    <a:pt x="764" y="168"/>
                  </a:lnTo>
                  <a:lnTo>
                    <a:pt x="764" y="166"/>
                  </a:lnTo>
                  <a:lnTo>
                    <a:pt x="762" y="150"/>
                  </a:lnTo>
                  <a:lnTo>
                    <a:pt x="736" y="158"/>
                  </a:lnTo>
                  <a:lnTo>
                    <a:pt x="724" y="144"/>
                  </a:lnTo>
                  <a:lnTo>
                    <a:pt x="688" y="118"/>
                  </a:lnTo>
                  <a:lnTo>
                    <a:pt x="686" y="118"/>
                  </a:lnTo>
                  <a:lnTo>
                    <a:pt x="672" y="100"/>
                  </a:lnTo>
                  <a:lnTo>
                    <a:pt x="664" y="94"/>
                  </a:lnTo>
                  <a:lnTo>
                    <a:pt x="658" y="102"/>
                  </a:lnTo>
                  <a:lnTo>
                    <a:pt x="658" y="104"/>
                  </a:lnTo>
                  <a:lnTo>
                    <a:pt x="658" y="106"/>
                  </a:lnTo>
                  <a:lnTo>
                    <a:pt x="656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16" y="78"/>
                  </a:lnTo>
                  <a:lnTo>
                    <a:pt x="606" y="72"/>
                  </a:lnTo>
                  <a:lnTo>
                    <a:pt x="596" y="62"/>
                  </a:lnTo>
                  <a:lnTo>
                    <a:pt x="584" y="54"/>
                  </a:lnTo>
                  <a:lnTo>
                    <a:pt x="584" y="52"/>
                  </a:lnTo>
                  <a:lnTo>
                    <a:pt x="570" y="44"/>
                  </a:lnTo>
                  <a:lnTo>
                    <a:pt x="562" y="50"/>
                  </a:lnTo>
                  <a:lnTo>
                    <a:pt x="560" y="52"/>
                  </a:lnTo>
                  <a:lnTo>
                    <a:pt x="552" y="50"/>
                  </a:lnTo>
                  <a:lnTo>
                    <a:pt x="544" y="54"/>
                  </a:lnTo>
                  <a:lnTo>
                    <a:pt x="542" y="56"/>
                  </a:lnTo>
                  <a:lnTo>
                    <a:pt x="530" y="58"/>
                  </a:lnTo>
                  <a:lnTo>
                    <a:pt x="484" y="30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四川"/>
            <p:cNvSpPr>
              <a:spLocks/>
            </p:cNvSpPr>
            <p:nvPr/>
          </p:nvSpPr>
          <p:spPr bwMode="auto">
            <a:xfrm>
              <a:off x="3680453" y="3961302"/>
              <a:ext cx="1256758" cy="1102796"/>
            </a:xfrm>
            <a:custGeom>
              <a:avLst/>
              <a:gdLst>
                <a:gd name="T0" fmla="*/ 2147483646 w 702"/>
                <a:gd name="T1" fmla="*/ 2147483646 h 616"/>
                <a:gd name="T2" fmla="*/ 2147483646 w 702"/>
                <a:gd name="T3" fmla="*/ 2147483646 h 616"/>
                <a:gd name="T4" fmla="*/ 2147483646 w 702"/>
                <a:gd name="T5" fmla="*/ 2147483646 h 616"/>
                <a:gd name="T6" fmla="*/ 2147483646 w 702"/>
                <a:gd name="T7" fmla="*/ 2147483646 h 616"/>
                <a:gd name="T8" fmla="*/ 2147483646 w 702"/>
                <a:gd name="T9" fmla="*/ 2147483646 h 616"/>
                <a:gd name="T10" fmla="*/ 2147483646 w 702"/>
                <a:gd name="T11" fmla="*/ 2147483646 h 616"/>
                <a:gd name="T12" fmla="*/ 2147483646 w 702"/>
                <a:gd name="T13" fmla="*/ 2147483646 h 616"/>
                <a:gd name="T14" fmla="*/ 2147483646 w 702"/>
                <a:gd name="T15" fmla="*/ 2147483646 h 616"/>
                <a:gd name="T16" fmla="*/ 2147483646 w 702"/>
                <a:gd name="T17" fmla="*/ 2147483646 h 616"/>
                <a:gd name="T18" fmla="*/ 2147483646 w 702"/>
                <a:gd name="T19" fmla="*/ 2147483646 h 616"/>
                <a:gd name="T20" fmla="*/ 2147483646 w 702"/>
                <a:gd name="T21" fmla="*/ 2147483646 h 616"/>
                <a:gd name="T22" fmla="*/ 2147483646 w 702"/>
                <a:gd name="T23" fmla="*/ 2147483646 h 616"/>
                <a:gd name="T24" fmla="*/ 2147483646 w 702"/>
                <a:gd name="T25" fmla="*/ 2147483646 h 616"/>
                <a:gd name="T26" fmla="*/ 2147483646 w 702"/>
                <a:gd name="T27" fmla="*/ 2147483646 h 616"/>
                <a:gd name="T28" fmla="*/ 2147483646 w 702"/>
                <a:gd name="T29" fmla="*/ 2147483646 h 616"/>
                <a:gd name="T30" fmla="*/ 2147483646 w 702"/>
                <a:gd name="T31" fmla="*/ 2147483646 h 616"/>
                <a:gd name="T32" fmla="*/ 2147483646 w 702"/>
                <a:gd name="T33" fmla="*/ 2147483646 h 616"/>
                <a:gd name="T34" fmla="*/ 2147483646 w 702"/>
                <a:gd name="T35" fmla="*/ 2147483646 h 616"/>
                <a:gd name="T36" fmla="*/ 2147483646 w 702"/>
                <a:gd name="T37" fmla="*/ 2147483646 h 616"/>
                <a:gd name="T38" fmla="*/ 2147483646 w 702"/>
                <a:gd name="T39" fmla="*/ 2147483646 h 616"/>
                <a:gd name="T40" fmla="*/ 2147483646 w 702"/>
                <a:gd name="T41" fmla="*/ 2147483646 h 616"/>
                <a:gd name="T42" fmla="*/ 2147483646 w 702"/>
                <a:gd name="T43" fmla="*/ 2147483646 h 616"/>
                <a:gd name="T44" fmla="*/ 2147483646 w 702"/>
                <a:gd name="T45" fmla="*/ 2147483646 h 616"/>
                <a:gd name="T46" fmla="*/ 2147483646 w 702"/>
                <a:gd name="T47" fmla="*/ 2147483646 h 616"/>
                <a:gd name="T48" fmla="*/ 2147483646 w 702"/>
                <a:gd name="T49" fmla="*/ 2147483646 h 616"/>
                <a:gd name="T50" fmla="*/ 2147483646 w 702"/>
                <a:gd name="T51" fmla="*/ 2147483646 h 616"/>
                <a:gd name="T52" fmla="*/ 2147483646 w 702"/>
                <a:gd name="T53" fmla="*/ 2147483646 h 616"/>
                <a:gd name="T54" fmla="*/ 2147483646 w 702"/>
                <a:gd name="T55" fmla="*/ 2147483646 h 616"/>
                <a:gd name="T56" fmla="*/ 2147483646 w 702"/>
                <a:gd name="T57" fmla="*/ 2147483646 h 616"/>
                <a:gd name="T58" fmla="*/ 2147483646 w 702"/>
                <a:gd name="T59" fmla="*/ 2147483646 h 616"/>
                <a:gd name="T60" fmla="*/ 2147483646 w 702"/>
                <a:gd name="T61" fmla="*/ 2147483646 h 616"/>
                <a:gd name="T62" fmla="*/ 2147483646 w 702"/>
                <a:gd name="T63" fmla="*/ 2147483646 h 616"/>
                <a:gd name="T64" fmla="*/ 2147483646 w 702"/>
                <a:gd name="T65" fmla="*/ 2147483646 h 616"/>
                <a:gd name="T66" fmla="*/ 2147483646 w 702"/>
                <a:gd name="T67" fmla="*/ 2147483646 h 616"/>
                <a:gd name="T68" fmla="*/ 2147483646 w 702"/>
                <a:gd name="T69" fmla="*/ 2147483646 h 616"/>
                <a:gd name="T70" fmla="*/ 2147483646 w 702"/>
                <a:gd name="T71" fmla="*/ 2147483646 h 616"/>
                <a:gd name="T72" fmla="*/ 2147483646 w 702"/>
                <a:gd name="T73" fmla="*/ 2147483646 h 616"/>
                <a:gd name="T74" fmla="*/ 2147483646 w 702"/>
                <a:gd name="T75" fmla="*/ 2147483646 h 616"/>
                <a:gd name="T76" fmla="*/ 2147483646 w 702"/>
                <a:gd name="T77" fmla="*/ 2147483646 h 616"/>
                <a:gd name="T78" fmla="*/ 2147483646 w 702"/>
                <a:gd name="T79" fmla="*/ 2147483646 h 616"/>
                <a:gd name="T80" fmla="*/ 2147483646 w 702"/>
                <a:gd name="T81" fmla="*/ 2147483646 h 616"/>
                <a:gd name="T82" fmla="*/ 2147483646 w 702"/>
                <a:gd name="T83" fmla="*/ 2147483646 h 616"/>
                <a:gd name="T84" fmla="*/ 2147483646 w 702"/>
                <a:gd name="T85" fmla="*/ 2147483646 h 616"/>
                <a:gd name="T86" fmla="*/ 2147483646 w 702"/>
                <a:gd name="T87" fmla="*/ 2147483646 h 616"/>
                <a:gd name="T88" fmla="*/ 2147483646 w 702"/>
                <a:gd name="T89" fmla="*/ 2147483646 h 616"/>
                <a:gd name="T90" fmla="*/ 2147483646 w 702"/>
                <a:gd name="T91" fmla="*/ 2147483646 h 616"/>
                <a:gd name="T92" fmla="*/ 2147483646 w 702"/>
                <a:gd name="T93" fmla="*/ 2147483646 h 616"/>
                <a:gd name="T94" fmla="*/ 2147483646 w 702"/>
                <a:gd name="T95" fmla="*/ 2147483646 h 616"/>
                <a:gd name="T96" fmla="*/ 2147483646 w 702"/>
                <a:gd name="T97" fmla="*/ 2147483646 h 616"/>
                <a:gd name="T98" fmla="*/ 2147483646 w 702"/>
                <a:gd name="T99" fmla="*/ 0 h 616"/>
                <a:gd name="T100" fmla="*/ 2147483646 w 702"/>
                <a:gd name="T101" fmla="*/ 2147483646 h 616"/>
                <a:gd name="T102" fmla="*/ 2147483646 w 702"/>
                <a:gd name="T103" fmla="*/ 2147483646 h 616"/>
                <a:gd name="T104" fmla="*/ 2147483646 w 702"/>
                <a:gd name="T105" fmla="*/ 2147483646 h 616"/>
                <a:gd name="T106" fmla="*/ 2147483646 w 702"/>
                <a:gd name="T107" fmla="*/ 2147483646 h 616"/>
                <a:gd name="T108" fmla="*/ 2147483646 w 702"/>
                <a:gd name="T109" fmla="*/ 2147483646 h 616"/>
                <a:gd name="T110" fmla="*/ 2147483646 w 702"/>
                <a:gd name="T111" fmla="*/ 2147483646 h 616"/>
                <a:gd name="T112" fmla="*/ 2147483646 w 702"/>
                <a:gd name="T113" fmla="*/ 2147483646 h 616"/>
                <a:gd name="T114" fmla="*/ 2147483646 w 702"/>
                <a:gd name="T115" fmla="*/ 2147483646 h 616"/>
                <a:gd name="T116" fmla="*/ 2147483646 w 702"/>
                <a:gd name="T117" fmla="*/ 2147483646 h 616"/>
                <a:gd name="T118" fmla="*/ 2147483646 w 702"/>
                <a:gd name="T119" fmla="*/ 2147483646 h 61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702" h="616">
                  <a:moveTo>
                    <a:pt x="66" y="14"/>
                  </a:moveTo>
                  <a:lnTo>
                    <a:pt x="46" y="10"/>
                  </a:lnTo>
                  <a:lnTo>
                    <a:pt x="28" y="6"/>
                  </a:lnTo>
                  <a:lnTo>
                    <a:pt x="22" y="14"/>
                  </a:lnTo>
                  <a:lnTo>
                    <a:pt x="20" y="28"/>
                  </a:lnTo>
                  <a:lnTo>
                    <a:pt x="26" y="50"/>
                  </a:lnTo>
                  <a:lnTo>
                    <a:pt x="26" y="66"/>
                  </a:lnTo>
                  <a:lnTo>
                    <a:pt x="26" y="70"/>
                  </a:lnTo>
                  <a:lnTo>
                    <a:pt x="18" y="70"/>
                  </a:lnTo>
                  <a:lnTo>
                    <a:pt x="22" y="90"/>
                  </a:lnTo>
                  <a:lnTo>
                    <a:pt x="6" y="94"/>
                  </a:lnTo>
                  <a:lnTo>
                    <a:pt x="0" y="106"/>
                  </a:lnTo>
                  <a:lnTo>
                    <a:pt x="8" y="114"/>
                  </a:lnTo>
                  <a:lnTo>
                    <a:pt x="10" y="114"/>
                  </a:lnTo>
                  <a:lnTo>
                    <a:pt x="38" y="136"/>
                  </a:lnTo>
                  <a:lnTo>
                    <a:pt x="38" y="138"/>
                  </a:lnTo>
                  <a:lnTo>
                    <a:pt x="42" y="158"/>
                  </a:lnTo>
                  <a:lnTo>
                    <a:pt x="56" y="178"/>
                  </a:lnTo>
                  <a:lnTo>
                    <a:pt x="62" y="184"/>
                  </a:lnTo>
                  <a:lnTo>
                    <a:pt x="70" y="194"/>
                  </a:lnTo>
                  <a:lnTo>
                    <a:pt x="72" y="194"/>
                  </a:lnTo>
                  <a:lnTo>
                    <a:pt x="70" y="196"/>
                  </a:lnTo>
                  <a:lnTo>
                    <a:pt x="70" y="214"/>
                  </a:lnTo>
                  <a:lnTo>
                    <a:pt x="74" y="226"/>
                  </a:lnTo>
                  <a:lnTo>
                    <a:pt x="74" y="244"/>
                  </a:lnTo>
                  <a:lnTo>
                    <a:pt x="82" y="258"/>
                  </a:lnTo>
                  <a:lnTo>
                    <a:pt x="84" y="266"/>
                  </a:lnTo>
                  <a:lnTo>
                    <a:pt x="86" y="274"/>
                  </a:lnTo>
                  <a:lnTo>
                    <a:pt x="90" y="286"/>
                  </a:lnTo>
                  <a:lnTo>
                    <a:pt x="92" y="302"/>
                  </a:lnTo>
                  <a:lnTo>
                    <a:pt x="90" y="314"/>
                  </a:lnTo>
                  <a:lnTo>
                    <a:pt x="88" y="320"/>
                  </a:lnTo>
                  <a:lnTo>
                    <a:pt x="90" y="326"/>
                  </a:lnTo>
                  <a:lnTo>
                    <a:pt x="94" y="336"/>
                  </a:lnTo>
                  <a:lnTo>
                    <a:pt x="98" y="346"/>
                  </a:lnTo>
                  <a:lnTo>
                    <a:pt x="100" y="346"/>
                  </a:lnTo>
                  <a:lnTo>
                    <a:pt x="100" y="348"/>
                  </a:lnTo>
                  <a:lnTo>
                    <a:pt x="100" y="350"/>
                  </a:lnTo>
                  <a:lnTo>
                    <a:pt x="86" y="378"/>
                  </a:lnTo>
                  <a:lnTo>
                    <a:pt x="90" y="386"/>
                  </a:lnTo>
                  <a:lnTo>
                    <a:pt x="90" y="392"/>
                  </a:lnTo>
                  <a:lnTo>
                    <a:pt x="86" y="418"/>
                  </a:lnTo>
                  <a:lnTo>
                    <a:pt x="86" y="428"/>
                  </a:lnTo>
                  <a:lnTo>
                    <a:pt x="88" y="432"/>
                  </a:lnTo>
                  <a:lnTo>
                    <a:pt x="90" y="434"/>
                  </a:lnTo>
                  <a:lnTo>
                    <a:pt x="94" y="436"/>
                  </a:lnTo>
                  <a:lnTo>
                    <a:pt x="102" y="442"/>
                  </a:lnTo>
                  <a:lnTo>
                    <a:pt x="104" y="448"/>
                  </a:lnTo>
                  <a:lnTo>
                    <a:pt x="102" y="462"/>
                  </a:lnTo>
                  <a:lnTo>
                    <a:pt x="106" y="462"/>
                  </a:lnTo>
                  <a:lnTo>
                    <a:pt x="108" y="464"/>
                  </a:lnTo>
                  <a:lnTo>
                    <a:pt x="110" y="462"/>
                  </a:lnTo>
                  <a:lnTo>
                    <a:pt x="114" y="458"/>
                  </a:lnTo>
                  <a:lnTo>
                    <a:pt x="116" y="452"/>
                  </a:lnTo>
                  <a:lnTo>
                    <a:pt x="118" y="450"/>
                  </a:lnTo>
                  <a:lnTo>
                    <a:pt x="118" y="448"/>
                  </a:lnTo>
                  <a:lnTo>
                    <a:pt x="122" y="444"/>
                  </a:lnTo>
                  <a:lnTo>
                    <a:pt x="126" y="440"/>
                  </a:lnTo>
                  <a:lnTo>
                    <a:pt x="126" y="434"/>
                  </a:lnTo>
                  <a:lnTo>
                    <a:pt x="124" y="426"/>
                  </a:lnTo>
                  <a:lnTo>
                    <a:pt x="122" y="422"/>
                  </a:lnTo>
                  <a:lnTo>
                    <a:pt x="126" y="420"/>
                  </a:lnTo>
                  <a:lnTo>
                    <a:pt x="136" y="418"/>
                  </a:lnTo>
                  <a:lnTo>
                    <a:pt x="142" y="418"/>
                  </a:lnTo>
                  <a:lnTo>
                    <a:pt x="146" y="420"/>
                  </a:lnTo>
                  <a:lnTo>
                    <a:pt x="150" y="424"/>
                  </a:lnTo>
                  <a:lnTo>
                    <a:pt x="156" y="440"/>
                  </a:lnTo>
                  <a:lnTo>
                    <a:pt x="156" y="442"/>
                  </a:lnTo>
                  <a:lnTo>
                    <a:pt x="158" y="468"/>
                  </a:lnTo>
                  <a:lnTo>
                    <a:pt x="170" y="474"/>
                  </a:lnTo>
                  <a:lnTo>
                    <a:pt x="178" y="478"/>
                  </a:lnTo>
                  <a:lnTo>
                    <a:pt x="184" y="472"/>
                  </a:lnTo>
                  <a:lnTo>
                    <a:pt x="190" y="466"/>
                  </a:lnTo>
                  <a:lnTo>
                    <a:pt x="194" y="466"/>
                  </a:lnTo>
                  <a:lnTo>
                    <a:pt x="200" y="470"/>
                  </a:lnTo>
                  <a:lnTo>
                    <a:pt x="204" y="478"/>
                  </a:lnTo>
                  <a:lnTo>
                    <a:pt x="206" y="498"/>
                  </a:lnTo>
                  <a:lnTo>
                    <a:pt x="208" y="502"/>
                  </a:lnTo>
                  <a:lnTo>
                    <a:pt x="230" y="548"/>
                  </a:lnTo>
                  <a:lnTo>
                    <a:pt x="238" y="556"/>
                  </a:lnTo>
                  <a:lnTo>
                    <a:pt x="238" y="558"/>
                  </a:lnTo>
                  <a:lnTo>
                    <a:pt x="242" y="578"/>
                  </a:lnTo>
                  <a:lnTo>
                    <a:pt x="244" y="596"/>
                  </a:lnTo>
                  <a:lnTo>
                    <a:pt x="246" y="598"/>
                  </a:lnTo>
                  <a:lnTo>
                    <a:pt x="254" y="588"/>
                  </a:lnTo>
                  <a:lnTo>
                    <a:pt x="256" y="586"/>
                  </a:lnTo>
                  <a:lnTo>
                    <a:pt x="258" y="586"/>
                  </a:lnTo>
                  <a:lnTo>
                    <a:pt x="262" y="588"/>
                  </a:lnTo>
                  <a:lnTo>
                    <a:pt x="262" y="592"/>
                  </a:lnTo>
                  <a:lnTo>
                    <a:pt x="262" y="598"/>
                  </a:lnTo>
                  <a:lnTo>
                    <a:pt x="262" y="612"/>
                  </a:lnTo>
                  <a:lnTo>
                    <a:pt x="262" y="616"/>
                  </a:lnTo>
                  <a:lnTo>
                    <a:pt x="268" y="616"/>
                  </a:lnTo>
                  <a:lnTo>
                    <a:pt x="270" y="614"/>
                  </a:lnTo>
                  <a:lnTo>
                    <a:pt x="278" y="602"/>
                  </a:lnTo>
                  <a:lnTo>
                    <a:pt x="288" y="594"/>
                  </a:lnTo>
                  <a:lnTo>
                    <a:pt x="296" y="588"/>
                  </a:lnTo>
                  <a:lnTo>
                    <a:pt x="306" y="586"/>
                  </a:lnTo>
                  <a:lnTo>
                    <a:pt x="322" y="590"/>
                  </a:lnTo>
                  <a:lnTo>
                    <a:pt x="328" y="588"/>
                  </a:lnTo>
                  <a:lnTo>
                    <a:pt x="336" y="576"/>
                  </a:lnTo>
                  <a:lnTo>
                    <a:pt x="334" y="558"/>
                  </a:lnTo>
                  <a:lnTo>
                    <a:pt x="330" y="546"/>
                  </a:lnTo>
                  <a:lnTo>
                    <a:pt x="328" y="540"/>
                  </a:lnTo>
                  <a:lnTo>
                    <a:pt x="328" y="536"/>
                  </a:lnTo>
                  <a:lnTo>
                    <a:pt x="330" y="522"/>
                  </a:lnTo>
                  <a:lnTo>
                    <a:pt x="330" y="520"/>
                  </a:lnTo>
                  <a:lnTo>
                    <a:pt x="332" y="518"/>
                  </a:lnTo>
                  <a:lnTo>
                    <a:pt x="346" y="510"/>
                  </a:lnTo>
                  <a:lnTo>
                    <a:pt x="348" y="510"/>
                  </a:lnTo>
                  <a:lnTo>
                    <a:pt x="358" y="502"/>
                  </a:lnTo>
                  <a:lnTo>
                    <a:pt x="372" y="484"/>
                  </a:lnTo>
                  <a:lnTo>
                    <a:pt x="374" y="470"/>
                  </a:lnTo>
                  <a:lnTo>
                    <a:pt x="358" y="436"/>
                  </a:lnTo>
                  <a:lnTo>
                    <a:pt x="390" y="450"/>
                  </a:lnTo>
                  <a:lnTo>
                    <a:pt x="390" y="438"/>
                  </a:lnTo>
                  <a:lnTo>
                    <a:pt x="390" y="436"/>
                  </a:lnTo>
                  <a:lnTo>
                    <a:pt x="402" y="426"/>
                  </a:lnTo>
                  <a:lnTo>
                    <a:pt x="426" y="420"/>
                  </a:lnTo>
                  <a:lnTo>
                    <a:pt x="428" y="420"/>
                  </a:lnTo>
                  <a:lnTo>
                    <a:pt x="442" y="450"/>
                  </a:lnTo>
                  <a:lnTo>
                    <a:pt x="440" y="462"/>
                  </a:lnTo>
                  <a:lnTo>
                    <a:pt x="442" y="472"/>
                  </a:lnTo>
                  <a:lnTo>
                    <a:pt x="444" y="478"/>
                  </a:lnTo>
                  <a:lnTo>
                    <a:pt x="448" y="480"/>
                  </a:lnTo>
                  <a:lnTo>
                    <a:pt x="454" y="478"/>
                  </a:lnTo>
                  <a:lnTo>
                    <a:pt x="458" y="474"/>
                  </a:lnTo>
                  <a:lnTo>
                    <a:pt x="458" y="472"/>
                  </a:lnTo>
                  <a:lnTo>
                    <a:pt x="460" y="472"/>
                  </a:lnTo>
                  <a:lnTo>
                    <a:pt x="478" y="466"/>
                  </a:lnTo>
                  <a:lnTo>
                    <a:pt x="480" y="466"/>
                  </a:lnTo>
                  <a:lnTo>
                    <a:pt x="492" y="468"/>
                  </a:lnTo>
                  <a:lnTo>
                    <a:pt x="496" y="470"/>
                  </a:lnTo>
                  <a:lnTo>
                    <a:pt x="498" y="472"/>
                  </a:lnTo>
                  <a:lnTo>
                    <a:pt x="498" y="494"/>
                  </a:lnTo>
                  <a:lnTo>
                    <a:pt x="502" y="496"/>
                  </a:lnTo>
                  <a:lnTo>
                    <a:pt x="510" y="498"/>
                  </a:lnTo>
                  <a:lnTo>
                    <a:pt x="522" y="498"/>
                  </a:lnTo>
                  <a:lnTo>
                    <a:pt x="542" y="492"/>
                  </a:lnTo>
                  <a:lnTo>
                    <a:pt x="554" y="482"/>
                  </a:lnTo>
                  <a:lnTo>
                    <a:pt x="556" y="472"/>
                  </a:lnTo>
                  <a:lnTo>
                    <a:pt x="550" y="466"/>
                  </a:lnTo>
                  <a:lnTo>
                    <a:pt x="530" y="458"/>
                  </a:lnTo>
                  <a:lnTo>
                    <a:pt x="528" y="458"/>
                  </a:lnTo>
                  <a:lnTo>
                    <a:pt x="504" y="434"/>
                  </a:lnTo>
                  <a:lnTo>
                    <a:pt x="506" y="432"/>
                  </a:lnTo>
                  <a:lnTo>
                    <a:pt x="518" y="422"/>
                  </a:lnTo>
                  <a:lnTo>
                    <a:pt x="518" y="420"/>
                  </a:lnTo>
                  <a:lnTo>
                    <a:pt x="530" y="416"/>
                  </a:lnTo>
                  <a:lnTo>
                    <a:pt x="534" y="416"/>
                  </a:lnTo>
                  <a:lnTo>
                    <a:pt x="550" y="418"/>
                  </a:lnTo>
                  <a:lnTo>
                    <a:pt x="550" y="420"/>
                  </a:lnTo>
                  <a:lnTo>
                    <a:pt x="550" y="414"/>
                  </a:lnTo>
                  <a:lnTo>
                    <a:pt x="544" y="402"/>
                  </a:lnTo>
                  <a:lnTo>
                    <a:pt x="532" y="396"/>
                  </a:lnTo>
                  <a:lnTo>
                    <a:pt x="518" y="374"/>
                  </a:lnTo>
                  <a:lnTo>
                    <a:pt x="516" y="372"/>
                  </a:lnTo>
                  <a:lnTo>
                    <a:pt x="510" y="346"/>
                  </a:lnTo>
                  <a:lnTo>
                    <a:pt x="510" y="326"/>
                  </a:lnTo>
                  <a:lnTo>
                    <a:pt x="522" y="314"/>
                  </a:lnTo>
                  <a:lnTo>
                    <a:pt x="542" y="314"/>
                  </a:lnTo>
                  <a:lnTo>
                    <a:pt x="586" y="318"/>
                  </a:lnTo>
                  <a:lnTo>
                    <a:pt x="606" y="288"/>
                  </a:lnTo>
                  <a:lnTo>
                    <a:pt x="606" y="286"/>
                  </a:lnTo>
                  <a:lnTo>
                    <a:pt x="608" y="286"/>
                  </a:lnTo>
                  <a:lnTo>
                    <a:pt x="626" y="278"/>
                  </a:lnTo>
                  <a:lnTo>
                    <a:pt x="634" y="260"/>
                  </a:lnTo>
                  <a:lnTo>
                    <a:pt x="634" y="258"/>
                  </a:lnTo>
                  <a:lnTo>
                    <a:pt x="654" y="242"/>
                  </a:lnTo>
                  <a:lnTo>
                    <a:pt x="664" y="224"/>
                  </a:lnTo>
                  <a:lnTo>
                    <a:pt x="666" y="224"/>
                  </a:lnTo>
                  <a:lnTo>
                    <a:pt x="666" y="222"/>
                  </a:lnTo>
                  <a:lnTo>
                    <a:pt x="674" y="214"/>
                  </a:lnTo>
                  <a:lnTo>
                    <a:pt x="682" y="198"/>
                  </a:lnTo>
                  <a:lnTo>
                    <a:pt x="686" y="174"/>
                  </a:lnTo>
                  <a:lnTo>
                    <a:pt x="686" y="172"/>
                  </a:lnTo>
                  <a:lnTo>
                    <a:pt x="686" y="170"/>
                  </a:lnTo>
                  <a:lnTo>
                    <a:pt x="700" y="162"/>
                  </a:lnTo>
                  <a:lnTo>
                    <a:pt x="702" y="158"/>
                  </a:lnTo>
                  <a:lnTo>
                    <a:pt x="684" y="156"/>
                  </a:lnTo>
                  <a:lnTo>
                    <a:pt x="652" y="158"/>
                  </a:lnTo>
                  <a:lnTo>
                    <a:pt x="650" y="156"/>
                  </a:lnTo>
                  <a:lnTo>
                    <a:pt x="638" y="146"/>
                  </a:lnTo>
                  <a:lnTo>
                    <a:pt x="630" y="136"/>
                  </a:lnTo>
                  <a:lnTo>
                    <a:pt x="630" y="138"/>
                  </a:lnTo>
                  <a:lnTo>
                    <a:pt x="628" y="138"/>
                  </a:lnTo>
                  <a:lnTo>
                    <a:pt x="624" y="142"/>
                  </a:lnTo>
                  <a:lnTo>
                    <a:pt x="618" y="142"/>
                  </a:lnTo>
                  <a:lnTo>
                    <a:pt x="614" y="144"/>
                  </a:lnTo>
                  <a:lnTo>
                    <a:pt x="612" y="146"/>
                  </a:lnTo>
                  <a:lnTo>
                    <a:pt x="608" y="146"/>
                  </a:lnTo>
                  <a:lnTo>
                    <a:pt x="606" y="144"/>
                  </a:lnTo>
                  <a:lnTo>
                    <a:pt x="604" y="138"/>
                  </a:lnTo>
                  <a:lnTo>
                    <a:pt x="602" y="132"/>
                  </a:lnTo>
                  <a:lnTo>
                    <a:pt x="598" y="126"/>
                  </a:lnTo>
                  <a:lnTo>
                    <a:pt x="596" y="126"/>
                  </a:lnTo>
                  <a:lnTo>
                    <a:pt x="592" y="114"/>
                  </a:lnTo>
                  <a:lnTo>
                    <a:pt x="588" y="114"/>
                  </a:lnTo>
                  <a:lnTo>
                    <a:pt x="576" y="122"/>
                  </a:lnTo>
                  <a:lnTo>
                    <a:pt x="576" y="124"/>
                  </a:lnTo>
                  <a:lnTo>
                    <a:pt x="574" y="124"/>
                  </a:lnTo>
                  <a:lnTo>
                    <a:pt x="546" y="130"/>
                  </a:lnTo>
                  <a:lnTo>
                    <a:pt x="544" y="128"/>
                  </a:lnTo>
                  <a:lnTo>
                    <a:pt x="526" y="116"/>
                  </a:lnTo>
                  <a:lnTo>
                    <a:pt x="524" y="114"/>
                  </a:lnTo>
                  <a:lnTo>
                    <a:pt x="518" y="104"/>
                  </a:lnTo>
                  <a:lnTo>
                    <a:pt x="506" y="118"/>
                  </a:lnTo>
                  <a:lnTo>
                    <a:pt x="498" y="126"/>
                  </a:lnTo>
                  <a:lnTo>
                    <a:pt x="492" y="130"/>
                  </a:lnTo>
                  <a:lnTo>
                    <a:pt x="488" y="132"/>
                  </a:lnTo>
                  <a:lnTo>
                    <a:pt x="484" y="130"/>
                  </a:lnTo>
                  <a:lnTo>
                    <a:pt x="466" y="120"/>
                  </a:lnTo>
                  <a:lnTo>
                    <a:pt x="452" y="118"/>
                  </a:lnTo>
                  <a:lnTo>
                    <a:pt x="450" y="120"/>
                  </a:lnTo>
                  <a:lnTo>
                    <a:pt x="438" y="110"/>
                  </a:lnTo>
                  <a:lnTo>
                    <a:pt x="436" y="110"/>
                  </a:lnTo>
                  <a:lnTo>
                    <a:pt x="442" y="88"/>
                  </a:lnTo>
                  <a:lnTo>
                    <a:pt x="442" y="80"/>
                  </a:lnTo>
                  <a:lnTo>
                    <a:pt x="434" y="78"/>
                  </a:lnTo>
                  <a:lnTo>
                    <a:pt x="416" y="58"/>
                  </a:lnTo>
                  <a:lnTo>
                    <a:pt x="418" y="46"/>
                  </a:lnTo>
                  <a:lnTo>
                    <a:pt x="376" y="42"/>
                  </a:lnTo>
                  <a:lnTo>
                    <a:pt x="360" y="32"/>
                  </a:lnTo>
                  <a:lnTo>
                    <a:pt x="354" y="28"/>
                  </a:lnTo>
                  <a:lnTo>
                    <a:pt x="350" y="18"/>
                  </a:lnTo>
                  <a:lnTo>
                    <a:pt x="348" y="12"/>
                  </a:lnTo>
                  <a:lnTo>
                    <a:pt x="344" y="0"/>
                  </a:lnTo>
                  <a:lnTo>
                    <a:pt x="338" y="0"/>
                  </a:lnTo>
                  <a:lnTo>
                    <a:pt x="326" y="10"/>
                  </a:lnTo>
                  <a:lnTo>
                    <a:pt x="310" y="30"/>
                  </a:lnTo>
                  <a:lnTo>
                    <a:pt x="314" y="42"/>
                  </a:lnTo>
                  <a:lnTo>
                    <a:pt x="318" y="60"/>
                  </a:lnTo>
                  <a:lnTo>
                    <a:pt x="318" y="62"/>
                  </a:lnTo>
                  <a:lnTo>
                    <a:pt x="320" y="62"/>
                  </a:lnTo>
                  <a:lnTo>
                    <a:pt x="318" y="62"/>
                  </a:lnTo>
                  <a:lnTo>
                    <a:pt x="318" y="66"/>
                  </a:lnTo>
                  <a:lnTo>
                    <a:pt x="314" y="68"/>
                  </a:lnTo>
                  <a:lnTo>
                    <a:pt x="306" y="70"/>
                  </a:lnTo>
                  <a:lnTo>
                    <a:pt x="290" y="70"/>
                  </a:lnTo>
                  <a:lnTo>
                    <a:pt x="280" y="66"/>
                  </a:lnTo>
                  <a:lnTo>
                    <a:pt x="268" y="70"/>
                  </a:lnTo>
                  <a:lnTo>
                    <a:pt x="266" y="70"/>
                  </a:lnTo>
                  <a:lnTo>
                    <a:pt x="264" y="70"/>
                  </a:lnTo>
                  <a:lnTo>
                    <a:pt x="262" y="82"/>
                  </a:lnTo>
                  <a:lnTo>
                    <a:pt x="262" y="86"/>
                  </a:lnTo>
                  <a:lnTo>
                    <a:pt x="258" y="86"/>
                  </a:lnTo>
                  <a:lnTo>
                    <a:pt x="238" y="78"/>
                  </a:lnTo>
                  <a:lnTo>
                    <a:pt x="240" y="88"/>
                  </a:lnTo>
                  <a:lnTo>
                    <a:pt x="242" y="96"/>
                  </a:lnTo>
                  <a:lnTo>
                    <a:pt x="246" y="104"/>
                  </a:lnTo>
                  <a:lnTo>
                    <a:pt x="244" y="110"/>
                  </a:lnTo>
                  <a:lnTo>
                    <a:pt x="242" y="116"/>
                  </a:lnTo>
                  <a:lnTo>
                    <a:pt x="234" y="118"/>
                  </a:lnTo>
                  <a:lnTo>
                    <a:pt x="222" y="118"/>
                  </a:lnTo>
                  <a:lnTo>
                    <a:pt x="208" y="118"/>
                  </a:lnTo>
                  <a:lnTo>
                    <a:pt x="206" y="142"/>
                  </a:lnTo>
                  <a:lnTo>
                    <a:pt x="190" y="134"/>
                  </a:lnTo>
                  <a:lnTo>
                    <a:pt x="188" y="134"/>
                  </a:lnTo>
                  <a:lnTo>
                    <a:pt x="178" y="118"/>
                  </a:lnTo>
                  <a:lnTo>
                    <a:pt x="160" y="110"/>
                  </a:lnTo>
                  <a:lnTo>
                    <a:pt x="154" y="100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34" y="108"/>
                  </a:lnTo>
                  <a:lnTo>
                    <a:pt x="132" y="108"/>
                  </a:lnTo>
                  <a:lnTo>
                    <a:pt x="126" y="94"/>
                  </a:lnTo>
                  <a:lnTo>
                    <a:pt x="118" y="86"/>
                  </a:lnTo>
                  <a:lnTo>
                    <a:pt x="118" y="84"/>
                  </a:lnTo>
                  <a:lnTo>
                    <a:pt x="110" y="74"/>
                  </a:lnTo>
                  <a:lnTo>
                    <a:pt x="106" y="66"/>
                  </a:lnTo>
                  <a:lnTo>
                    <a:pt x="106" y="64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0" y="56"/>
                  </a:lnTo>
                  <a:lnTo>
                    <a:pt x="86" y="46"/>
                  </a:lnTo>
                  <a:lnTo>
                    <a:pt x="82" y="34"/>
                  </a:lnTo>
                  <a:lnTo>
                    <a:pt x="82" y="22"/>
                  </a:lnTo>
                  <a:lnTo>
                    <a:pt x="78" y="12"/>
                  </a:lnTo>
                  <a:lnTo>
                    <a:pt x="68" y="14"/>
                  </a:lnTo>
                  <a:lnTo>
                    <a:pt x="66" y="14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西藏"/>
            <p:cNvSpPr>
              <a:spLocks/>
            </p:cNvSpPr>
            <p:nvPr/>
          </p:nvSpPr>
          <p:spPr bwMode="auto">
            <a:xfrm>
              <a:off x="1593017" y="3513738"/>
              <a:ext cx="2248559" cy="1367754"/>
            </a:xfrm>
            <a:custGeom>
              <a:avLst/>
              <a:gdLst>
                <a:gd name="T0" fmla="*/ 2147483646 w 1256"/>
                <a:gd name="T1" fmla="*/ 2147483646 h 764"/>
                <a:gd name="T2" fmla="*/ 2147483646 w 1256"/>
                <a:gd name="T3" fmla="*/ 2147483646 h 764"/>
                <a:gd name="T4" fmla="*/ 2147483646 w 1256"/>
                <a:gd name="T5" fmla="*/ 2147483646 h 764"/>
                <a:gd name="T6" fmla="*/ 2147483646 w 1256"/>
                <a:gd name="T7" fmla="*/ 2147483646 h 764"/>
                <a:gd name="T8" fmla="*/ 2147483646 w 1256"/>
                <a:gd name="T9" fmla="*/ 2147483646 h 764"/>
                <a:gd name="T10" fmla="*/ 2147483646 w 1256"/>
                <a:gd name="T11" fmla="*/ 2147483646 h 764"/>
                <a:gd name="T12" fmla="*/ 2147483646 w 1256"/>
                <a:gd name="T13" fmla="*/ 2147483646 h 764"/>
                <a:gd name="T14" fmla="*/ 2147483646 w 1256"/>
                <a:gd name="T15" fmla="*/ 2147483646 h 764"/>
                <a:gd name="T16" fmla="*/ 2147483646 w 1256"/>
                <a:gd name="T17" fmla="*/ 2147483646 h 764"/>
                <a:gd name="T18" fmla="*/ 2147483646 w 1256"/>
                <a:gd name="T19" fmla="*/ 2147483646 h 764"/>
                <a:gd name="T20" fmla="*/ 2147483646 w 1256"/>
                <a:gd name="T21" fmla="*/ 2147483646 h 764"/>
                <a:gd name="T22" fmla="*/ 2147483646 w 1256"/>
                <a:gd name="T23" fmla="*/ 2147483646 h 764"/>
                <a:gd name="T24" fmla="*/ 2147483646 w 1256"/>
                <a:gd name="T25" fmla="*/ 2147483646 h 764"/>
                <a:gd name="T26" fmla="*/ 2147483646 w 1256"/>
                <a:gd name="T27" fmla="*/ 2147483646 h 764"/>
                <a:gd name="T28" fmla="*/ 2147483646 w 1256"/>
                <a:gd name="T29" fmla="*/ 2147483646 h 764"/>
                <a:gd name="T30" fmla="*/ 2147483646 w 1256"/>
                <a:gd name="T31" fmla="*/ 2147483646 h 764"/>
                <a:gd name="T32" fmla="*/ 2147483646 w 1256"/>
                <a:gd name="T33" fmla="*/ 2147483646 h 764"/>
                <a:gd name="T34" fmla="*/ 2147483646 w 1256"/>
                <a:gd name="T35" fmla="*/ 2147483646 h 764"/>
                <a:gd name="T36" fmla="*/ 2147483646 w 1256"/>
                <a:gd name="T37" fmla="*/ 2147483646 h 764"/>
                <a:gd name="T38" fmla="*/ 2147483646 w 1256"/>
                <a:gd name="T39" fmla="*/ 2147483646 h 764"/>
                <a:gd name="T40" fmla="*/ 2147483646 w 1256"/>
                <a:gd name="T41" fmla="*/ 2147483646 h 764"/>
                <a:gd name="T42" fmla="*/ 2147483646 w 1256"/>
                <a:gd name="T43" fmla="*/ 2147483646 h 764"/>
                <a:gd name="T44" fmla="*/ 2147483646 w 1256"/>
                <a:gd name="T45" fmla="*/ 2147483646 h 764"/>
                <a:gd name="T46" fmla="*/ 2147483646 w 1256"/>
                <a:gd name="T47" fmla="*/ 2147483646 h 764"/>
                <a:gd name="T48" fmla="*/ 2147483646 w 1256"/>
                <a:gd name="T49" fmla="*/ 2147483646 h 764"/>
                <a:gd name="T50" fmla="*/ 2147483646 w 1256"/>
                <a:gd name="T51" fmla="*/ 2147483646 h 764"/>
                <a:gd name="T52" fmla="*/ 2147483646 w 1256"/>
                <a:gd name="T53" fmla="*/ 2147483646 h 764"/>
                <a:gd name="T54" fmla="*/ 2147483646 w 1256"/>
                <a:gd name="T55" fmla="*/ 2147483646 h 764"/>
                <a:gd name="T56" fmla="*/ 2147483646 w 1256"/>
                <a:gd name="T57" fmla="*/ 2147483646 h 764"/>
                <a:gd name="T58" fmla="*/ 2147483646 w 1256"/>
                <a:gd name="T59" fmla="*/ 2147483646 h 764"/>
                <a:gd name="T60" fmla="*/ 2147483646 w 1256"/>
                <a:gd name="T61" fmla="*/ 2147483646 h 764"/>
                <a:gd name="T62" fmla="*/ 2147483646 w 1256"/>
                <a:gd name="T63" fmla="*/ 2147483646 h 764"/>
                <a:gd name="T64" fmla="*/ 2147483646 w 1256"/>
                <a:gd name="T65" fmla="*/ 2147483646 h 764"/>
                <a:gd name="T66" fmla="*/ 2147483646 w 1256"/>
                <a:gd name="T67" fmla="*/ 2147483646 h 764"/>
                <a:gd name="T68" fmla="*/ 2147483646 w 1256"/>
                <a:gd name="T69" fmla="*/ 2147483646 h 764"/>
                <a:gd name="T70" fmla="*/ 2147483646 w 1256"/>
                <a:gd name="T71" fmla="*/ 2147483646 h 764"/>
                <a:gd name="T72" fmla="*/ 2147483646 w 1256"/>
                <a:gd name="T73" fmla="*/ 2147483646 h 764"/>
                <a:gd name="T74" fmla="*/ 2147483646 w 1256"/>
                <a:gd name="T75" fmla="*/ 2147483646 h 764"/>
                <a:gd name="T76" fmla="*/ 2147483646 w 1256"/>
                <a:gd name="T77" fmla="*/ 2147483646 h 764"/>
                <a:gd name="T78" fmla="*/ 2147483646 w 1256"/>
                <a:gd name="T79" fmla="*/ 2147483646 h 764"/>
                <a:gd name="T80" fmla="*/ 2147483646 w 1256"/>
                <a:gd name="T81" fmla="*/ 2147483646 h 764"/>
                <a:gd name="T82" fmla="*/ 2147483646 w 1256"/>
                <a:gd name="T83" fmla="*/ 2147483646 h 764"/>
                <a:gd name="T84" fmla="*/ 2147483646 w 1256"/>
                <a:gd name="T85" fmla="*/ 2147483646 h 764"/>
                <a:gd name="T86" fmla="*/ 2147483646 w 1256"/>
                <a:gd name="T87" fmla="*/ 2147483646 h 764"/>
                <a:gd name="T88" fmla="*/ 2147483646 w 1256"/>
                <a:gd name="T89" fmla="*/ 2147483646 h 764"/>
                <a:gd name="T90" fmla="*/ 2147483646 w 1256"/>
                <a:gd name="T91" fmla="*/ 2147483646 h 764"/>
                <a:gd name="T92" fmla="*/ 2147483646 w 1256"/>
                <a:gd name="T93" fmla="*/ 2147483646 h 764"/>
                <a:gd name="T94" fmla="*/ 2147483646 w 1256"/>
                <a:gd name="T95" fmla="*/ 2147483646 h 764"/>
                <a:gd name="T96" fmla="*/ 2147483646 w 1256"/>
                <a:gd name="T97" fmla="*/ 2147483646 h 764"/>
                <a:gd name="T98" fmla="*/ 2147483646 w 1256"/>
                <a:gd name="T99" fmla="*/ 2147483646 h 764"/>
                <a:gd name="T100" fmla="*/ 2147483646 w 1256"/>
                <a:gd name="T101" fmla="*/ 2147483646 h 764"/>
                <a:gd name="T102" fmla="*/ 2147483646 w 1256"/>
                <a:gd name="T103" fmla="*/ 2147483646 h 764"/>
                <a:gd name="T104" fmla="*/ 2147483646 w 1256"/>
                <a:gd name="T105" fmla="*/ 2147483646 h 764"/>
                <a:gd name="T106" fmla="*/ 2147483646 w 1256"/>
                <a:gd name="T107" fmla="*/ 2147483646 h 764"/>
                <a:gd name="T108" fmla="*/ 2147483646 w 1256"/>
                <a:gd name="T109" fmla="*/ 2147483646 h 764"/>
                <a:gd name="T110" fmla="*/ 2147483646 w 1256"/>
                <a:gd name="T111" fmla="*/ 2147483646 h 764"/>
                <a:gd name="T112" fmla="*/ 2147483646 w 1256"/>
                <a:gd name="T113" fmla="*/ 2147483646 h 764"/>
                <a:gd name="T114" fmla="*/ 2147483646 w 1256"/>
                <a:gd name="T115" fmla="*/ 2147483646 h 764"/>
                <a:gd name="T116" fmla="*/ 2147483646 w 1256"/>
                <a:gd name="T117" fmla="*/ 2147483646 h 764"/>
                <a:gd name="T118" fmla="*/ 2147483646 w 1256"/>
                <a:gd name="T119" fmla="*/ 2147483646 h 764"/>
                <a:gd name="T120" fmla="*/ 2147483646 w 1256"/>
                <a:gd name="T121" fmla="*/ 2147483646 h 764"/>
                <a:gd name="T122" fmla="*/ 2147483646 w 1256"/>
                <a:gd name="T123" fmla="*/ 2147483646 h 764"/>
                <a:gd name="T124" fmla="*/ 2147483646 w 1256"/>
                <a:gd name="T125" fmla="*/ 2147483646 h 76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256" h="764">
                  <a:moveTo>
                    <a:pt x="152" y="4"/>
                  </a:moveTo>
                  <a:lnTo>
                    <a:pt x="152" y="4"/>
                  </a:lnTo>
                  <a:lnTo>
                    <a:pt x="146" y="14"/>
                  </a:lnTo>
                  <a:lnTo>
                    <a:pt x="138" y="22"/>
                  </a:lnTo>
                  <a:lnTo>
                    <a:pt x="132" y="26"/>
                  </a:lnTo>
                  <a:lnTo>
                    <a:pt x="132" y="32"/>
                  </a:lnTo>
                  <a:lnTo>
                    <a:pt x="132" y="36"/>
                  </a:lnTo>
                  <a:lnTo>
                    <a:pt x="130" y="44"/>
                  </a:lnTo>
                  <a:lnTo>
                    <a:pt x="122" y="56"/>
                  </a:lnTo>
                  <a:lnTo>
                    <a:pt x="122" y="60"/>
                  </a:lnTo>
                  <a:lnTo>
                    <a:pt x="118" y="62"/>
                  </a:lnTo>
                  <a:lnTo>
                    <a:pt x="112" y="64"/>
                  </a:lnTo>
                  <a:lnTo>
                    <a:pt x="66" y="5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48" y="92"/>
                  </a:lnTo>
                  <a:lnTo>
                    <a:pt x="42" y="100"/>
                  </a:lnTo>
                  <a:lnTo>
                    <a:pt x="40" y="108"/>
                  </a:lnTo>
                  <a:lnTo>
                    <a:pt x="42" y="112"/>
                  </a:lnTo>
                  <a:lnTo>
                    <a:pt x="44" y="122"/>
                  </a:lnTo>
                  <a:lnTo>
                    <a:pt x="56" y="150"/>
                  </a:lnTo>
                  <a:lnTo>
                    <a:pt x="62" y="168"/>
                  </a:lnTo>
                  <a:lnTo>
                    <a:pt x="64" y="174"/>
                  </a:lnTo>
                  <a:lnTo>
                    <a:pt x="64" y="180"/>
                  </a:lnTo>
                  <a:lnTo>
                    <a:pt x="60" y="188"/>
                  </a:lnTo>
                  <a:lnTo>
                    <a:pt x="56" y="196"/>
                  </a:lnTo>
                  <a:lnTo>
                    <a:pt x="42" y="210"/>
                  </a:lnTo>
                  <a:lnTo>
                    <a:pt x="18" y="210"/>
                  </a:lnTo>
                  <a:lnTo>
                    <a:pt x="12" y="184"/>
                  </a:lnTo>
                  <a:lnTo>
                    <a:pt x="6" y="216"/>
                  </a:lnTo>
                  <a:lnTo>
                    <a:pt x="16" y="232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0" y="246"/>
                  </a:lnTo>
                  <a:lnTo>
                    <a:pt x="2" y="262"/>
                  </a:lnTo>
                  <a:lnTo>
                    <a:pt x="0" y="272"/>
                  </a:lnTo>
                  <a:lnTo>
                    <a:pt x="0" y="280"/>
                  </a:lnTo>
                  <a:lnTo>
                    <a:pt x="4" y="290"/>
                  </a:lnTo>
                  <a:lnTo>
                    <a:pt x="10" y="300"/>
                  </a:lnTo>
                  <a:lnTo>
                    <a:pt x="28" y="300"/>
                  </a:lnTo>
                  <a:lnTo>
                    <a:pt x="34" y="302"/>
                  </a:lnTo>
                  <a:lnTo>
                    <a:pt x="42" y="308"/>
                  </a:lnTo>
                  <a:lnTo>
                    <a:pt x="58" y="330"/>
                  </a:lnTo>
                  <a:lnTo>
                    <a:pt x="60" y="332"/>
                  </a:lnTo>
                  <a:lnTo>
                    <a:pt x="62" y="338"/>
                  </a:lnTo>
                  <a:lnTo>
                    <a:pt x="66" y="344"/>
                  </a:lnTo>
                  <a:lnTo>
                    <a:pt x="108" y="384"/>
                  </a:lnTo>
                  <a:lnTo>
                    <a:pt x="128" y="408"/>
                  </a:lnTo>
                  <a:lnTo>
                    <a:pt x="138" y="408"/>
                  </a:lnTo>
                  <a:lnTo>
                    <a:pt x="150" y="386"/>
                  </a:lnTo>
                  <a:lnTo>
                    <a:pt x="152" y="384"/>
                  </a:lnTo>
                  <a:lnTo>
                    <a:pt x="182" y="392"/>
                  </a:lnTo>
                  <a:lnTo>
                    <a:pt x="182" y="394"/>
                  </a:lnTo>
                  <a:lnTo>
                    <a:pt x="186" y="414"/>
                  </a:lnTo>
                  <a:lnTo>
                    <a:pt x="222" y="454"/>
                  </a:lnTo>
                  <a:lnTo>
                    <a:pt x="234" y="460"/>
                  </a:lnTo>
                  <a:lnTo>
                    <a:pt x="240" y="464"/>
                  </a:lnTo>
                  <a:lnTo>
                    <a:pt x="268" y="504"/>
                  </a:lnTo>
                  <a:lnTo>
                    <a:pt x="288" y="500"/>
                  </a:lnTo>
                  <a:lnTo>
                    <a:pt x="290" y="500"/>
                  </a:lnTo>
                  <a:lnTo>
                    <a:pt x="292" y="500"/>
                  </a:lnTo>
                  <a:lnTo>
                    <a:pt x="292" y="502"/>
                  </a:lnTo>
                  <a:lnTo>
                    <a:pt x="294" y="504"/>
                  </a:lnTo>
                  <a:lnTo>
                    <a:pt x="312" y="542"/>
                  </a:lnTo>
                  <a:lnTo>
                    <a:pt x="334" y="556"/>
                  </a:lnTo>
                  <a:lnTo>
                    <a:pt x="352" y="560"/>
                  </a:lnTo>
                  <a:lnTo>
                    <a:pt x="362" y="584"/>
                  </a:lnTo>
                  <a:lnTo>
                    <a:pt x="376" y="584"/>
                  </a:lnTo>
                  <a:lnTo>
                    <a:pt x="376" y="586"/>
                  </a:lnTo>
                  <a:lnTo>
                    <a:pt x="404" y="602"/>
                  </a:lnTo>
                  <a:lnTo>
                    <a:pt x="406" y="604"/>
                  </a:lnTo>
                  <a:lnTo>
                    <a:pt x="426" y="628"/>
                  </a:lnTo>
                  <a:lnTo>
                    <a:pt x="456" y="624"/>
                  </a:lnTo>
                  <a:lnTo>
                    <a:pt x="458" y="624"/>
                  </a:lnTo>
                  <a:lnTo>
                    <a:pt x="470" y="628"/>
                  </a:lnTo>
                  <a:lnTo>
                    <a:pt x="490" y="644"/>
                  </a:lnTo>
                  <a:lnTo>
                    <a:pt x="524" y="648"/>
                  </a:lnTo>
                  <a:lnTo>
                    <a:pt x="544" y="644"/>
                  </a:lnTo>
                  <a:lnTo>
                    <a:pt x="564" y="642"/>
                  </a:lnTo>
                  <a:lnTo>
                    <a:pt x="580" y="642"/>
                  </a:lnTo>
                  <a:lnTo>
                    <a:pt x="590" y="644"/>
                  </a:lnTo>
                  <a:lnTo>
                    <a:pt x="596" y="648"/>
                  </a:lnTo>
                  <a:lnTo>
                    <a:pt x="598" y="654"/>
                  </a:lnTo>
                  <a:lnTo>
                    <a:pt x="598" y="658"/>
                  </a:lnTo>
                  <a:lnTo>
                    <a:pt x="594" y="664"/>
                  </a:lnTo>
                  <a:lnTo>
                    <a:pt x="588" y="670"/>
                  </a:lnTo>
                  <a:lnTo>
                    <a:pt x="580" y="678"/>
                  </a:lnTo>
                  <a:lnTo>
                    <a:pt x="580" y="682"/>
                  </a:lnTo>
                  <a:lnTo>
                    <a:pt x="582" y="686"/>
                  </a:lnTo>
                  <a:lnTo>
                    <a:pt x="586" y="692"/>
                  </a:lnTo>
                  <a:lnTo>
                    <a:pt x="592" y="698"/>
                  </a:lnTo>
                  <a:lnTo>
                    <a:pt x="592" y="700"/>
                  </a:lnTo>
                  <a:lnTo>
                    <a:pt x="598" y="704"/>
                  </a:lnTo>
                  <a:lnTo>
                    <a:pt x="600" y="702"/>
                  </a:lnTo>
                  <a:lnTo>
                    <a:pt x="616" y="676"/>
                  </a:lnTo>
                  <a:lnTo>
                    <a:pt x="628" y="658"/>
                  </a:lnTo>
                  <a:lnTo>
                    <a:pt x="638" y="646"/>
                  </a:lnTo>
                  <a:lnTo>
                    <a:pt x="648" y="640"/>
                  </a:lnTo>
                  <a:lnTo>
                    <a:pt x="654" y="638"/>
                  </a:lnTo>
                  <a:lnTo>
                    <a:pt x="660" y="638"/>
                  </a:lnTo>
                  <a:lnTo>
                    <a:pt x="676" y="644"/>
                  </a:lnTo>
                  <a:lnTo>
                    <a:pt x="698" y="654"/>
                  </a:lnTo>
                  <a:lnTo>
                    <a:pt x="724" y="670"/>
                  </a:lnTo>
                  <a:lnTo>
                    <a:pt x="772" y="678"/>
                  </a:lnTo>
                  <a:lnTo>
                    <a:pt x="772" y="680"/>
                  </a:lnTo>
                  <a:lnTo>
                    <a:pt x="772" y="682"/>
                  </a:lnTo>
                  <a:lnTo>
                    <a:pt x="768" y="704"/>
                  </a:lnTo>
                  <a:lnTo>
                    <a:pt x="792" y="708"/>
                  </a:lnTo>
                  <a:lnTo>
                    <a:pt x="792" y="738"/>
                  </a:lnTo>
                  <a:lnTo>
                    <a:pt x="802" y="754"/>
                  </a:lnTo>
                  <a:lnTo>
                    <a:pt x="808" y="762"/>
                  </a:lnTo>
                  <a:lnTo>
                    <a:pt x="816" y="764"/>
                  </a:lnTo>
                  <a:lnTo>
                    <a:pt x="830" y="764"/>
                  </a:lnTo>
                  <a:lnTo>
                    <a:pt x="880" y="762"/>
                  </a:lnTo>
                  <a:lnTo>
                    <a:pt x="904" y="748"/>
                  </a:lnTo>
                  <a:lnTo>
                    <a:pt x="928" y="716"/>
                  </a:lnTo>
                  <a:lnTo>
                    <a:pt x="956" y="714"/>
                  </a:lnTo>
                  <a:lnTo>
                    <a:pt x="970" y="710"/>
                  </a:lnTo>
                  <a:lnTo>
                    <a:pt x="1022" y="680"/>
                  </a:lnTo>
                  <a:lnTo>
                    <a:pt x="1024" y="680"/>
                  </a:lnTo>
                  <a:lnTo>
                    <a:pt x="1060" y="676"/>
                  </a:lnTo>
                  <a:lnTo>
                    <a:pt x="1070" y="678"/>
                  </a:lnTo>
                  <a:lnTo>
                    <a:pt x="1076" y="680"/>
                  </a:lnTo>
                  <a:lnTo>
                    <a:pt x="1112" y="708"/>
                  </a:lnTo>
                  <a:lnTo>
                    <a:pt x="1122" y="712"/>
                  </a:lnTo>
                  <a:lnTo>
                    <a:pt x="1124" y="714"/>
                  </a:lnTo>
                  <a:lnTo>
                    <a:pt x="1136" y="720"/>
                  </a:lnTo>
                  <a:lnTo>
                    <a:pt x="1138" y="720"/>
                  </a:lnTo>
                  <a:lnTo>
                    <a:pt x="1138" y="718"/>
                  </a:lnTo>
                  <a:lnTo>
                    <a:pt x="1138" y="716"/>
                  </a:lnTo>
                  <a:lnTo>
                    <a:pt x="1144" y="692"/>
                  </a:lnTo>
                  <a:lnTo>
                    <a:pt x="1142" y="682"/>
                  </a:lnTo>
                  <a:lnTo>
                    <a:pt x="1144" y="674"/>
                  </a:lnTo>
                  <a:lnTo>
                    <a:pt x="1148" y="668"/>
                  </a:lnTo>
                  <a:lnTo>
                    <a:pt x="1156" y="666"/>
                  </a:lnTo>
                  <a:lnTo>
                    <a:pt x="1164" y="666"/>
                  </a:lnTo>
                  <a:lnTo>
                    <a:pt x="1172" y="672"/>
                  </a:lnTo>
                  <a:lnTo>
                    <a:pt x="1182" y="682"/>
                  </a:lnTo>
                  <a:lnTo>
                    <a:pt x="1190" y="696"/>
                  </a:lnTo>
                  <a:lnTo>
                    <a:pt x="1192" y="696"/>
                  </a:lnTo>
                  <a:lnTo>
                    <a:pt x="1212" y="688"/>
                  </a:lnTo>
                  <a:lnTo>
                    <a:pt x="1214" y="686"/>
                  </a:lnTo>
                  <a:lnTo>
                    <a:pt x="1216" y="684"/>
                  </a:lnTo>
                  <a:lnTo>
                    <a:pt x="1218" y="680"/>
                  </a:lnTo>
                  <a:lnTo>
                    <a:pt x="1214" y="664"/>
                  </a:lnTo>
                  <a:lnTo>
                    <a:pt x="1214" y="660"/>
                  </a:lnTo>
                  <a:lnTo>
                    <a:pt x="1214" y="656"/>
                  </a:lnTo>
                  <a:lnTo>
                    <a:pt x="1216" y="652"/>
                  </a:lnTo>
                  <a:lnTo>
                    <a:pt x="1220" y="650"/>
                  </a:lnTo>
                  <a:lnTo>
                    <a:pt x="1228" y="644"/>
                  </a:lnTo>
                  <a:lnTo>
                    <a:pt x="1244" y="624"/>
                  </a:lnTo>
                  <a:lnTo>
                    <a:pt x="1256" y="598"/>
                  </a:lnTo>
                  <a:lnTo>
                    <a:pt x="1250" y="586"/>
                  </a:lnTo>
                  <a:lnTo>
                    <a:pt x="1246" y="576"/>
                  </a:lnTo>
                  <a:lnTo>
                    <a:pt x="1246" y="568"/>
                  </a:lnTo>
                  <a:lnTo>
                    <a:pt x="1246" y="562"/>
                  </a:lnTo>
                  <a:lnTo>
                    <a:pt x="1248" y="540"/>
                  </a:lnTo>
                  <a:lnTo>
                    <a:pt x="1244" y="528"/>
                  </a:lnTo>
                  <a:lnTo>
                    <a:pt x="1242" y="518"/>
                  </a:lnTo>
                  <a:lnTo>
                    <a:pt x="1240" y="510"/>
                  </a:lnTo>
                  <a:lnTo>
                    <a:pt x="1232" y="498"/>
                  </a:lnTo>
                  <a:lnTo>
                    <a:pt x="1232" y="496"/>
                  </a:lnTo>
                  <a:lnTo>
                    <a:pt x="1228" y="468"/>
                  </a:lnTo>
                  <a:lnTo>
                    <a:pt x="1228" y="458"/>
                  </a:lnTo>
                  <a:lnTo>
                    <a:pt x="1228" y="448"/>
                  </a:lnTo>
                  <a:lnTo>
                    <a:pt x="1220" y="440"/>
                  </a:lnTo>
                  <a:lnTo>
                    <a:pt x="1214" y="432"/>
                  </a:lnTo>
                  <a:lnTo>
                    <a:pt x="1202" y="416"/>
                  </a:lnTo>
                  <a:lnTo>
                    <a:pt x="1200" y="414"/>
                  </a:lnTo>
                  <a:lnTo>
                    <a:pt x="1200" y="412"/>
                  </a:lnTo>
                  <a:lnTo>
                    <a:pt x="1196" y="392"/>
                  </a:lnTo>
                  <a:lnTo>
                    <a:pt x="1184" y="382"/>
                  </a:lnTo>
                  <a:lnTo>
                    <a:pt x="1184" y="384"/>
                  </a:lnTo>
                  <a:lnTo>
                    <a:pt x="1162" y="364"/>
                  </a:lnTo>
                  <a:lnTo>
                    <a:pt x="1162" y="366"/>
                  </a:lnTo>
                  <a:lnTo>
                    <a:pt x="1164" y="392"/>
                  </a:lnTo>
                  <a:lnTo>
                    <a:pt x="1164" y="394"/>
                  </a:lnTo>
                  <a:lnTo>
                    <a:pt x="1152" y="400"/>
                  </a:lnTo>
                  <a:lnTo>
                    <a:pt x="1152" y="416"/>
                  </a:lnTo>
                  <a:lnTo>
                    <a:pt x="1152" y="418"/>
                  </a:lnTo>
                  <a:lnTo>
                    <a:pt x="1124" y="428"/>
                  </a:lnTo>
                  <a:lnTo>
                    <a:pt x="1114" y="406"/>
                  </a:lnTo>
                  <a:lnTo>
                    <a:pt x="1108" y="404"/>
                  </a:lnTo>
                  <a:lnTo>
                    <a:pt x="1100" y="414"/>
                  </a:lnTo>
                  <a:lnTo>
                    <a:pt x="1094" y="430"/>
                  </a:lnTo>
                  <a:lnTo>
                    <a:pt x="1074" y="436"/>
                  </a:lnTo>
                  <a:lnTo>
                    <a:pt x="1062" y="428"/>
                  </a:lnTo>
                  <a:lnTo>
                    <a:pt x="1046" y="422"/>
                  </a:lnTo>
                  <a:lnTo>
                    <a:pt x="1042" y="400"/>
                  </a:lnTo>
                  <a:lnTo>
                    <a:pt x="1036" y="386"/>
                  </a:lnTo>
                  <a:lnTo>
                    <a:pt x="1026" y="382"/>
                  </a:lnTo>
                  <a:lnTo>
                    <a:pt x="1024" y="380"/>
                  </a:lnTo>
                  <a:lnTo>
                    <a:pt x="1018" y="372"/>
                  </a:lnTo>
                  <a:lnTo>
                    <a:pt x="1010" y="360"/>
                  </a:lnTo>
                  <a:lnTo>
                    <a:pt x="1000" y="344"/>
                  </a:lnTo>
                  <a:lnTo>
                    <a:pt x="990" y="344"/>
                  </a:lnTo>
                  <a:lnTo>
                    <a:pt x="974" y="350"/>
                  </a:lnTo>
                  <a:lnTo>
                    <a:pt x="972" y="352"/>
                  </a:lnTo>
                  <a:lnTo>
                    <a:pt x="932" y="348"/>
                  </a:lnTo>
                  <a:lnTo>
                    <a:pt x="900" y="342"/>
                  </a:lnTo>
                  <a:lnTo>
                    <a:pt x="884" y="332"/>
                  </a:lnTo>
                  <a:lnTo>
                    <a:pt x="860" y="324"/>
                  </a:lnTo>
                  <a:lnTo>
                    <a:pt x="838" y="318"/>
                  </a:lnTo>
                  <a:lnTo>
                    <a:pt x="832" y="314"/>
                  </a:lnTo>
                  <a:lnTo>
                    <a:pt x="828" y="312"/>
                  </a:lnTo>
                  <a:lnTo>
                    <a:pt x="824" y="308"/>
                  </a:lnTo>
                  <a:lnTo>
                    <a:pt x="820" y="308"/>
                  </a:lnTo>
                  <a:lnTo>
                    <a:pt x="804" y="300"/>
                  </a:lnTo>
                  <a:lnTo>
                    <a:pt x="804" y="298"/>
                  </a:lnTo>
                  <a:lnTo>
                    <a:pt x="796" y="290"/>
                  </a:lnTo>
                  <a:lnTo>
                    <a:pt x="794" y="282"/>
                  </a:lnTo>
                  <a:lnTo>
                    <a:pt x="788" y="272"/>
                  </a:lnTo>
                  <a:lnTo>
                    <a:pt x="776" y="268"/>
                  </a:lnTo>
                  <a:lnTo>
                    <a:pt x="772" y="270"/>
                  </a:lnTo>
                  <a:lnTo>
                    <a:pt x="768" y="274"/>
                  </a:lnTo>
                  <a:lnTo>
                    <a:pt x="766" y="276"/>
                  </a:lnTo>
                  <a:lnTo>
                    <a:pt x="760" y="280"/>
                  </a:lnTo>
                  <a:lnTo>
                    <a:pt x="756" y="280"/>
                  </a:lnTo>
                  <a:lnTo>
                    <a:pt x="750" y="282"/>
                  </a:lnTo>
                  <a:lnTo>
                    <a:pt x="746" y="280"/>
                  </a:lnTo>
                  <a:lnTo>
                    <a:pt x="740" y="276"/>
                  </a:lnTo>
                  <a:lnTo>
                    <a:pt x="736" y="272"/>
                  </a:lnTo>
                  <a:lnTo>
                    <a:pt x="720" y="256"/>
                  </a:lnTo>
                  <a:lnTo>
                    <a:pt x="714" y="246"/>
                  </a:lnTo>
                  <a:lnTo>
                    <a:pt x="708" y="238"/>
                  </a:lnTo>
                  <a:lnTo>
                    <a:pt x="704" y="232"/>
                  </a:lnTo>
                  <a:lnTo>
                    <a:pt x="698" y="224"/>
                  </a:lnTo>
                  <a:lnTo>
                    <a:pt x="692" y="216"/>
                  </a:lnTo>
                  <a:lnTo>
                    <a:pt x="690" y="206"/>
                  </a:lnTo>
                  <a:lnTo>
                    <a:pt x="692" y="196"/>
                  </a:lnTo>
                  <a:lnTo>
                    <a:pt x="702" y="178"/>
                  </a:lnTo>
                  <a:lnTo>
                    <a:pt x="708" y="160"/>
                  </a:lnTo>
                  <a:lnTo>
                    <a:pt x="710" y="148"/>
                  </a:lnTo>
                  <a:lnTo>
                    <a:pt x="706" y="128"/>
                  </a:lnTo>
                  <a:lnTo>
                    <a:pt x="694" y="118"/>
                  </a:lnTo>
                  <a:lnTo>
                    <a:pt x="696" y="104"/>
                  </a:lnTo>
                  <a:lnTo>
                    <a:pt x="698" y="96"/>
                  </a:lnTo>
                  <a:lnTo>
                    <a:pt x="700" y="90"/>
                  </a:lnTo>
                  <a:lnTo>
                    <a:pt x="704" y="86"/>
                  </a:lnTo>
                  <a:lnTo>
                    <a:pt x="708" y="84"/>
                  </a:lnTo>
                  <a:lnTo>
                    <a:pt x="712" y="84"/>
                  </a:lnTo>
                  <a:lnTo>
                    <a:pt x="712" y="80"/>
                  </a:lnTo>
                  <a:lnTo>
                    <a:pt x="712" y="78"/>
                  </a:lnTo>
                  <a:lnTo>
                    <a:pt x="712" y="62"/>
                  </a:lnTo>
                  <a:lnTo>
                    <a:pt x="712" y="44"/>
                  </a:lnTo>
                  <a:lnTo>
                    <a:pt x="710" y="42"/>
                  </a:lnTo>
                  <a:lnTo>
                    <a:pt x="708" y="40"/>
                  </a:lnTo>
                  <a:lnTo>
                    <a:pt x="706" y="40"/>
                  </a:lnTo>
                  <a:lnTo>
                    <a:pt x="692" y="30"/>
                  </a:lnTo>
                  <a:lnTo>
                    <a:pt x="680" y="20"/>
                  </a:lnTo>
                  <a:lnTo>
                    <a:pt x="642" y="14"/>
                  </a:lnTo>
                  <a:lnTo>
                    <a:pt x="630" y="4"/>
                  </a:lnTo>
                  <a:lnTo>
                    <a:pt x="608" y="4"/>
                  </a:lnTo>
                  <a:lnTo>
                    <a:pt x="602" y="6"/>
                  </a:lnTo>
                  <a:lnTo>
                    <a:pt x="596" y="10"/>
                  </a:lnTo>
                  <a:lnTo>
                    <a:pt x="594" y="10"/>
                  </a:lnTo>
                  <a:lnTo>
                    <a:pt x="576" y="16"/>
                  </a:lnTo>
                  <a:lnTo>
                    <a:pt x="532" y="16"/>
                  </a:lnTo>
                  <a:lnTo>
                    <a:pt x="524" y="20"/>
                  </a:lnTo>
                  <a:lnTo>
                    <a:pt x="518" y="24"/>
                  </a:lnTo>
                  <a:lnTo>
                    <a:pt x="508" y="28"/>
                  </a:lnTo>
                  <a:lnTo>
                    <a:pt x="492" y="34"/>
                  </a:lnTo>
                  <a:lnTo>
                    <a:pt x="472" y="40"/>
                  </a:lnTo>
                  <a:lnTo>
                    <a:pt x="470" y="40"/>
                  </a:lnTo>
                  <a:lnTo>
                    <a:pt x="440" y="36"/>
                  </a:lnTo>
                  <a:lnTo>
                    <a:pt x="438" y="36"/>
                  </a:lnTo>
                  <a:lnTo>
                    <a:pt x="428" y="36"/>
                  </a:lnTo>
                  <a:lnTo>
                    <a:pt x="410" y="40"/>
                  </a:lnTo>
                  <a:lnTo>
                    <a:pt x="374" y="44"/>
                  </a:lnTo>
                  <a:lnTo>
                    <a:pt x="372" y="44"/>
                  </a:lnTo>
                  <a:lnTo>
                    <a:pt x="356" y="36"/>
                  </a:lnTo>
                  <a:lnTo>
                    <a:pt x="340" y="36"/>
                  </a:lnTo>
                  <a:lnTo>
                    <a:pt x="330" y="32"/>
                  </a:lnTo>
                  <a:lnTo>
                    <a:pt x="320" y="20"/>
                  </a:lnTo>
                  <a:lnTo>
                    <a:pt x="318" y="20"/>
                  </a:lnTo>
                  <a:lnTo>
                    <a:pt x="316" y="12"/>
                  </a:lnTo>
                  <a:lnTo>
                    <a:pt x="314" y="8"/>
                  </a:lnTo>
                  <a:lnTo>
                    <a:pt x="310" y="4"/>
                  </a:lnTo>
                  <a:lnTo>
                    <a:pt x="302" y="0"/>
                  </a:lnTo>
                  <a:lnTo>
                    <a:pt x="296" y="8"/>
                  </a:lnTo>
                  <a:lnTo>
                    <a:pt x="270" y="20"/>
                  </a:lnTo>
                  <a:lnTo>
                    <a:pt x="268" y="20"/>
                  </a:lnTo>
                  <a:lnTo>
                    <a:pt x="236" y="22"/>
                  </a:lnTo>
                  <a:lnTo>
                    <a:pt x="226" y="20"/>
                  </a:lnTo>
                  <a:lnTo>
                    <a:pt x="210" y="16"/>
                  </a:lnTo>
                  <a:lnTo>
                    <a:pt x="184" y="12"/>
                  </a:lnTo>
                  <a:lnTo>
                    <a:pt x="182" y="12"/>
                  </a:lnTo>
                  <a:lnTo>
                    <a:pt x="166" y="4"/>
                  </a:lnTo>
                  <a:lnTo>
                    <a:pt x="152" y="4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云南"/>
            <p:cNvSpPr>
              <a:spLocks/>
            </p:cNvSpPr>
            <p:nvPr/>
          </p:nvSpPr>
          <p:spPr bwMode="auto">
            <a:xfrm>
              <a:off x="3641067" y="4652340"/>
              <a:ext cx="1016864" cy="1059830"/>
            </a:xfrm>
            <a:custGeom>
              <a:avLst/>
              <a:gdLst>
                <a:gd name="T0" fmla="*/ 2147483646 w 568"/>
                <a:gd name="T1" fmla="*/ 2147483646 h 592"/>
                <a:gd name="T2" fmla="*/ 2147483646 w 568"/>
                <a:gd name="T3" fmla="*/ 2147483646 h 592"/>
                <a:gd name="T4" fmla="*/ 2147483646 w 568"/>
                <a:gd name="T5" fmla="*/ 2147483646 h 592"/>
                <a:gd name="T6" fmla="*/ 2147483646 w 568"/>
                <a:gd name="T7" fmla="*/ 2147483646 h 592"/>
                <a:gd name="T8" fmla="*/ 2147483646 w 568"/>
                <a:gd name="T9" fmla="*/ 2147483646 h 592"/>
                <a:gd name="T10" fmla="*/ 2147483646 w 568"/>
                <a:gd name="T11" fmla="*/ 2147483646 h 592"/>
                <a:gd name="T12" fmla="*/ 2147483646 w 568"/>
                <a:gd name="T13" fmla="*/ 2147483646 h 592"/>
                <a:gd name="T14" fmla="*/ 2147483646 w 568"/>
                <a:gd name="T15" fmla="*/ 2147483646 h 592"/>
                <a:gd name="T16" fmla="*/ 2147483646 w 568"/>
                <a:gd name="T17" fmla="*/ 2147483646 h 592"/>
                <a:gd name="T18" fmla="*/ 2147483646 w 568"/>
                <a:gd name="T19" fmla="*/ 2147483646 h 592"/>
                <a:gd name="T20" fmla="*/ 2147483646 w 568"/>
                <a:gd name="T21" fmla="*/ 2147483646 h 592"/>
                <a:gd name="T22" fmla="*/ 2147483646 w 568"/>
                <a:gd name="T23" fmla="*/ 2147483646 h 592"/>
                <a:gd name="T24" fmla="*/ 2147483646 w 568"/>
                <a:gd name="T25" fmla="*/ 2147483646 h 592"/>
                <a:gd name="T26" fmla="*/ 2147483646 w 568"/>
                <a:gd name="T27" fmla="*/ 2147483646 h 592"/>
                <a:gd name="T28" fmla="*/ 2147483646 w 568"/>
                <a:gd name="T29" fmla="*/ 2147483646 h 592"/>
                <a:gd name="T30" fmla="*/ 2147483646 w 568"/>
                <a:gd name="T31" fmla="*/ 2147483646 h 592"/>
                <a:gd name="T32" fmla="*/ 2147483646 w 568"/>
                <a:gd name="T33" fmla="*/ 2147483646 h 592"/>
                <a:gd name="T34" fmla="*/ 2147483646 w 568"/>
                <a:gd name="T35" fmla="*/ 2147483646 h 592"/>
                <a:gd name="T36" fmla="*/ 2147483646 w 568"/>
                <a:gd name="T37" fmla="*/ 2147483646 h 592"/>
                <a:gd name="T38" fmla="*/ 2147483646 w 568"/>
                <a:gd name="T39" fmla="*/ 2147483646 h 592"/>
                <a:gd name="T40" fmla="*/ 2147483646 w 568"/>
                <a:gd name="T41" fmla="*/ 2147483646 h 592"/>
                <a:gd name="T42" fmla="*/ 2147483646 w 568"/>
                <a:gd name="T43" fmla="*/ 2147483646 h 592"/>
                <a:gd name="T44" fmla="*/ 2147483646 w 568"/>
                <a:gd name="T45" fmla="*/ 2147483646 h 592"/>
                <a:gd name="T46" fmla="*/ 2147483646 w 568"/>
                <a:gd name="T47" fmla="*/ 2147483646 h 592"/>
                <a:gd name="T48" fmla="*/ 2147483646 w 568"/>
                <a:gd name="T49" fmla="*/ 2147483646 h 592"/>
                <a:gd name="T50" fmla="*/ 2147483646 w 568"/>
                <a:gd name="T51" fmla="*/ 2147483646 h 592"/>
                <a:gd name="T52" fmla="*/ 2147483646 w 568"/>
                <a:gd name="T53" fmla="*/ 2147483646 h 592"/>
                <a:gd name="T54" fmla="*/ 2147483646 w 568"/>
                <a:gd name="T55" fmla="*/ 2147483646 h 592"/>
                <a:gd name="T56" fmla="*/ 2147483646 w 568"/>
                <a:gd name="T57" fmla="*/ 2147483646 h 592"/>
                <a:gd name="T58" fmla="*/ 2147483646 w 568"/>
                <a:gd name="T59" fmla="*/ 2147483646 h 592"/>
                <a:gd name="T60" fmla="*/ 2147483646 w 568"/>
                <a:gd name="T61" fmla="*/ 2147483646 h 592"/>
                <a:gd name="T62" fmla="*/ 2147483646 w 568"/>
                <a:gd name="T63" fmla="*/ 2147483646 h 592"/>
                <a:gd name="T64" fmla="*/ 2147483646 w 568"/>
                <a:gd name="T65" fmla="*/ 2147483646 h 592"/>
                <a:gd name="T66" fmla="*/ 2147483646 w 568"/>
                <a:gd name="T67" fmla="*/ 2147483646 h 592"/>
                <a:gd name="T68" fmla="*/ 2147483646 w 568"/>
                <a:gd name="T69" fmla="*/ 2147483646 h 592"/>
                <a:gd name="T70" fmla="*/ 2147483646 w 568"/>
                <a:gd name="T71" fmla="*/ 2147483646 h 592"/>
                <a:gd name="T72" fmla="*/ 2147483646 w 568"/>
                <a:gd name="T73" fmla="*/ 2147483646 h 592"/>
                <a:gd name="T74" fmla="*/ 2147483646 w 568"/>
                <a:gd name="T75" fmla="*/ 2147483646 h 592"/>
                <a:gd name="T76" fmla="*/ 2147483646 w 568"/>
                <a:gd name="T77" fmla="*/ 2147483646 h 592"/>
                <a:gd name="T78" fmla="*/ 2147483646 w 568"/>
                <a:gd name="T79" fmla="*/ 2147483646 h 592"/>
                <a:gd name="T80" fmla="*/ 2147483646 w 568"/>
                <a:gd name="T81" fmla="*/ 2147483646 h 592"/>
                <a:gd name="T82" fmla="*/ 2147483646 w 568"/>
                <a:gd name="T83" fmla="*/ 2147483646 h 592"/>
                <a:gd name="T84" fmla="*/ 2147483646 w 568"/>
                <a:gd name="T85" fmla="*/ 2147483646 h 592"/>
                <a:gd name="T86" fmla="*/ 2147483646 w 568"/>
                <a:gd name="T87" fmla="*/ 2147483646 h 592"/>
                <a:gd name="T88" fmla="*/ 2147483646 w 568"/>
                <a:gd name="T89" fmla="*/ 2147483646 h 592"/>
                <a:gd name="T90" fmla="*/ 2147483646 w 568"/>
                <a:gd name="T91" fmla="*/ 2147483646 h 592"/>
                <a:gd name="T92" fmla="*/ 2147483646 w 568"/>
                <a:gd name="T93" fmla="*/ 2147483646 h 592"/>
                <a:gd name="T94" fmla="*/ 2147483646 w 568"/>
                <a:gd name="T95" fmla="*/ 2147483646 h 592"/>
                <a:gd name="T96" fmla="*/ 2147483646 w 568"/>
                <a:gd name="T97" fmla="*/ 2147483646 h 592"/>
                <a:gd name="T98" fmla="*/ 2147483646 w 568"/>
                <a:gd name="T99" fmla="*/ 2147483646 h 592"/>
                <a:gd name="T100" fmla="*/ 2147483646 w 568"/>
                <a:gd name="T101" fmla="*/ 2147483646 h 592"/>
                <a:gd name="T102" fmla="*/ 2147483646 w 568"/>
                <a:gd name="T103" fmla="*/ 2147483646 h 592"/>
                <a:gd name="T104" fmla="*/ 2147483646 w 568"/>
                <a:gd name="T105" fmla="*/ 2147483646 h 592"/>
                <a:gd name="T106" fmla="*/ 2147483646 w 568"/>
                <a:gd name="T107" fmla="*/ 2147483646 h 5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8" h="592">
                  <a:moveTo>
                    <a:pt x="4" y="364"/>
                  </a:moveTo>
                  <a:lnTo>
                    <a:pt x="0" y="374"/>
                  </a:lnTo>
                  <a:lnTo>
                    <a:pt x="10" y="372"/>
                  </a:lnTo>
                  <a:lnTo>
                    <a:pt x="18" y="366"/>
                  </a:lnTo>
                  <a:lnTo>
                    <a:pt x="20" y="364"/>
                  </a:lnTo>
                  <a:lnTo>
                    <a:pt x="52" y="360"/>
                  </a:lnTo>
                  <a:lnTo>
                    <a:pt x="74" y="350"/>
                  </a:lnTo>
                  <a:lnTo>
                    <a:pt x="82" y="362"/>
                  </a:lnTo>
                  <a:lnTo>
                    <a:pt x="84" y="362"/>
                  </a:lnTo>
                  <a:lnTo>
                    <a:pt x="74" y="378"/>
                  </a:lnTo>
                  <a:lnTo>
                    <a:pt x="84" y="388"/>
                  </a:lnTo>
                  <a:lnTo>
                    <a:pt x="84" y="390"/>
                  </a:lnTo>
                  <a:lnTo>
                    <a:pt x="84" y="392"/>
                  </a:lnTo>
                  <a:lnTo>
                    <a:pt x="76" y="426"/>
                  </a:lnTo>
                  <a:lnTo>
                    <a:pt x="98" y="440"/>
                  </a:lnTo>
                  <a:lnTo>
                    <a:pt x="136" y="442"/>
                  </a:lnTo>
                  <a:lnTo>
                    <a:pt x="130" y="450"/>
                  </a:lnTo>
                  <a:lnTo>
                    <a:pt x="104" y="486"/>
                  </a:lnTo>
                  <a:lnTo>
                    <a:pt x="98" y="496"/>
                  </a:lnTo>
                  <a:lnTo>
                    <a:pt x="96" y="502"/>
                  </a:lnTo>
                  <a:lnTo>
                    <a:pt x="110" y="506"/>
                  </a:lnTo>
                  <a:lnTo>
                    <a:pt x="122" y="508"/>
                  </a:lnTo>
                  <a:lnTo>
                    <a:pt x="132" y="510"/>
                  </a:lnTo>
                  <a:lnTo>
                    <a:pt x="140" y="516"/>
                  </a:lnTo>
                  <a:lnTo>
                    <a:pt x="144" y="520"/>
                  </a:lnTo>
                  <a:lnTo>
                    <a:pt x="152" y="534"/>
                  </a:lnTo>
                  <a:lnTo>
                    <a:pt x="158" y="550"/>
                  </a:lnTo>
                  <a:lnTo>
                    <a:pt x="180" y="562"/>
                  </a:lnTo>
                  <a:lnTo>
                    <a:pt x="192" y="564"/>
                  </a:lnTo>
                  <a:lnTo>
                    <a:pt x="220" y="540"/>
                  </a:lnTo>
                  <a:lnTo>
                    <a:pt x="236" y="562"/>
                  </a:lnTo>
                  <a:lnTo>
                    <a:pt x="236" y="564"/>
                  </a:lnTo>
                  <a:lnTo>
                    <a:pt x="240" y="584"/>
                  </a:lnTo>
                  <a:lnTo>
                    <a:pt x="252" y="586"/>
                  </a:lnTo>
                  <a:lnTo>
                    <a:pt x="272" y="592"/>
                  </a:lnTo>
                  <a:lnTo>
                    <a:pt x="276" y="592"/>
                  </a:lnTo>
                  <a:lnTo>
                    <a:pt x="276" y="590"/>
                  </a:lnTo>
                  <a:lnTo>
                    <a:pt x="272" y="570"/>
                  </a:lnTo>
                  <a:lnTo>
                    <a:pt x="272" y="568"/>
                  </a:lnTo>
                  <a:lnTo>
                    <a:pt x="262" y="522"/>
                  </a:lnTo>
                  <a:lnTo>
                    <a:pt x="262" y="520"/>
                  </a:lnTo>
                  <a:lnTo>
                    <a:pt x="268" y="488"/>
                  </a:lnTo>
                  <a:lnTo>
                    <a:pt x="270" y="488"/>
                  </a:lnTo>
                  <a:lnTo>
                    <a:pt x="272" y="488"/>
                  </a:lnTo>
                  <a:lnTo>
                    <a:pt x="294" y="490"/>
                  </a:lnTo>
                  <a:lnTo>
                    <a:pt x="320" y="470"/>
                  </a:lnTo>
                  <a:lnTo>
                    <a:pt x="324" y="472"/>
                  </a:lnTo>
                  <a:lnTo>
                    <a:pt x="342" y="486"/>
                  </a:lnTo>
                  <a:lnTo>
                    <a:pt x="352" y="498"/>
                  </a:lnTo>
                  <a:lnTo>
                    <a:pt x="362" y="490"/>
                  </a:lnTo>
                  <a:lnTo>
                    <a:pt x="378" y="474"/>
                  </a:lnTo>
                  <a:lnTo>
                    <a:pt x="378" y="472"/>
                  </a:lnTo>
                  <a:lnTo>
                    <a:pt x="380" y="472"/>
                  </a:lnTo>
                  <a:lnTo>
                    <a:pt x="420" y="482"/>
                  </a:lnTo>
                  <a:lnTo>
                    <a:pt x="438" y="468"/>
                  </a:lnTo>
                  <a:lnTo>
                    <a:pt x="438" y="466"/>
                  </a:lnTo>
                  <a:lnTo>
                    <a:pt x="440" y="466"/>
                  </a:lnTo>
                  <a:lnTo>
                    <a:pt x="458" y="470"/>
                  </a:lnTo>
                  <a:lnTo>
                    <a:pt x="512" y="422"/>
                  </a:lnTo>
                  <a:lnTo>
                    <a:pt x="528" y="426"/>
                  </a:lnTo>
                  <a:lnTo>
                    <a:pt x="530" y="428"/>
                  </a:lnTo>
                  <a:lnTo>
                    <a:pt x="532" y="428"/>
                  </a:lnTo>
                  <a:lnTo>
                    <a:pt x="536" y="436"/>
                  </a:lnTo>
                  <a:lnTo>
                    <a:pt x="540" y="432"/>
                  </a:lnTo>
                  <a:lnTo>
                    <a:pt x="540" y="430"/>
                  </a:lnTo>
                  <a:lnTo>
                    <a:pt x="556" y="422"/>
                  </a:lnTo>
                  <a:lnTo>
                    <a:pt x="568" y="410"/>
                  </a:lnTo>
                  <a:lnTo>
                    <a:pt x="566" y="386"/>
                  </a:lnTo>
                  <a:lnTo>
                    <a:pt x="564" y="382"/>
                  </a:lnTo>
                  <a:lnTo>
                    <a:pt x="548" y="388"/>
                  </a:lnTo>
                  <a:lnTo>
                    <a:pt x="542" y="392"/>
                  </a:lnTo>
                  <a:lnTo>
                    <a:pt x="534" y="392"/>
                  </a:lnTo>
                  <a:lnTo>
                    <a:pt x="516" y="392"/>
                  </a:lnTo>
                  <a:lnTo>
                    <a:pt x="510" y="390"/>
                  </a:lnTo>
                  <a:lnTo>
                    <a:pt x="504" y="386"/>
                  </a:lnTo>
                  <a:lnTo>
                    <a:pt x="504" y="360"/>
                  </a:lnTo>
                  <a:lnTo>
                    <a:pt x="496" y="358"/>
                  </a:lnTo>
                  <a:lnTo>
                    <a:pt x="492" y="356"/>
                  </a:lnTo>
                  <a:lnTo>
                    <a:pt x="488" y="358"/>
                  </a:lnTo>
                  <a:lnTo>
                    <a:pt x="484" y="360"/>
                  </a:lnTo>
                  <a:lnTo>
                    <a:pt x="472" y="364"/>
                  </a:lnTo>
                  <a:lnTo>
                    <a:pt x="468" y="364"/>
                  </a:lnTo>
                  <a:lnTo>
                    <a:pt x="468" y="362"/>
                  </a:lnTo>
                  <a:lnTo>
                    <a:pt x="462" y="350"/>
                  </a:lnTo>
                  <a:lnTo>
                    <a:pt x="460" y="340"/>
                  </a:lnTo>
                  <a:lnTo>
                    <a:pt x="468" y="310"/>
                  </a:lnTo>
                  <a:lnTo>
                    <a:pt x="468" y="308"/>
                  </a:lnTo>
                  <a:lnTo>
                    <a:pt x="476" y="294"/>
                  </a:lnTo>
                  <a:lnTo>
                    <a:pt x="452" y="274"/>
                  </a:lnTo>
                  <a:lnTo>
                    <a:pt x="452" y="272"/>
                  </a:lnTo>
                  <a:lnTo>
                    <a:pt x="452" y="248"/>
                  </a:lnTo>
                  <a:lnTo>
                    <a:pt x="464" y="212"/>
                  </a:lnTo>
                  <a:lnTo>
                    <a:pt x="456" y="192"/>
                  </a:lnTo>
                  <a:lnTo>
                    <a:pt x="450" y="190"/>
                  </a:lnTo>
                  <a:lnTo>
                    <a:pt x="440" y="190"/>
                  </a:lnTo>
                  <a:lnTo>
                    <a:pt x="432" y="204"/>
                  </a:lnTo>
                  <a:lnTo>
                    <a:pt x="420" y="196"/>
                  </a:lnTo>
                  <a:lnTo>
                    <a:pt x="410" y="190"/>
                  </a:lnTo>
                  <a:lnTo>
                    <a:pt x="400" y="168"/>
                  </a:lnTo>
                  <a:lnTo>
                    <a:pt x="398" y="152"/>
                  </a:lnTo>
                  <a:lnTo>
                    <a:pt x="398" y="150"/>
                  </a:lnTo>
                  <a:lnTo>
                    <a:pt x="396" y="148"/>
                  </a:lnTo>
                  <a:lnTo>
                    <a:pt x="400" y="148"/>
                  </a:lnTo>
                  <a:lnTo>
                    <a:pt x="410" y="132"/>
                  </a:lnTo>
                  <a:lnTo>
                    <a:pt x="412" y="132"/>
                  </a:lnTo>
                  <a:lnTo>
                    <a:pt x="420" y="130"/>
                  </a:lnTo>
                  <a:lnTo>
                    <a:pt x="430" y="128"/>
                  </a:lnTo>
                  <a:lnTo>
                    <a:pt x="472" y="126"/>
                  </a:lnTo>
                  <a:lnTo>
                    <a:pt x="478" y="128"/>
                  </a:lnTo>
                  <a:lnTo>
                    <a:pt x="480" y="128"/>
                  </a:lnTo>
                  <a:lnTo>
                    <a:pt x="486" y="132"/>
                  </a:lnTo>
                  <a:lnTo>
                    <a:pt x="496" y="126"/>
                  </a:lnTo>
                  <a:lnTo>
                    <a:pt x="506" y="120"/>
                  </a:lnTo>
                  <a:lnTo>
                    <a:pt x="512" y="112"/>
                  </a:lnTo>
                  <a:lnTo>
                    <a:pt x="512" y="108"/>
                  </a:lnTo>
                  <a:lnTo>
                    <a:pt x="512" y="90"/>
                  </a:lnTo>
                  <a:lnTo>
                    <a:pt x="502" y="88"/>
                  </a:lnTo>
                  <a:lnTo>
                    <a:pt x="486" y="94"/>
                  </a:lnTo>
                  <a:lnTo>
                    <a:pt x="478" y="100"/>
                  </a:lnTo>
                  <a:lnTo>
                    <a:pt x="474" y="102"/>
                  </a:lnTo>
                  <a:lnTo>
                    <a:pt x="470" y="104"/>
                  </a:lnTo>
                  <a:lnTo>
                    <a:pt x="466" y="102"/>
                  </a:lnTo>
                  <a:lnTo>
                    <a:pt x="462" y="100"/>
                  </a:lnTo>
                  <a:lnTo>
                    <a:pt x="454" y="90"/>
                  </a:lnTo>
                  <a:lnTo>
                    <a:pt x="454" y="88"/>
                  </a:lnTo>
                  <a:lnTo>
                    <a:pt x="452" y="78"/>
                  </a:lnTo>
                  <a:lnTo>
                    <a:pt x="452" y="76"/>
                  </a:lnTo>
                  <a:lnTo>
                    <a:pt x="454" y="66"/>
                  </a:lnTo>
                  <a:lnTo>
                    <a:pt x="444" y="44"/>
                  </a:lnTo>
                  <a:lnTo>
                    <a:pt x="428" y="48"/>
                  </a:lnTo>
                  <a:lnTo>
                    <a:pt x="420" y="56"/>
                  </a:lnTo>
                  <a:lnTo>
                    <a:pt x="424" y="80"/>
                  </a:lnTo>
                  <a:lnTo>
                    <a:pt x="396" y="68"/>
                  </a:lnTo>
                  <a:lnTo>
                    <a:pt x="404" y="82"/>
                  </a:lnTo>
                  <a:lnTo>
                    <a:pt x="404" y="84"/>
                  </a:lnTo>
                  <a:lnTo>
                    <a:pt x="402" y="100"/>
                  </a:lnTo>
                  <a:lnTo>
                    <a:pt x="402" y="102"/>
                  </a:lnTo>
                  <a:lnTo>
                    <a:pt x="400" y="102"/>
                  </a:lnTo>
                  <a:lnTo>
                    <a:pt x="386" y="124"/>
                  </a:lnTo>
                  <a:lnTo>
                    <a:pt x="360" y="138"/>
                  </a:lnTo>
                  <a:lnTo>
                    <a:pt x="358" y="152"/>
                  </a:lnTo>
                  <a:lnTo>
                    <a:pt x="360" y="160"/>
                  </a:lnTo>
                  <a:lnTo>
                    <a:pt x="364" y="170"/>
                  </a:lnTo>
                  <a:lnTo>
                    <a:pt x="366" y="170"/>
                  </a:lnTo>
                  <a:lnTo>
                    <a:pt x="366" y="172"/>
                  </a:lnTo>
                  <a:lnTo>
                    <a:pt x="368" y="192"/>
                  </a:lnTo>
                  <a:lnTo>
                    <a:pt x="368" y="194"/>
                  </a:lnTo>
                  <a:lnTo>
                    <a:pt x="366" y="196"/>
                  </a:lnTo>
                  <a:lnTo>
                    <a:pt x="356" y="208"/>
                  </a:lnTo>
                  <a:lnTo>
                    <a:pt x="348" y="214"/>
                  </a:lnTo>
                  <a:lnTo>
                    <a:pt x="346" y="214"/>
                  </a:lnTo>
                  <a:lnTo>
                    <a:pt x="344" y="214"/>
                  </a:lnTo>
                  <a:lnTo>
                    <a:pt x="326" y="210"/>
                  </a:lnTo>
                  <a:lnTo>
                    <a:pt x="322" y="210"/>
                  </a:lnTo>
                  <a:lnTo>
                    <a:pt x="316" y="214"/>
                  </a:lnTo>
                  <a:lnTo>
                    <a:pt x="308" y="224"/>
                  </a:lnTo>
                  <a:lnTo>
                    <a:pt x="300" y="232"/>
                  </a:lnTo>
                  <a:lnTo>
                    <a:pt x="298" y="236"/>
                  </a:lnTo>
                  <a:lnTo>
                    <a:pt x="294" y="238"/>
                  </a:lnTo>
                  <a:lnTo>
                    <a:pt x="288" y="240"/>
                  </a:lnTo>
                  <a:lnTo>
                    <a:pt x="282" y="238"/>
                  </a:lnTo>
                  <a:lnTo>
                    <a:pt x="280" y="238"/>
                  </a:lnTo>
                  <a:lnTo>
                    <a:pt x="278" y="234"/>
                  </a:lnTo>
                  <a:lnTo>
                    <a:pt x="276" y="230"/>
                  </a:lnTo>
                  <a:lnTo>
                    <a:pt x="276" y="224"/>
                  </a:lnTo>
                  <a:lnTo>
                    <a:pt x="276" y="220"/>
                  </a:lnTo>
                  <a:lnTo>
                    <a:pt x="276" y="214"/>
                  </a:lnTo>
                  <a:lnTo>
                    <a:pt x="272" y="218"/>
                  </a:lnTo>
                  <a:lnTo>
                    <a:pt x="270" y="220"/>
                  </a:lnTo>
                  <a:lnTo>
                    <a:pt x="264" y="222"/>
                  </a:lnTo>
                  <a:lnTo>
                    <a:pt x="260" y="218"/>
                  </a:lnTo>
                  <a:lnTo>
                    <a:pt x="258" y="212"/>
                  </a:lnTo>
                  <a:lnTo>
                    <a:pt x="256" y="192"/>
                  </a:lnTo>
                  <a:lnTo>
                    <a:pt x="252" y="176"/>
                  </a:lnTo>
                  <a:lnTo>
                    <a:pt x="244" y="168"/>
                  </a:lnTo>
                  <a:lnTo>
                    <a:pt x="244" y="166"/>
                  </a:lnTo>
                  <a:lnTo>
                    <a:pt x="226" y="128"/>
                  </a:lnTo>
                  <a:lnTo>
                    <a:pt x="220" y="116"/>
                  </a:lnTo>
                  <a:lnTo>
                    <a:pt x="220" y="114"/>
                  </a:lnTo>
                  <a:lnTo>
                    <a:pt x="216" y="94"/>
                  </a:lnTo>
                  <a:lnTo>
                    <a:pt x="214" y="90"/>
                  </a:lnTo>
                  <a:lnTo>
                    <a:pt x="212" y="92"/>
                  </a:lnTo>
                  <a:lnTo>
                    <a:pt x="204" y="100"/>
                  </a:lnTo>
                  <a:lnTo>
                    <a:pt x="200" y="104"/>
                  </a:lnTo>
                  <a:lnTo>
                    <a:pt x="196" y="102"/>
                  </a:lnTo>
                  <a:lnTo>
                    <a:pt x="188" y="96"/>
                  </a:lnTo>
                  <a:lnTo>
                    <a:pt x="176" y="90"/>
                  </a:lnTo>
                  <a:lnTo>
                    <a:pt x="174" y="88"/>
                  </a:lnTo>
                  <a:lnTo>
                    <a:pt x="172" y="88"/>
                  </a:lnTo>
                  <a:lnTo>
                    <a:pt x="172" y="86"/>
                  </a:lnTo>
                  <a:lnTo>
                    <a:pt x="172" y="70"/>
                  </a:lnTo>
                  <a:lnTo>
                    <a:pt x="168" y="58"/>
                  </a:lnTo>
                  <a:lnTo>
                    <a:pt x="162" y="42"/>
                  </a:lnTo>
                  <a:lnTo>
                    <a:pt x="156" y="42"/>
                  </a:lnTo>
                  <a:lnTo>
                    <a:pt x="156" y="50"/>
                  </a:lnTo>
                  <a:lnTo>
                    <a:pt x="154" y="58"/>
                  </a:lnTo>
                  <a:lnTo>
                    <a:pt x="150" y="64"/>
                  </a:lnTo>
                  <a:lnTo>
                    <a:pt x="144" y="70"/>
                  </a:lnTo>
                  <a:lnTo>
                    <a:pt x="142" y="78"/>
                  </a:lnTo>
                  <a:lnTo>
                    <a:pt x="138" y="82"/>
                  </a:lnTo>
                  <a:lnTo>
                    <a:pt x="134" y="86"/>
                  </a:lnTo>
                  <a:lnTo>
                    <a:pt x="130" y="86"/>
                  </a:lnTo>
                  <a:lnTo>
                    <a:pt x="128" y="86"/>
                  </a:lnTo>
                  <a:lnTo>
                    <a:pt x="124" y="84"/>
                  </a:lnTo>
                  <a:lnTo>
                    <a:pt x="122" y="84"/>
                  </a:lnTo>
                  <a:lnTo>
                    <a:pt x="118" y="82"/>
                  </a:lnTo>
                  <a:lnTo>
                    <a:pt x="118" y="78"/>
                  </a:lnTo>
                  <a:lnTo>
                    <a:pt x="116" y="66"/>
                  </a:lnTo>
                  <a:lnTo>
                    <a:pt x="116" y="62"/>
                  </a:lnTo>
                  <a:lnTo>
                    <a:pt x="106" y="56"/>
                  </a:lnTo>
                  <a:lnTo>
                    <a:pt x="104" y="54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104" y="6"/>
                  </a:lnTo>
                  <a:lnTo>
                    <a:pt x="102" y="0"/>
                  </a:lnTo>
                  <a:lnTo>
                    <a:pt x="88" y="14"/>
                  </a:lnTo>
                  <a:lnTo>
                    <a:pt x="80" y="20"/>
                  </a:lnTo>
                  <a:lnTo>
                    <a:pt x="78" y="26"/>
                  </a:lnTo>
                  <a:lnTo>
                    <a:pt x="82" y="36"/>
                  </a:lnTo>
                  <a:lnTo>
                    <a:pt x="82" y="44"/>
                  </a:lnTo>
                  <a:lnTo>
                    <a:pt x="82" y="48"/>
                  </a:lnTo>
                  <a:lnTo>
                    <a:pt x="80" y="54"/>
                  </a:lnTo>
                  <a:lnTo>
                    <a:pt x="76" y="58"/>
                  </a:lnTo>
                  <a:lnTo>
                    <a:pt x="72" y="60"/>
                  </a:lnTo>
                  <a:lnTo>
                    <a:pt x="56" y="66"/>
                  </a:lnTo>
                  <a:lnTo>
                    <a:pt x="52" y="68"/>
                  </a:lnTo>
                  <a:lnTo>
                    <a:pt x="52" y="74"/>
                  </a:lnTo>
                  <a:lnTo>
                    <a:pt x="52" y="96"/>
                  </a:lnTo>
                  <a:lnTo>
                    <a:pt x="54" y="104"/>
                  </a:lnTo>
                  <a:lnTo>
                    <a:pt x="54" y="106"/>
                  </a:lnTo>
                  <a:lnTo>
                    <a:pt x="56" y="108"/>
                  </a:lnTo>
                  <a:lnTo>
                    <a:pt x="64" y="108"/>
                  </a:lnTo>
                  <a:lnTo>
                    <a:pt x="68" y="108"/>
                  </a:lnTo>
                  <a:lnTo>
                    <a:pt x="72" y="106"/>
                  </a:lnTo>
                  <a:lnTo>
                    <a:pt x="76" y="104"/>
                  </a:lnTo>
                  <a:lnTo>
                    <a:pt x="92" y="138"/>
                  </a:lnTo>
                  <a:lnTo>
                    <a:pt x="92" y="140"/>
                  </a:lnTo>
                  <a:lnTo>
                    <a:pt x="88" y="184"/>
                  </a:lnTo>
                  <a:lnTo>
                    <a:pt x="82" y="216"/>
                  </a:lnTo>
                  <a:lnTo>
                    <a:pt x="78" y="238"/>
                  </a:lnTo>
                  <a:lnTo>
                    <a:pt x="72" y="250"/>
                  </a:lnTo>
                  <a:lnTo>
                    <a:pt x="68" y="254"/>
                  </a:lnTo>
                  <a:lnTo>
                    <a:pt x="62" y="256"/>
                  </a:lnTo>
                  <a:lnTo>
                    <a:pt x="54" y="254"/>
                  </a:lnTo>
                  <a:lnTo>
                    <a:pt x="48" y="252"/>
                  </a:lnTo>
                  <a:lnTo>
                    <a:pt x="22" y="298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8" y="318"/>
                  </a:lnTo>
                  <a:lnTo>
                    <a:pt x="6" y="320"/>
                  </a:lnTo>
                  <a:lnTo>
                    <a:pt x="4" y="326"/>
                  </a:lnTo>
                  <a:lnTo>
                    <a:pt x="4" y="348"/>
                  </a:lnTo>
                  <a:lnTo>
                    <a:pt x="8" y="352"/>
                  </a:lnTo>
                  <a:lnTo>
                    <a:pt x="10" y="352"/>
                  </a:lnTo>
                  <a:lnTo>
                    <a:pt x="12" y="354"/>
                  </a:lnTo>
                  <a:lnTo>
                    <a:pt x="4" y="364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贵州"/>
            <p:cNvSpPr>
              <a:spLocks/>
            </p:cNvSpPr>
            <p:nvPr/>
          </p:nvSpPr>
          <p:spPr bwMode="auto">
            <a:xfrm>
              <a:off x="4371491" y="4638017"/>
              <a:ext cx="687457" cy="594364"/>
            </a:xfrm>
            <a:custGeom>
              <a:avLst/>
              <a:gdLst>
                <a:gd name="T0" fmla="*/ 2147483646 w 384"/>
                <a:gd name="T1" fmla="*/ 2147483646 h 332"/>
                <a:gd name="T2" fmla="*/ 2147483646 w 384"/>
                <a:gd name="T3" fmla="*/ 2147483646 h 332"/>
                <a:gd name="T4" fmla="*/ 2147483646 w 384"/>
                <a:gd name="T5" fmla="*/ 2147483646 h 332"/>
                <a:gd name="T6" fmla="*/ 2147483646 w 384"/>
                <a:gd name="T7" fmla="*/ 2147483646 h 332"/>
                <a:gd name="T8" fmla="*/ 2147483646 w 384"/>
                <a:gd name="T9" fmla="*/ 2147483646 h 332"/>
                <a:gd name="T10" fmla="*/ 2147483646 w 384"/>
                <a:gd name="T11" fmla="*/ 2147483646 h 332"/>
                <a:gd name="T12" fmla="*/ 2147483646 w 384"/>
                <a:gd name="T13" fmla="*/ 2147483646 h 332"/>
                <a:gd name="T14" fmla="*/ 2147483646 w 384"/>
                <a:gd name="T15" fmla="*/ 2147483646 h 332"/>
                <a:gd name="T16" fmla="*/ 2147483646 w 384"/>
                <a:gd name="T17" fmla="*/ 2147483646 h 332"/>
                <a:gd name="T18" fmla="*/ 2147483646 w 384"/>
                <a:gd name="T19" fmla="*/ 2147483646 h 332"/>
                <a:gd name="T20" fmla="*/ 2147483646 w 384"/>
                <a:gd name="T21" fmla="*/ 2147483646 h 332"/>
                <a:gd name="T22" fmla="*/ 2147483646 w 384"/>
                <a:gd name="T23" fmla="*/ 2147483646 h 332"/>
                <a:gd name="T24" fmla="*/ 2147483646 w 384"/>
                <a:gd name="T25" fmla="*/ 2147483646 h 332"/>
                <a:gd name="T26" fmla="*/ 2147483646 w 384"/>
                <a:gd name="T27" fmla="*/ 2147483646 h 332"/>
                <a:gd name="T28" fmla="*/ 2147483646 w 384"/>
                <a:gd name="T29" fmla="*/ 2147483646 h 332"/>
                <a:gd name="T30" fmla="*/ 2147483646 w 384"/>
                <a:gd name="T31" fmla="*/ 2147483646 h 332"/>
                <a:gd name="T32" fmla="*/ 2147483646 w 384"/>
                <a:gd name="T33" fmla="*/ 2147483646 h 332"/>
                <a:gd name="T34" fmla="*/ 2147483646 w 384"/>
                <a:gd name="T35" fmla="*/ 2147483646 h 332"/>
                <a:gd name="T36" fmla="*/ 2147483646 w 384"/>
                <a:gd name="T37" fmla="*/ 2147483646 h 332"/>
                <a:gd name="T38" fmla="*/ 2147483646 w 384"/>
                <a:gd name="T39" fmla="*/ 2147483646 h 332"/>
                <a:gd name="T40" fmla="*/ 2147483646 w 384"/>
                <a:gd name="T41" fmla="*/ 2147483646 h 332"/>
                <a:gd name="T42" fmla="*/ 0 w 384"/>
                <a:gd name="T43" fmla="*/ 2147483646 h 332"/>
                <a:gd name="T44" fmla="*/ 2147483646 w 384"/>
                <a:gd name="T45" fmla="*/ 2147483646 h 332"/>
                <a:gd name="T46" fmla="*/ 2147483646 w 384"/>
                <a:gd name="T47" fmla="*/ 2147483646 h 332"/>
                <a:gd name="T48" fmla="*/ 2147483646 w 384"/>
                <a:gd name="T49" fmla="*/ 2147483646 h 332"/>
                <a:gd name="T50" fmla="*/ 2147483646 w 384"/>
                <a:gd name="T51" fmla="*/ 2147483646 h 332"/>
                <a:gd name="T52" fmla="*/ 2147483646 w 384"/>
                <a:gd name="T53" fmla="*/ 2147483646 h 332"/>
                <a:gd name="T54" fmla="*/ 2147483646 w 384"/>
                <a:gd name="T55" fmla="*/ 2147483646 h 332"/>
                <a:gd name="T56" fmla="*/ 2147483646 w 384"/>
                <a:gd name="T57" fmla="*/ 2147483646 h 332"/>
                <a:gd name="T58" fmla="*/ 2147483646 w 384"/>
                <a:gd name="T59" fmla="*/ 2147483646 h 332"/>
                <a:gd name="T60" fmla="*/ 2147483646 w 384"/>
                <a:gd name="T61" fmla="*/ 2147483646 h 332"/>
                <a:gd name="T62" fmla="*/ 2147483646 w 384"/>
                <a:gd name="T63" fmla="*/ 2147483646 h 332"/>
                <a:gd name="T64" fmla="*/ 2147483646 w 384"/>
                <a:gd name="T65" fmla="*/ 2147483646 h 332"/>
                <a:gd name="T66" fmla="*/ 2147483646 w 384"/>
                <a:gd name="T67" fmla="*/ 2147483646 h 332"/>
                <a:gd name="T68" fmla="*/ 2147483646 w 384"/>
                <a:gd name="T69" fmla="*/ 2147483646 h 332"/>
                <a:gd name="T70" fmla="*/ 2147483646 w 384"/>
                <a:gd name="T71" fmla="*/ 2147483646 h 332"/>
                <a:gd name="T72" fmla="*/ 2147483646 w 384"/>
                <a:gd name="T73" fmla="*/ 2147483646 h 332"/>
                <a:gd name="T74" fmla="*/ 2147483646 w 384"/>
                <a:gd name="T75" fmla="*/ 2147483646 h 332"/>
                <a:gd name="T76" fmla="*/ 2147483646 w 384"/>
                <a:gd name="T77" fmla="*/ 2147483646 h 332"/>
                <a:gd name="T78" fmla="*/ 2147483646 w 384"/>
                <a:gd name="T79" fmla="*/ 2147483646 h 332"/>
                <a:gd name="T80" fmla="*/ 2147483646 w 384"/>
                <a:gd name="T81" fmla="*/ 2147483646 h 332"/>
                <a:gd name="T82" fmla="*/ 2147483646 w 384"/>
                <a:gd name="T83" fmla="*/ 2147483646 h 332"/>
                <a:gd name="T84" fmla="*/ 2147483646 w 384"/>
                <a:gd name="T85" fmla="*/ 2147483646 h 332"/>
                <a:gd name="T86" fmla="*/ 2147483646 w 384"/>
                <a:gd name="T87" fmla="*/ 2147483646 h 332"/>
                <a:gd name="T88" fmla="*/ 2147483646 w 384"/>
                <a:gd name="T89" fmla="*/ 2147483646 h 332"/>
                <a:gd name="T90" fmla="*/ 2147483646 w 384"/>
                <a:gd name="T91" fmla="*/ 2147483646 h 332"/>
                <a:gd name="T92" fmla="*/ 2147483646 w 384"/>
                <a:gd name="T93" fmla="*/ 2147483646 h 332"/>
                <a:gd name="T94" fmla="*/ 2147483646 w 384"/>
                <a:gd name="T95" fmla="*/ 2147483646 h 332"/>
                <a:gd name="T96" fmla="*/ 2147483646 w 384"/>
                <a:gd name="T97" fmla="*/ 2147483646 h 332"/>
                <a:gd name="T98" fmla="*/ 2147483646 w 384"/>
                <a:gd name="T99" fmla="*/ 2147483646 h 332"/>
                <a:gd name="T100" fmla="*/ 2147483646 w 384"/>
                <a:gd name="T101" fmla="*/ 2147483646 h 332"/>
                <a:gd name="T102" fmla="*/ 2147483646 w 384"/>
                <a:gd name="T103" fmla="*/ 2147483646 h 332"/>
                <a:gd name="T104" fmla="*/ 2147483646 w 384"/>
                <a:gd name="T105" fmla="*/ 2147483646 h 332"/>
                <a:gd name="T106" fmla="*/ 2147483646 w 384"/>
                <a:gd name="T107" fmla="*/ 2147483646 h 332"/>
                <a:gd name="T108" fmla="*/ 2147483646 w 384"/>
                <a:gd name="T109" fmla="*/ 2147483646 h 332"/>
                <a:gd name="T110" fmla="*/ 2147483646 w 384"/>
                <a:gd name="T111" fmla="*/ 2147483646 h 332"/>
                <a:gd name="T112" fmla="*/ 2147483646 w 384"/>
                <a:gd name="T113" fmla="*/ 2147483646 h 332"/>
                <a:gd name="T114" fmla="*/ 2147483646 w 384"/>
                <a:gd name="T115" fmla="*/ 2147483646 h 332"/>
                <a:gd name="T116" fmla="*/ 2147483646 w 384"/>
                <a:gd name="T117" fmla="*/ 2147483646 h 33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84" h="332">
                  <a:moveTo>
                    <a:pt x="300" y="6"/>
                  </a:moveTo>
                  <a:lnTo>
                    <a:pt x="296" y="4"/>
                  </a:lnTo>
                  <a:lnTo>
                    <a:pt x="288" y="8"/>
                  </a:lnTo>
                  <a:lnTo>
                    <a:pt x="284" y="14"/>
                  </a:lnTo>
                  <a:lnTo>
                    <a:pt x="280" y="22"/>
                  </a:lnTo>
                  <a:lnTo>
                    <a:pt x="276" y="24"/>
                  </a:lnTo>
                  <a:lnTo>
                    <a:pt x="272" y="26"/>
                  </a:lnTo>
                  <a:lnTo>
                    <a:pt x="268" y="24"/>
                  </a:lnTo>
                  <a:lnTo>
                    <a:pt x="264" y="20"/>
                  </a:lnTo>
                  <a:lnTo>
                    <a:pt x="262" y="20"/>
                  </a:lnTo>
                  <a:lnTo>
                    <a:pt x="260" y="12"/>
                  </a:lnTo>
                  <a:lnTo>
                    <a:pt x="260" y="10"/>
                  </a:lnTo>
                  <a:lnTo>
                    <a:pt x="258" y="0"/>
                  </a:lnTo>
                  <a:lnTo>
                    <a:pt x="254" y="0"/>
                  </a:lnTo>
                  <a:lnTo>
                    <a:pt x="252" y="0"/>
                  </a:lnTo>
                  <a:lnTo>
                    <a:pt x="250" y="8"/>
                  </a:lnTo>
                  <a:lnTo>
                    <a:pt x="250" y="20"/>
                  </a:lnTo>
                  <a:lnTo>
                    <a:pt x="248" y="20"/>
                  </a:lnTo>
                  <a:lnTo>
                    <a:pt x="240" y="34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16" y="34"/>
                  </a:lnTo>
                  <a:lnTo>
                    <a:pt x="216" y="36"/>
                  </a:lnTo>
                  <a:lnTo>
                    <a:pt x="208" y="44"/>
                  </a:lnTo>
                  <a:lnTo>
                    <a:pt x="212" y="50"/>
                  </a:lnTo>
                  <a:lnTo>
                    <a:pt x="206" y="58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88" y="54"/>
                  </a:lnTo>
                  <a:lnTo>
                    <a:pt x="184" y="52"/>
                  </a:lnTo>
                  <a:lnTo>
                    <a:pt x="182" y="58"/>
                  </a:lnTo>
                  <a:lnTo>
                    <a:pt x="180" y="60"/>
                  </a:lnTo>
                  <a:lnTo>
                    <a:pt x="168" y="60"/>
                  </a:lnTo>
                  <a:lnTo>
                    <a:pt x="160" y="54"/>
                  </a:lnTo>
                  <a:lnTo>
                    <a:pt x="160" y="52"/>
                  </a:lnTo>
                  <a:lnTo>
                    <a:pt x="160" y="50"/>
                  </a:lnTo>
                  <a:lnTo>
                    <a:pt x="146" y="48"/>
                  </a:lnTo>
                  <a:lnTo>
                    <a:pt x="136" y="52"/>
                  </a:lnTo>
                  <a:lnTo>
                    <a:pt x="132" y="56"/>
                  </a:lnTo>
                  <a:lnTo>
                    <a:pt x="148" y="74"/>
                  </a:lnTo>
                  <a:lnTo>
                    <a:pt x="168" y="80"/>
                  </a:lnTo>
                  <a:lnTo>
                    <a:pt x="170" y="82"/>
                  </a:lnTo>
                  <a:lnTo>
                    <a:pt x="180" y="92"/>
                  </a:lnTo>
                  <a:lnTo>
                    <a:pt x="176" y="108"/>
                  </a:lnTo>
                  <a:lnTo>
                    <a:pt x="176" y="110"/>
                  </a:lnTo>
                  <a:lnTo>
                    <a:pt x="162" y="120"/>
                  </a:lnTo>
                  <a:lnTo>
                    <a:pt x="162" y="122"/>
                  </a:lnTo>
                  <a:lnTo>
                    <a:pt x="160" y="122"/>
                  </a:lnTo>
                  <a:lnTo>
                    <a:pt x="138" y="128"/>
                  </a:lnTo>
                  <a:lnTo>
                    <a:pt x="124" y="130"/>
                  </a:lnTo>
                  <a:lnTo>
                    <a:pt x="114" y="126"/>
                  </a:lnTo>
                  <a:lnTo>
                    <a:pt x="110" y="126"/>
                  </a:lnTo>
                  <a:lnTo>
                    <a:pt x="104" y="134"/>
                  </a:lnTo>
                  <a:lnTo>
                    <a:pt x="94" y="142"/>
                  </a:lnTo>
                  <a:lnTo>
                    <a:pt x="92" y="142"/>
                  </a:lnTo>
                  <a:lnTo>
                    <a:pt x="78" y="148"/>
                  </a:lnTo>
                  <a:lnTo>
                    <a:pt x="60" y="142"/>
                  </a:lnTo>
                  <a:lnTo>
                    <a:pt x="24" y="144"/>
                  </a:lnTo>
                  <a:lnTo>
                    <a:pt x="16" y="146"/>
                  </a:lnTo>
                  <a:lnTo>
                    <a:pt x="16" y="148"/>
                  </a:lnTo>
                  <a:lnTo>
                    <a:pt x="8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92"/>
                  </a:lnTo>
                  <a:lnTo>
                    <a:pt x="18" y="196"/>
                  </a:lnTo>
                  <a:lnTo>
                    <a:pt x="22" y="200"/>
                  </a:lnTo>
                  <a:lnTo>
                    <a:pt x="28" y="192"/>
                  </a:lnTo>
                  <a:lnTo>
                    <a:pt x="28" y="190"/>
                  </a:lnTo>
                  <a:lnTo>
                    <a:pt x="30" y="190"/>
                  </a:lnTo>
                  <a:lnTo>
                    <a:pt x="42" y="188"/>
                  </a:lnTo>
                  <a:lnTo>
                    <a:pt x="44" y="188"/>
                  </a:lnTo>
                  <a:lnTo>
                    <a:pt x="56" y="192"/>
                  </a:lnTo>
                  <a:lnTo>
                    <a:pt x="68" y="220"/>
                  </a:lnTo>
                  <a:lnTo>
                    <a:pt x="66" y="220"/>
                  </a:lnTo>
                  <a:lnTo>
                    <a:pt x="62" y="236"/>
                  </a:lnTo>
                  <a:lnTo>
                    <a:pt x="58" y="244"/>
                  </a:lnTo>
                  <a:lnTo>
                    <a:pt x="58" y="246"/>
                  </a:lnTo>
                  <a:lnTo>
                    <a:pt x="52" y="260"/>
                  </a:lnTo>
                  <a:lnTo>
                    <a:pt x="52" y="276"/>
                  </a:lnTo>
                  <a:lnTo>
                    <a:pt x="62" y="286"/>
                  </a:lnTo>
                  <a:lnTo>
                    <a:pt x="76" y="296"/>
                  </a:lnTo>
                  <a:lnTo>
                    <a:pt x="76" y="298"/>
                  </a:lnTo>
                  <a:lnTo>
                    <a:pt x="78" y="298"/>
                  </a:lnTo>
                  <a:lnTo>
                    <a:pt x="68" y="320"/>
                  </a:lnTo>
                  <a:lnTo>
                    <a:pt x="66" y="332"/>
                  </a:lnTo>
                  <a:lnTo>
                    <a:pt x="68" y="330"/>
                  </a:lnTo>
                  <a:lnTo>
                    <a:pt x="70" y="330"/>
                  </a:lnTo>
                  <a:lnTo>
                    <a:pt x="78" y="326"/>
                  </a:lnTo>
                  <a:lnTo>
                    <a:pt x="92" y="318"/>
                  </a:lnTo>
                  <a:lnTo>
                    <a:pt x="108" y="320"/>
                  </a:lnTo>
                  <a:lnTo>
                    <a:pt x="110" y="320"/>
                  </a:lnTo>
                  <a:lnTo>
                    <a:pt x="134" y="330"/>
                  </a:lnTo>
                  <a:lnTo>
                    <a:pt x="160" y="330"/>
                  </a:lnTo>
                  <a:lnTo>
                    <a:pt x="168" y="320"/>
                  </a:lnTo>
                  <a:lnTo>
                    <a:pt x="182" y="312"/>
                  </a:lnTo>
                  <a:lnTo>
                    <a:pt x="196" y="302"/>
                  </a:lnTo>
                  <a:lnTo>
                    <a:pt x="196" y="300"/>
                  </a:lnTo>
                  <a:lnTo>
                    <a:pt x="206" y="298"/>
                  </a:lnTo>
                  <a:lnTo>
                    <a:pt x="216" y="290"/>
                  </a:lnTo>
                  <a:lnTo>
                    <a:pt x="228" y="274"/>
                  </a:lnTo>
                  <a:lnTo>
                    <a:pt x="246" y="280"/>
                  </a:lnTo>
                  <a:lnTo>
                    <a:pt x="248" y="280"/>
                  </a:lnTo>
                  <a:lnTo>
                    <a:pt x="248" y="282"/>
                  </a:lnTo>
                  <a:lnTo>
                    <a:pt x="252" y="290"/>
                  </a:lnTo>
                  <a:lnTo>
                    <a:pt x="256" y="292"/>
                  </a:lnTo>
                  <a:lnTo>
                    <a:pt x="266" y="292"/>
                  </a:lnTo>
                  <a:lnTo>
                    <a:pt x="268" y="292"/>
                  </a:lnTo>
                  <a:lnTo>
                    <a:pt x="274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88" y="298"/>
                  </a:lnTo>
                  <a:lnTo>
                    <a:pt x="292" y="298"/>
                  </a:lnTo>
                  <a:lnTo>
                    <a:pt x="294" y="296"/>
                  </a:lnTo>
                  <a:lnTo>
                    <a:pt x="296" y="290"/>
                  </a:lnTo>
                  <a:lnTo>
                    <a:pt x="296" y="288"/>
                  </a:lnTo>
                  <a:lnTo>
                    <a:pt x="302" y="284"/>
                  </a:lnTo>
                  <a:lnTo>
                    <a:pt x="312" y="276"/>
                  </a:lnTo>
                  <a:lnTo>
                    <a:pt x="314" y="276"/>
                  </a:lnTo>
                  <a:lnTo>
                    <a:pt x="322" y="276"/>
                  </a:lnTo>
                  <a:lnTo>
                    <a:pt x="324" y="268"/>
                  </a:lnTo>
                  <a:lnTo>
                    <a:pt x="330" y="262"/>
                  </a:lnTo>
                  <a:lnTo>
                    <a:pt x="336" y="258"/>
                  </a:lnTo>
                  <a:lnTo>
                    <a:pt x="342" y="256"/>
                  </a:lnTo>
                  <a:lnTo>
                    <a:pt x="346" y="252"/>
                  </a:lnTo>
                  <a:lnTo>
                    <a:pt x="348" y="252"/>
                  </a:lnTo>
                  <a:lnTo>
                    <a:pt x="352" y="248"/>
                  </a:lnTo>
                  <a:lnTo>
                    <a:pt x="352" y="246"/>
                  </a:lnTo>
                  <a:lnTo>
                    <a:pt x="354" y="246"/>
                  </a:lnTo>
                  <a:lnTo>
                    <a:pt x="366" y="244"/>
                  </a:lnTo>
                  <a:lnTo>
                    <a:pt x="374" y="244"/>
                  </a:lnTo>
                  <a:lnTo>
                    <a:pt x="376" y="240"/>
                  </a:lnTo>
                  <a:lnTo>
                    <a:pt x="380" y="236"/>
                  </a:lnTo>
                  <a:lnTo>
                    <a:pt x="384" y="228"/>
                  </a:lnTo>
                  <a:lnTo>
                    <a:pt x="382" y="228"/>
                  </a:lnTo>
                  <a:lnTo>
                    <a:pt x="376" y="218"/>
                  </a:lnTo>
                  <a:lnTo>
                    <a:pt x="372" y="206"/>
                  </a:lnTo>
                  <a:lnTo>
                    <a:pt x="372" y="204"/>
                  </a:lnTo>
                  <a:lnTo>
                    <a:pt x="376" y="188"/>
                  </a:lnTo>
                  <a:lnTo>
                    <a:pt x="376" y="180"/>
                  </a:lnTo>
                  <a:lnTo>
                    <a:pt x="380" y="174"/>
                  </a:lnTo>
                  <a:lnTo>
                    <a:pt x="380" y="160"/>
                  </a:lnTo>
                  <a:lnTo>
                    <a:pt x="378" y="158"/>
                  </a:lnTo>
                  <a:lnTo>
                    <a:pt x="372" y="156"/>
                  </a:lnTo>
                  <a:lnTo>
                    <a:pt x="348" y="166"/>
                  </a:lnTo>
                  <a:lnTo>
                    <a:pt x="348" y="140"/>
                  </a:lnTo>
                  <a:lnTo>
                    <a:pt x="350" y="136"/>
                  </a:lnTo>
                  <a:lnTo>
                    <a:pt x="356" y="132"/>
                  </a:lnTo>
                  <a:lnTo>
                    <a:pt x="372" y="120"/>
                  </a:lnTo>
                  <a:lnTo>
                    <a:pt x="366" y="92"/>
                  </a:lnTo>
                  <a:lnTo>
                    <a:pt x="366" y="84"/>
                  </a:lnTo>
                  <a:lnTo>
                    <a:pt x="366" y="78"/>
                  </a:lnTo>
                  <a:lnTo>
                    <a:pt x="368" y="74"/>
                  </a:lnTo>
                  <a:lnTo>
                    <a:pt x="372" y="68"/>
                  </a:lnTo>
                  <a:lnTo>
                    <a:pt x="372" y="64"/>
                  </a:lnTo>
                  <a:lnTo>
                    <a:pt x="364" y="64"/>
                  </a:lnTo>
                  <a:lnTo>
                    <a:pt x="360" y="64"/>
                  </a:lnTo>
                  <a:lnTo>
                    <a:pt x="356" y="76"/>
                  </a:lnTo>
                  <a:lnTo>
                    <a:pt x="352" y="80"/>
                  </a:lnTo>
                  <a:lnTo>
                    <a:pt x="348" y="82"/>
                  </a:lnTo>
                  <a:lnTo>
                    <a:pt x="346" y="82"/>
                  </a:lnTo>
                  <a:lnTo>
                    <a:pt x="338" y="76"/>
                  </a:lnTo>
                  <a:lnTo>
                    <a:pt x="336" y="76"/>
                  </a:lnTo>
                  <a:lnTo>
                    <a:pt x="336" y="74"/>
                  </a:lnTo>
                  <a:lnTo>
                    <a:pt x="334" y="68"/>
                  </a:lnTo>
                  <a:lnTo>
                    <a:pt x="332" y="60"/>
                  </a:lnTo>
                  <a:lnTo>
                    <a:pt x="332" y="64"/>
                  </a:lnTo>
                  <a:lnTo>
                    <a:pt x="316" y="64"/>
                  </a:lnTo>
                  <a:lnTo>
                    <a:pt x="316" y="60"/>
                  </a:lnTo>
                  <a:lnTo>
                    <a:pt x="312" y="52"/>
                  </a:lnTo>
                  <a:lnTo>
                    <a:pt x="312" y="40"/>
                  </a:lnTo>
                  <a:lnTo>
                    <a:pt x="304" y="24"/>
                  </a:lnTo>
                  <a:lnTo>
                    <a:pt x="304" y="12"/>
                  </a:lnTo>
                  <a:lnTo>
                    <a:pt x="300" y="6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广西"/>
            <p:cNvSpPr>
              <a:spLocks/>
            </p:cNvSpPr>
            <p:nvPr/>
          </p:nvSpPr>
          <p:spPr bwMode="auto">
            <a:xfrm>
              <a:off x="4482487" y="5003229"/>
              <a:ext cx="898707" cy="683877"/>
            </a:xfrm>
            <a:custGeom>
              <a:avLst/>
              <a:gdLst>
                <a:gd name="T0" fmla="*/ 2147483646 w 502"/>
                <a:gd name="T1" fmla="*/ 2147483646 h 382"/>
                <a:gd name="T2" fmla="*/ 2147483646 w 502"/>
                <a:gd name="T3" fmla="*/ 2147483646 h 382"/>
                <a:gd name="T4" fmla="*/ 2147483646 w 502"/>
                <a:gd name="T5" fmla="*/ 2147483646 h 382"/>
                <a:gd name="T6" fmla="*/ 2147483646 w 502"/>
                <a:gd name="T7" fmla="*/ 2147483646 h 382"/>
                <a:gd name="T8" fmla="*/ 2147483646 w 502"/>
                <a:gd name="T9" fmla="*/ 2147483646 h 382"/>
                <a:gd name="T10" fmla="*/ 2147483646 w 502"/>
                <a:gd name="T11" fmla="*/ 2147483646 h 382"/>
                <a:gd name="T12" fmla="*/ 2147483646 w 502"/>
                <a:gd name="T13" fmla="*/ 2147483646 h 382"/>
                <a:gd name="T14" fmla="*/ 2147483646 w 502"/>
                <a:gd name="T15" fmla="*/ 2147483646 h 382"/>
                <a:gd name="T16" fmla="*/ 2147483646 w 502"/>
                <a:gd name="T17" fmla="*/ 2147483646 h 382"/>
                <a:gd name="T18" fmla="*/ 2147483646 w 502"/>
                <a:gd name="T19" fmla="*/ 2147483646 h 382"/>
                <a:gd name="T20" fmla="*/ 2147483646 w 502"/>
                <a:gd name="T21" fmla="*/ 2147483646 h 382"/>
                <a:gd name="T22" fmla="*/ 2147483646 w 502"/>
                <a:gd name="T23" fmla="*/ 2147483646 h 382"/>
                <a:gd name="T24" fmla="*/ 2147483646 w 502"/>
                <a:gd name="T25" fmla="*/ 2147483646 h 382"/>
                <a:gd name="T26" fmla="*/ 2147483646 w 502"/>
                <a:gd name="T27" fmla="*/ 2147483646 h 382"/>
                <a:gd name="T28" fmla="*/ 2147483646 w 502"/>
                <a:gd name="T29" fmla="*/ 2147483646 h 382"/>
                <a:gd name="T30" fmla="*/ 2147483646 w 502"/>
                <a:gd name="T31" fmla="*/ 2147483646 h 382"/>
                <a:gd name="T32" fmla="*/ 2147483646 w 502"/>
                <a:gd name="T33" fmla="*/ 2147483646 h 382"/>
                <a:gd name="T34" fmla="*/ 2147483646 w 502"/>
                <a:gd name="T35" fmla="*/ 2147483646 h 382"/>
                <a:gd name="T36" fmla="*/ 2147483646 w 502"/>
                <a:gd name="T37" fmla="*/ 2147483646 h 382"/>
                <a:gd name="T38" fmla="*/ 2147483646 w 502"/>
                <a:gd name="T39" fmla="*/ 2147483646 h 382"/>
                <a:gd name="T40" fmla="*/ 2147483646 w 502"/>
                <a:gd name="T41" fmla="*/ 2147483646 h 382"/>
                <a:gd name="T42" fmla="*/ 2147483646 w 502"/>
                <a:gd name="T43" fmla="*/ 2147483646 h 382"/>
                <a:gd name="T44" fmla="*/ 2147483646 w 502"/>
                <a:gd name="T45" fmla="*/ 2147483646 h 382"/>
                <a:gd name="T46" fmla="*/ 2147483646 w 502"/>
                <a:gd name="T47" fmla="*/ 2147483646 h 382"/>
                <a:gd name="T48" fmla="*/ 2147483646 w 502"/>
                <a:gd name="T49" fmla="*/ 2147483646 h 382"/>
                <a:gd name="T50" fmla="*/ 2147483646 w 502"/>
                <a:gd name="T51" fmla="*/ 2147483646 h 382"/>
                <a:gd name="T52" fmla="*/ 2147483646 w 502"/>
                <a:gd name="T53" fmla="*/ 2147483646 h 382"/>
                <a:gd name="T54" fmla="*/ 2147483646 w 502"/>
                <a:gd name="T55" fmla="*/ 2147483646 h 382"/>
                <a:gd name="T56" fmla="*/ 2147483646 w 502"/>
                <a:gd name="T57" fmla="*/ 2147483646 h 382"/>
                <a:gd name="T58" fmla="*/ 2147483646 w 502"/>
                <a:gd name="T59" fmla="*/ 2147483646 h 382"/>
                <a:gd name="T60" fmla="*/ 2147483646 w 502"/>
                <a:gd name="T61" fmla="*/ 2147483646 h 382"/>
                <a:gd name="T62" fmla="*/ 2147483646 w 502"/>
                <a:gd name="T63" fmla="*/ 2147483646 h 382"/>
                <a:gd name="T64" fmla="*/ 2147483646 w 502"/>
                <a:gd name="T65" fmla="*/ 2147483646 h 382"/>
                <a:gd name="T66" fmla="*/ 2147483646 w 502"/>
                <a:gd name="T67" fmla="*/ 2147483646 h 382"/>
                <a:gd name="T68" fmla="*/ 2147483646 w 502"/>
                <a:gd name="T69" fmla="*/ 2147483646 h 382"/>
                <a:gd name="T70" fmla="*/ 2147483646 w 502"/>
                <a:gd name="T71" fmla="*/ 2147483646 h 382"/>
                <a:gd name="T72" fmla="*/ 2147483646 w 502"/>
                <a:gd name="T73" fmla="*/ 2147483646 h 382"/>
                <a:gd name="T74" fmla="*/ 2147483646 w 502"/>
                <a:gd name="T75" fmla="*/ 2147483646 h 382"/>
                <a:gd name="T76" fmla="*/ 2147483646 w 502"/>
                <a:gd name="T77" fmla="*/ 2147483646 h 382"/>
                <a:gd name="T78" fmla="*/ 2147483646 w 502"/>
                <a:gd name="T79" fmla="*/ 2147483646 h 382"/>
                <a:gd name="T80" fmla="*/ 2147483646 w 502"/>
                <a:gd name="T81" fmla="*/ 2147483646 h 382"/>
                <a:gd name="T82" fmla="*/ 2147483646 w 502"/>
                <a:gd name="T83" fmla="*/ 2147483646 h 382"/>
                <a:gd name="T84" fmla="*/ 2147483646 w 502"/>
                <a:gd name="T85" fmla="*/ 2147483646 h 382"/>
                <a:gd name="T86" fmla="*/ 2147483646 w 502"/>
                <a:gd name="T87" fmla="*/ 2147483646 h 382"/>
                <a:gd name="T88" fmla="*/ 2147483646 w 502"/>
                <a:gd name="T89" fmla="*/ 2147483646 h 382"/>
                <a:gd name="T90" fmla="*/ 2147483646 w 502"/>
                <a:gd name="T91" fmla="*/ 2147483646 h 382"/>
                <a:gd name="T92" fmla="*/ 2147483646 w 502"/>
                <a:gd name="T93" fmla="*/ 2147483646 h 382"/>
                <a:gd name="T94" fmla="*/ 2147483646 w 502"/>
                <a:gd name="T95" fmla="*/ 2147483646 h 382"/>
                <a:gd name="T96" fmla="*/ 2147483646 w 502"/>
                <a:gd name="T97" fmla="*/ 2147483646 h 382"/>
                <a:gd name="T98" fmla="*/ 2147483646 w 502"/>
                <a:gd name="T99" fmla="*/ 2147483646 h 382"/>
                <a:gd name="T100" fmla="*/ 2147483646 w 502"/>
                <a:gd name="T101" fmla="*/ 2147483646 h 382"/>
                <a:gd name="T102" fmla="*/ 2147483646 w 502"/>
                <a:gd name="T103" fmla="*/ 2147483646 h 382"/>
                <a:gd name="T104" fmla="*/ 2147483646 w 502"/>
                <a:gd name="T105" fmla="*/ 2147483646 h 382"/>
                <a:gd name="T106" fmla="*/ 2147483646 w 502"/>
                <a:gd name="T107" fmla="*/ 2147483646 h 382"/>
                <a:gd name="T108" fmla="*/ 2147483646 w 502"/>
                <a:gd name="T109" fmla="*/ 2147483646 h 382"/>
                <a:gd name="T110" fmla="*/ 2147483646 w 502"/>
                <a:gd name="T111" fmla="*/ 2147483646 h 3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02" h="382">
                  <a:moveTo>
                    <a:pt x="402" y="8"/>
                  </a:moveTo>
                  <a:lnTo>
                    <a:pt x="402" y="10"/>
                  </a:lnTo>
                  <a:lnTo>
                    <a:pt x="404" y="12"/>
                  </a:lnTo>
                  <a:lnTo>
                    <a:pt x="394" y="28"/>
                  </a:lnTo>
                  <a:lnTo>
                    <a:pt x="386" y="34"/>
                  </a:lnTo>
                  <a:lnTo>
                    <a:pt x="378" y="36"/>
                  </a:lnTo>
                  <a:lnTo>
                    <a:pt x="376" y="36"/>
                  </a:lnTo>
                  <a:lnTo>
                    <a:pt x="368" y="30"/>
                  </a:lnTo>
                  <a:lnTo>
                    <a:pt x="360" y="32"/>
                  </a:lnTo>
                  <a:lnTo>
                    <a:pt x="344" y="44"/>
                  </a:lnTo>
                  <a:lnTo>
                    <a:pt x="340" y="44"/>
                  </a:lnTo>
                  <a:lnTo>
                    <a:pt x="336" y="42"/>
                  </a:lnTo>
                  <a:lnTo>
                    <a:pt x="328" y="32"/>
                  </a:lnTo>
                  <a:lnTo>
                    <a:pt x="322" y="42"/>
                  </a:lnTo>
                  <a:lnTo>
                    <a:pt x="316" y="48"/>
                  </a:lnTo>
                  <a:lnTo>
                    <a:pt x="306" y="48"/>
                  </a:lnTo>
                  <a:lnTo>
                    <a:pt x="294" y="52"/>
                  </a:lnTo>
                  <a:lnTo>
                    <a:pt x="282" y="60"/>
                  </a:lnTo>
                  <a:lnTo>
                    <a:pt x="278" y="60"/>
                  </a:lnTo>
                  <a:lnTo>
                    <a:pt x="274" y="64"/>
                  </a:lnTo>
                  <a:lnTo>
                    <a:pt x="270" y="70"/>
                  </a:lnTo>
                  <a:lnTo>
                    <a:pt x="270" y="72"/>
                  </a:lnTo>
                  <a:lnTo>
                    <a:pt x="270" y="74"/>
                  </a:lnTo>
                  <a:lnTo>
                    <a:pt x="276" y="82"/>
                  </a:lnTo>
                  <a:lnTo>
                    <a:pt x="254" y="80"/>
                  </a:lnTo>
                  <a:lnTo>
                    <a:pt x="242" y="90"/>
                  </a:lnTo>
                  <a:lnTo>
                    <a:pt x="240" y="94"/>
                  </a:lnTo>
                  <a:lnTo>
                    <a:pt x="238" y="100"/>
                  </a:lnTo>
                  <a:lnTo>
                    <a:pt x="236" y="102"/>
                  </a:lnTo>
                  <a:lnTo>
                    <a:pt x="224" y="102"/>
                  </a:lnTo>
                  <a:lnTo>
                    <a:pt x="210" y="96"/>
                  </a:lnTo>
                  <a:lnTo>
                    <a:pt x="206" y="96"/>
                  </a:lnTo>
                  <a:lnTo>
                    <a:pt x="194" y="98"/>
                  </a:lnTo>
                  <a:lnTo>
                    <a:pt x="190" y="96"/>
                  </a:lnTo>
                  <a:lnTo>
                    <a:pt x="186" y="94"/>
                  </a:lnTo>
                  <a:lnTo>
                    <a:pt x="178" y="84"/>
                  </a:lnTo>
                  <a:lnTo>
                    <a:pt x="170" y="80"/>
                  </a:lnTo>
                  <a:lnTo>
                    <a:pt x="162" y="92"/>
                  </a:lnTo>
                  <a:lnTo>
                    <a:pt x="160" y="92"/>
                  </a:lnTo>
                  <a:lnTo>
                    <a:pt x="150" y="100"/>
                  </a:lnTo>
                  <a:lnTo>
                    <a:pt x="148" y="100"/>
                  </a:lnTo>
                  <a:lnTo>
                    <a:pt x="148" y="102"/>
                  </a:lnTo>
                  <a:lnTo>
                    <a:pt x="146" y="102"/>
                  </a:lnTo>
                  <a:lnTo>
                    <a:pt x="138" y="104"/>
                  </a:lnTo>
                  <a:lnTo>
                    <a:pt x="126" y="116"/>
                  </a:lnTo>
                  <a:lnTo>
                    <a:pt x="112" y="122"/>
                  </a:lnTo>
                  <a:lnTo>
                    <a:pt x="102" y="134"/>
                  </a:lnTo>
                  <a:lnTo>
                    <a:pt x="70" y="134"/>
                  </a:lnTo>
                  <a:lnTo>
                    <a:pt x="46" y="124"/>
                  </a:lnTo>
                  <a:lnTo>
                    <a:pt x="32" y="124"/>
                  </a:lnTo>
                  <a:lnTo>
                    <a:pt x="20" y="130"/>
                  </a:lnTo>
                  <a:lnTo>
                    <a:pt x="18" y="130"/>
                  </a:lnTo>
                  <a:lnTo>
                    <a:pt x="10" y="132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52"/>
                  </a:lnTo>
                  <a:lnTo>
                    <a:pt x="4" y="158"/>
                  </a:lnTo>
                  <a:lnTo>
                    <a:pt x="22" y="152"/>
                  </a:lnTo>
                  <a:lnTo>
                    <a:pt x="30" y="154"/>
                  </a:lnTo>
                  <a:lnTo>
                    <a:pt x="40" y="158"/>
                  </a:lnTo>
                  <a:lnTo>
                    <a:pt x="42" y="158"/>
                  </a:lnTo>
                  <a:lnTo>
                    <a:pt x="42" y="160"/>
                  </a:lnTo>
                  <a:lnTo>
                    <a:pt x="42" y="186"/>
                  </a:lnTo>
                  <a:lnTo>
                    <a:pt x="46" y="188"/>
                  </a:lnTo>
                  <a:lnTo>
                    <a:pt x="64" y="188"/>
                  </a:lnTo>
                  <a:lnTo>
                    <a:pt x="74" y="184"/>
                  </a:lnTo>
                  <a:lnTo>
                    <a:pt x="76" y="184"/>
                  </a:lnTo>
                  <a:lnTo>
                    <a:pt x="86" y="180"/>
                  </a:lnTo>
                  <a:lnTo>
                    <a:pt x="94" y="176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4" y="188"/>
                  </a:lnTo>
                  <a:lnTo>
                    <a:pt x="106" y="216"/>
                  </a:lnTo>
                  <a:lnTo>
                    <a:pt x="106" y="218"/>
                  </a:lnTo>
                  <a:lnTo>
                    <a:pt x="92" y="232"/>
                  </a:lnTo>
                  <a:lnTo>
                    <a:pt x="92" y="234"/>
                  </a:lnTo>
                  <a:lnTo>
                    <a:pt x="74" y="242"/>
                  </a:lnTo>
                  <a:lnTo>
                    <a:pt x="70" y="248"/>
                  </a:lnTo>
                  <a:lnTo>
                    <a:pt x="72" y="252"/>
                  </a:lnTo>
                  <a:lnTo>
                    <a:pt x="106" y="256"/>
                  </a:lnTo>
                  <a:lnTo>
                    <a:pt x="108" y="258"/>
                  </a:lnTo>
                  <a:lnTo>
                    <a:pt x="122" y="266"/>
                  </a:lnTo>
                  <a:lnTo>
                    <a:pt x="152" y="264"/>
                  </a:lnTo>
                  <a:lnTo>
                    <a:pt x="152" y="268"/>
                  </a:lnTo>
                  <a:lnTo>
                    <a:pt x="154" y="284"/>
                  </a:lnTo>
                  <a:lnTo>
                    <a:pt x="154" y="286"/>
                  </a:lnTo>
                  <a:lnTo>
                    <a:pt x="140" y="300"/>
                  </a:lnTo>
                  <a:lnTo>
                    <a:pt x="140" y="312"/>
                  </a:lnTo>
                  <a:lnTo>
                    <a:pt x="142" y="320"/>
                  </a:lnTo>
                  <a:lnTo>
                    <a:pt x="144" y="326"/>
                  </a:lnTo>
                  <a:lnTo>
                    <a:pt x="150" y="330"/>
                  </a:lnTo>
                  <a:lnTo>
                    <a:pt x="174" y="344"/>
                  </a:lnTo>
                  <a:lnTo>
                    <a:pt x="194" y="356"/>
                  </a:lnTo>
                  <a:lnTo>
                    <a:pt x="212" y="348"/>
                  </a:lnTo>
                  <a:lnTo>
                    <a:pt x="214" y="348"/>
                  </a:lnTo>
                  <a:lnTo>
                    <a:pt x="216" y="348"/>
                  </a:lnTo>
                  <a:lnTo>
                    <a:pt x="242" y="368"/>
                  </a:lnTo>
                  <a:lnTo>
                    <a:pt x="246" y="368"/>
                  </a:lnTo>
                  <a:lnTo>
                    <a:pt x="252" y="360"/>
                  </a:lnTo>
                  <a:lnTo>
                    <a:pt x="254" y="360"/>
                  </a:lnTo>
                  <a:lnTo>
                    <a:pt x="254" y="358"/>
                  </a:lnTo>
                  <a:lnTo>
                    <a:pt x="256" y="358"/>
                  </a:lnTo>
                  <a:lnTo>
                    <a:pt x="270" y="360"/>
                  </a:lnTo>
                  <a:lnTo>
                    <a:pt x="274" y="334"/>
                  </a:lnTo>
                  <a:lnTo>
                    <a:pt x="294" y="368"/>
                  </a:lnTo>
                  <a:lnTo>
                    <a:pt x="310" y="370"/>
                  </a:lnTo>
                  <a:lnTo>
                    <a:pt x="312" y="370"/>
                  </a:lnTo>
                  <a:lnTo>
                    <a:pt x="314" y="370"/>
                  </a:lnTo>
                  <a:lnTo>
                    <a:pt x="314" y="372"/>
                  </a:lnTo>
                  <a:lnTo>
                    <a:pt x="314" y="382"/>
                  </a:lnTo>
                  <a:lnTo>
                    <a:pt x="320" y="380"/>
                  </a:lnTo>
                  <a:lnTo>
                    <a:pt x="346" y="346"/>
                  </a:lnTo>
                  <a:lnTo>
                    <a:pt x="358" y="362"/>
                  </a:lnTo>
                  <a:lnTo>
                    <a:pt x="358" y="356"/>
                  </a:lnTo>
                  <a:lnTo>
                    <a:pt x="366" y="340"/>
                  </a:lnTo>
                  <a:lnTo>
                    <a:pt x="372" y="328"/>
                  </a:lnTo>
                  <a:lnTo>
                    <a:pt x="392" y="328"/>
                  </a:lnTo>
                  <a:lnTo>
                    <a:pt x="396" y="304"/>
                  </a:lnTo>
                  <a:lnTo>
                    <a:pt x="398" y="304"/>
                  </a:lnTo>
                  <a:lnTo>
                    <a:pt x="400" y="306"/>
                  </a:lnTo>
                  <a:lnTo>
                    <a:pt x="414" y="308"/>
                  </a:lnTo>
                  <a:lnTo>
                    <a:pt x="416" y="300"/>
                  </a:lnTo>
                  <a:lnTo>
                    <a:pt x="410" y="288"/>
                  </a:lnTo>
                  <a:lnTo>
                    <a:pt x="410" y="286"/>
                  </a:lnTo>
                  <a:lnTo>
                    <a:pt x="414" y="276"/>
                  </a:lnTo>
                  <a:lnTo>
                    <a:pt x="414" y="274"/>
                  </a:lnTo>
                  <a:lnTo>
                    <a:pt x="416" y="274"/>
                  </a:lnTo>
                  <a:lnTo>
                    <a:pt x="458" y="252"/>
                  </a:lnTo>
                  <a:lnTo>
                    <a:pt x="456" y="230"/>
                  </a:lnTo>
                  <a:lnTo>
                    <a:pt x="456" y="228"/>
                  </a:lnTo>
                  <a:lnTo>
                    <a:pt x="464" y="212"/>
                  </a:lnTo>
                  <a:lnTo>
                    <a:pt x="466" y="210"/>
                  </a:lnTo>
                  <a:lnTo>
                    <a:pt x="478" y="180"/>
                  </a:lnTo>
                  <a:lnTo>
                    <a:pt x="490" y="168"/>
                  </a:lnTo>
                  <a:lnTo>
                    <a:pt x="496" y="156"/>
                  </a:lnTo>
                  <a:lnTo>
                    <a:pt x="502" y="146"/>
                  </a:lnTo>
                  <a:lnTo>
                    <a:pt x="496" y="134"/>
                  </a:lnTo>
                  <a:lnTo>
                    <a:pt x="496" y="132"/>
                  </a:lnTo>
                  <a:lnTo>
                    <a:pt x="496" y="120"/>
                  </a:lnTo>
                  <a:lnTo>
                    <a:pt x="490" y="120"/>
                  </a:lnTo>
                  <a:lnTo>
                    <a:pt x="478" y="126"/>
                  </a:lnTo>
                  <a:lnTo>
                    <a:pt x="472" y="128"/>
                  </a:lnTo>
                  <a:lnTo>
                    <a:pt x="468" y="128"/>
                  </a:lnTo>
                  <a:lnTo>
                    <a:pt x="460" y="126"/>
                  </a:lnTo>
                  <a:lnTo>
                    <a:pt x="454" y="122"/>
                  </a:lnTo>
                  <a:lnTo>
                    <a:pt x="452" y="118"/>
                  </a:lnTo>
                  <a:lnTo>
                    <a:pt x="450" y="114"/>
                  </a:lnTo>
                  <a:lnTo>
                    <a:pt x="452" y="98"/>
                  </a:lnTo>
                  <a:lnTo>
                    <a:pt x="446" y="98"/>
                  </a:lnTo>
                  <a:lnTo>
                    <a:pt x="442" y="102"/>
                  </a:lnTo>
                  <a:lnTo>
                    <a:pt x="432" y="112"/>
                  </a:lnTo>
                  <a:lnTo>
                    <a:pt x="428" y="114"/>
                  </a:lnTo>
                  <a:lnTo>
                    <a:pt x="424" y="114"/>
                  </a:lnTo>
                  <a:lnTo>
                    <a:pt x="422" y="108"/>
                  </a:lnTo>
                  <a:lnTo>
                    <a:pt x="422" y="100"/>
                  </a:lnTo>
                  <a:lnTo>
                    <a:pt x="422" y="92"/>
                  </a:lnTo>
                  <a:lnTo>
                    <a:pt x="424" y="88"/>
                  </a:lnTo>
                  <a:lnTo>
                    <a:pt x="426" y="86"/>
                  </a:lnTo>
                  <a:lnTo>
                    <a:pt x="428" y="86"/>
                  </a:lnTo>
                  <a:lnTo>
                    <a:pt x="444" y="58"/>
                  </a:lnTo>
                  <a:lnTo>
                    <a:pt x="448" y="48"/>
                  </a:lnTo>
                  <a:lnTo>
                    <a:pt x="450" y="36"/>
                  </a:lnTo>
                  <a:lnTo>
                    <a:pt x="442" y="28"/>
                  </a:lnTo>
                  <a:lnTo>
                    <a:pt x="440" y="22"/>
                  </a:lnTo>
                  <a:lnTo>
                    <a:pt x="440" y="12"/>
                  </a:lnTo>
                  <a:lnTo>
                    <a:pt x="440" y="8"/>
                  </a:lnTo>
                  <a:lnTo>
                    <a:pt x="438" y="4"/>
                  </a:lnTo>
                  <a:lnTo>
                    <a:pt x="434" y="0"/>
                  </a:lnTo>
                  <a:lnTo>
                    <a:pt x="432" y="2"/>
                  </a:lnTo>
                  <a:lnTo>
                    <a:pt x="430" y="6"/>
                  </a:lnTo>
                  <a:lnTo>
                    <a:pt x="426" y="8"/>
                  </a:lnTo>
                  <a:lnTo>
                    <a:pt x="422" y="10"/>
                  </a:lnTo>
                  <a:lnTo>
                    <a:pt x="416" y="8"/>
                  </a:lnTo>
                  <a:lnTo>
                    <a:pt x="410" y="8"/>
                  </a:lnTo>
                  <a:lnTo>
                    <a:pt x="402" y="8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重庆"/>
            <p:cNvSpPr>
              <a:spLocks/>
            </p:cNvSpPr>
            <p:nvPr/>
          </p:nvSpPr>
          <p:spPr bwMode="auto">
            <a:xfrm>
              <a:off x="4607805" y="4251323"/>
              <a:ext cx="508432" cy="515593"/>
            </a:xfrm>
            <a:custGeom>
              <a:avLst/>
              <a:gdLst>
                <a:gd name="T0" fmla="*/ 2147483646 w 284"/>
                <a:gd name="T1" fmla="*/ 2147483646 h 288"/>
                <a:gd name="T2" fmla="*/ 2147483646 w 284"/>
                <a:gd name="T3" fmla="*/ 2147483646 h 288"/>
                <a:gd name="T4" fmla="*/ 2147483646 w 284"/>
                <a:gd name="T5" fmla="*/ 2147483646 h 288"/>
                <a:gd name="T6" fmla="*/ 2147483646 w 284"/>
                <a:gd name="T7" fmla="*/ 2147483646 h 288"/>
                <a:gd name="T8" fmla="*/ 2147483646 w 284"/>
                <a:gd name="T9" fmla="*/ 2147483646 h 288"/>
                <a:gd name="T10" fmla="*/ 2147483646 w 284"/>
                <a:gd name="T11" fmla="*/ 2147483646 h 288"/>
                <a:gd name="T12" fmla="*/ 2147483646 w 284"/>
                <a:gd name="T13" fmla="*/ 2147483646 h 288"/>
                <a:gd name="T14" fmla="*/ 2147483646 w 284"/>
                <a:gd name="T15" fmla="*/ 2147483646 h 288"/>
                <a:gd name="T16" fmla="*/ 2147483646 w 284"/>
                <a:gd name="T17" fmla="*/ 2147483646 h 288"/>
                <a:gd name="T18" fmla="*/ 2147483646 w 284"/>
                <a:gd name="T19" fmla="*/ 2147483646 h 288"/>
                <a:gd name="T20" fmla="*/ 2147483646 w 284"/>
                <a:gd name="T21" fmla="*/ 2147483646 h 288"/>
                <a:gd name="T22" fmla="*/ 2147483646 w 284"/>
                <a:gd name="T23" fmla="*/ 2147483646 h 288"/>
                <a:gd name="T24" fmla="*/ 2147483646 w 284"/>
                <a:gd name="T25" fmla="*/ 2147483646 h 288"/>
                <a:gd name="T26" fmla="*/ 2147483646 w 284"/>
                <a:gd name="T27" fmla="*/ 2147483646 h 288"/>
                <a:gd name="T28" fmla="*/ 2147483646 w 284"/>
                <a:gd name="T29" fmla="*/ 2147483646 h 288"/>
                <a:gd name="T30" fmla="*/ 2147483646 w 284"/>
                <a:gd name="T31" fmla="*/ 2147483646 h 288"/>
                <a:gd name="T32" fmla="*/ 2147483646 w 284"/>
                <a:gd name="T33" fmla="*/ 2147483646 h 288"/>
                <a:gd name="T34" fmla="*/ 2147483646 w 284"/>
                <a:gd name="T35" fmla="*/ 2147483646 h 288"/>
                <a:gd name="T36" fmla="*/ 2147483646 w 284"/>
                <a:gd name="T37" fmla="*/ 2147483646 h 288"/>
                <a:gd name="T38" fmla="*/ 2147483646 w 284"/>
                <a:gd name="T39" fmla="*/ 2147483646 h 288"/>
                <a:gd name="T40" fmla="*/ 2147483646 w 284"/>
                <a:gd name="T41" fmla="*/ 2147483646 h 288"/>
                <a:gd name="T42" fmla="*/ 2147483646 w 284"/>
                <a:gd name="T43" fmla="*/ 2147483646 h 288"/>
                <a:gd name="T44" fmla="*/ 2147483646 w 284"/>
                <a:gd name="T45" fmla="*/ 2147483646 h 288"/>
                <a:gd name="T46" fmla="*/ 2147483646 w 284"/>
                <a:gd name="T47" fmla="*/ 2147483646 h 288"/>
                <a:gd name="T48" fmla="*/ 2147483646 w 284"/>
                <a:gd name="T49" fmla="*/ 2147483646 h 288"/>
                <a:gd name="T50" fmla="*/ 2147483646 w 284"/>
                <a:gd name="T51" fmla="*/ 2147483646 h 288"/>
                <a:gd name="T52" fmla="*/ 2147483646 w 284"/>
                <a:gd name="T53" fmla="*/ 2147483646 h 288"/>
                <a:gd name="T54" fmla="*/ 2147483646 w 284"/>
                <a:gd name="T55" fmla="*/ 2147483646 h 288"/>
                <a:gd name="T56" fmla="*/ 2147483646 w 284"/>
                <a:gd name="T57" fmla="*/ 2147483646 h 288"/>
                <a:gd name="T58" fmla="*/ 2147483646 w 284"/>
                <a:gd name="T59" fmla="*/ 2147483646 h 288"/>
                <a:gd name="T60" fmla="*/ 2147483646 w 284"/>
                <a:gd name="T61" fmla="*/ 2147483646 h 288"/>
                <a:gd name="T62" fmla="*/ 2147483646 w 284"/>
                <a:gd name="T63" fmla="*/ 2147483646 h 288"/>
                <a:gd name="T64" fmla="*/ 2147483646 w 284"/>
                <a:gd name="T65" fmla="*/ 2147483646 h 288"/>
                <a:gd name="T66" fmla="*/ 2147483646 w 284"/>
                <a:gd name="T67" fmla="*/ 2147483646 h 288"/>
                <a:gd name="T68" fmla="*/ 2147483646 w 284"/>
                <a:gd name="T69" fmla="*/ 2147483646 h 288"/>
                <a:gd name="T70" fmla="*/ 2147483646 w 284"/>
                <a:gd name="T71" fmla="*/ 2147483646 h 288"/>
                <a:gd name="T72" fmla="*/ 2147483646 w 284"/>
                <a:gd name="T73" fmla="*/ 2147483646 h 288"/>
                <a:gd name="T74" fmla="*/ 2147483646 w 284"/>
                <a:gd name="T75" fmla="*/ 2147483646 h 288"/>
                <a:gd name="T76" fmla="*/ 2147483646 w 284"/>
                <a:gd name="T77" fmla="*/ 2147483646 h 288"/>
                <a:gd name="T78" fmla="*/ 2147483646 w 284"/>
                <a:gd name="T79" fmla="*/ 2147483646 h 288"/>
                <a:gd name="T80" fmla="*/ 2147483646 w 284"/>
                <a:gd name="T81" fmla="*/ 2147483646 h 288"/>
                <a:gd name="T82" fmla="*/ 2147483646 w 284"/>
                <a:gd name="T83" fmla="*/ 2147483646 h 288"/>
                <a:gd name="T84" fmla="*/ 2147483646 w 284"/>
                <a:gd name="T85" fmla="*/ 2147483646 h 288"/>
                <a:gd name="T86" fmla="*/ 2147483646 w 284"/>
                <a:gd name="T87" fmla="*/ 2147483646 h 288"/>
                <a:gd name="T88" fmla="*/ 2147483646 w 284"/>
                <a:gd name="T89" fmla="*/ 2147483646 h 288"/>
                <a:gd name="T90" fmla="*/ 2147483646 w 284"/>
                <a:gd name="T91" fmla="*/ 2147483646 h 288"/>
                <a:gd name="T92" fmla="*/ 2147483646 w 284"/>
                <a:gd name="T93" fmla="*/ 2147483646 h 288"/>
                <a:gd name="T94" fmla="*/ 2147483646 w 284"/>
                <a:gd name="T95" fmla="*/ 2147483646 h 288"/>
                <a:gd name="T96" fmla="*/ 2147483646 w 284"/>
                <a:gd name="T97" fmla="*/ 2147483646 h 288"/>
                <a:gd name="T98" fmla="*/ 2147483646 w 284"/>
                <a:gd name="T99" fmla="*/ 2147483646 h 288"/>
                <a:gd name="T100" fmla="*/ 2147483646 w 284"/>
                <a:gd name="T101" fmla="*/ 2147483646 h 288"/>
                <a:gd name="T102" fmla="*/ 2147483646 w 284"/>
                <a:gd name="T103" fmla="*/ 2147483646 h 2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4" h="288">
                  <a:moveTo>
                    <a:pt x="284" y="58"/>
                  </a:moveTo>
                  <a:lnTo>
                    <a:pt x="278" y="44"/>
                  </a:lnTo>
                  <a:lnTo>
                    <a:pt x="268" y="32"/>
                  </a:lnTo>
                  <a:lnTo>
                    <a:pt x="260" y="30"/>
                  </a:lnTo>
                  <a:lnTo>
                    <a:pt x="258" y="30"/>
                  </a:lnTo>
                  <a:lnTo>
                    <a:pt x="258" y="28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4" y="26"/>
                  </a:lnTo>
                  <a:lnTo>
                    <a:pt x="234" y="28"/>
                  </a:lnTo>
                  <a:lnTo>
                    <a:pt x="232" y="26"/>
                  </a:lnTo>
                  <a:lnTo>
                    <a:pt x="222" y="22"/>
                  </a:lnTo>
                  <a:lnTo>
                    <a:pt x="220" y="22"/>
                  </a:lnTo>
                  <a:lnTo>
                    <a:pt x="220" y="20"/>
                  </a:lnTo>
                  <a:lnTo>
                    <a:pt x="212" y="12"/>
                  </a:lnTo>
                  <a:lnTo>
                    <a:pt x="204" y="4"/>
                  </a:lnTo>
                  <a:lnTo>
                    <a:pt x="196" y="0"/>
                  </a:lnTo>
                  <a:lnTo>
                    <a:pt x="188" y="8"/>
                  </a:lnTo>
                  <a:lnTo>
                    <a:pt x="176" y="16"/>
                  </a:lnTo>
                  <a:lnTo>
                    <a:pt x="172" y="40"/>
                  </a:lnTo>
                  <a:lnTo>
                    <a:pt x="162" y="58"/>
                  </a:lnTo>
                  <a:lnTo>
                    <a:pt x="162" y="60"/>
                  </a:lnTo>
                  <a:lnTo>
                    <a:pt x="154" y="68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24" y="104"/>
                  </a:lnTo>
                  <a:lnTo>
                    <a:pt x="116" y="118"/>
                  </a:lnTo>
                  <a:lnTo>
                    <a:pt x="114" y="120"/>
                  </a:lnTo>
                  <a:lnTo>
                    <a:pt x="110" y="124"/>
                  </a:lnTo>
                  <a:lnTo>
                    <a:pt x="96" y="132"/>
                  </a:lnTo>
                  <a:lnTo>
                    <a:pt x="88" y="144"/>
                  </a:lnTo>
                  <a:lnTo>
                    <a:pt x="74" y="164"/>
                  </a:lnTo>
                  <a:lnTo>
                    <a:pt x="72" y="164"/>
                  </a:lnTo>
                  <a:lnTo>
                    <a:pt x="8" y="160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6" y="208"/>
                  </a:lnTo>
                  <a:lnTo>
                    <a:pt x="20" y="226"/>
                  </a:lnTo>
                  <a:lnTo>
                    <a:pt x="32" y="232"/>
                  </a:lnTo>
                  <a:lnTo>
                    <a:pt x="32" y="234"/>
                  </a:lnTo>
                  <a:lnTo>
                    <a:pt x="40" y="244"/>
                  </a:lnTo>
                  <a:lnTo>
                    <a:pt x="42" y="252"/>
                  </a:lnTo>
                  <a:lnTo>
                    <a:pt x="42" y="262"/>
                  </a:lnTo>
                  <a:lnTo>
                    <a:pt x="38" y="266"/>
                  </a:lnTo>
                  <a:lnTo>
                    <a:pt x="40" y="268"/>
                  </a:lnTo>
                  <a:lnTo>
                    <a:pt x="44" y="268"/>
                  </a:lnTo>
                  <a:lnTo>
                    <a:pt x="48" y="258"/>
                  </a:lnTo>
                  <a:lnTo>
                    <a:pt x="50" y="258"/>
                  </a:lnTo>
                  <a:lnTo>
                    <a:pt x="62" y="262"/>
                  </a:lnTo>
                  <a:lnTo>
                    <a:pt x="64" y="266"/>
                  </a:lnTo>
                  <a:lnTo>
                    <a:pt x="70" y="266"/>
                  </a:lnTo>
                  <a:lnTo>
                    <a:pt x="68" y="260"/>
                  </a:lnTo>
                  <a:lnTo>
                    <a:pt x="76" y="246"/>
                  </a:lnTo>
                  <a:lnTo>
                    <a:pt x="78" y="244"/>
                  </a:lnTo>
                  <a:lnTo>
                    <a:pt x="80" y="242"/>
                  </a:lnTo>
                  <a:lnTo>
                    <a:pt x="88" y="242"/>
                  </a:lnTo>
                  <a:lnTo>
                    <a:pt x="102" y="242"/>
                  </a:lnTo>
                  <a:lnTo>
                    <a:pt x="110" y="232"/>
                  </a:lnTo>
                  <a:lnTo>
                    <a:pt x="110" y="222"/>
                  </a:lnTo>
                  <a:lnTo>
                    <a:pt x="112" y="212"/>
                  </a:lnTo>
                  <a:lnTo>
                    <a:pt x="114" y="210"/>
                  </a:lnTo>
                  <a:lnTo>
                    <a:pt x="120" y="206"/>
                  </a:lnTo>
                  <a:lnTo>
                    <a:pt x="122" y="206"/>
                  </a:lnTo>
                  <a:lnTo>
                    <a:pt x="134" y="208"/>
                  </a:lnTo>
                  <a:lnTo>
                    <a:pt x="134" y="210"/>
                  </a:lnTo>
                  <a:lnTo>
                    <a:pt x="136" y="220"/>
                  </a:lnTo>
                  <a:lnTo>
                    <a:pt x="136" y="224"/>
                  </a:lnTo>
                  <a:lnTo>
                    <a:pt x="138" y="232"/>
                  </a:lnTo>
                  <a:lnTo>
                    <a:pt x="140" y="232"/>
                  </a:lnTo>
                  <a:lnTo>
                    <a:pt x="144" y="226"/>
                  </a:lnTo>
                  <a:lnTo>
                    <a:pt x="152" y="216"/>
                  </a:lnTo>
                  <a:lnTo>
                    <a:pt x="160" y="212"/>
                  </a:lnTo>
                  <a:lnTo>
                    <a:pt x="162" y="212"/>
                  </a:lnTo>
                  <a:lnTo>
                    <a:pt x="162" y="210"/>
                  </a:lnTo>
                  <a:lnTo>
                    <a:pt x="172" y="214"/>
                  </a:lnTo>
                  <a:lnTo>
                    <a:pt x="174" y="214"/>
                  </a:lnTo>
                  <a:lnTo>
                    <a:pt x="176" y="214"/>
                  </a:lnTo>
                  <a:lnTo>
                    <a:pt x="180" y="226"/>
                  </a:lnTo>
                  <a:lnTo>
                    <a:pt x="180" y="236"/>
                  </a:lnTo>
                  <a:lnTo>
                    <a:pt x="188" y="252"/>
                  </a:lnTo>
                  <a:lnTo>
                    <a:pt x="188" y="254"/>
                  </a:lnTo>
                  <a:lnTo>
                    <a:pt x="188" y="264"/>
                  </a:lnTo>
                  <a:lnTo>
                    <a:pt x="192" y="270"/>
                  </a:lnTo>
                  <a:lnTo>
                    <a:pt x="194" y="270"/>
                  </a:lnTo>
                  <a:lnTo>
                    <a:pt x="196" y="266"/>
                  </a:lnTo>
                  <a:lnTo>
                    <a:pt x="198" y="264"/>
                  </a:lnTo>
                  <a:lnTo>
                    <a:pt x="208" y="270"/>
                  </a:lnTo>
                  <a:lnTo>
                    <a:pt x="208" y="272"/>
                  </a:lnTo>
                  <a:lnTo>
                    <a:pt x="212" y="286"/>
                  </a:lnTo>
                  <a:lnTo>
                    <a:pt x="216" y="288"/>
                  </a:lnTo>
                  <a:lnTo>
                    <a:pt x="216" y="286"/>
                  </a:lnTo>
                  <a:lnTo>
                    <a:pt x="220" y="276"/>
                  </a:lnTo>
                  <a:lnTo>
                    <a:pt x="222" y="274"/>
                  </a:lnTo>
                  <a:lnTo>
                    <a:pt x="224" y="274"/>
                  </a:lnTo>
                  <a:lnTo>
                    <a:pt x="228" y="270"/>
                  </a:lnTo>
                  <a:lnTo>
                    <a:pt x="230" y="270"/>
                  </a:lnTo>
                  <a:lnTo>
                    <a:pt x="236" y="270"/>
                  </a:lnTo>
                  <a:lnTo>
                    <a:pt x="236" y="266"/>
                  </a:lnTo>
                  <a:lnTo>
                    <a:pt x="236" y="264"/>
                  </a:lnTo>
                  <a:lnTo>
                    <a:pt x="232" y="226"/>
                  </a:lnTo>
                  <a:lnTo>
                    <a:pt x="216" y="202"/>
                  </a:lnTo>
                  <a:lnTo>
                    <a:pt x="188" y="168"/>
                  </a:lnTo>
                  <a:lnTo>
                    <a:pt x="186" y="168"/>
                  </a:lnTo>
                  <a:lnTo>
                    <a:pt x="184" y="146"/>
                  </a:lnTo>
                  <a:lnTo>
                    <a:pt x="176" y="128"/>
                  </a:lnTo>
                  <a:lnTo>
                    <a:pt x="174" y="128"/>
                  </a:lnTo>
                  <a:lnTo>
                    <a:pt x="176" y="126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234" y="102"/>
                  </a:lnTo>
                  <a:lnTo>
                    <a:pt x="260" y="88"/>
                  </a:lnTo>
                  <a:lnTo>
                    <a:pt x="262" y="86"/>
                  </a:lnTo>
                  <a:lnTo>
                    <a:pt x="274" y="82"/>
                  </a:lnTo>
                  <a:lnTo>
                    <a:pt x="278" y="78"/>
                  </a:lnTo>
                  <a:lnTo>
                    <a:pt x="280" y="76"/>
                  </a:lnTo>
                  <a:lnTo>
                    <a:pt x="282" y="68"/>
                  </a:lnTo>
                  <a:lnTo>
                    <a:pt x="284" y="58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陕西"/>
            <p:cNvSpPr>
              <a:spLocks/>
            </p:cNvSpPr>
            <p:nvPr/>
          </p:nvSpPr>
          <p:spPr bwMode="auto">
            <a:xfrm>
              <a:off x="4607805" y="3248781"/>
              <a:ext cx="580042" cy="1034767"/>
            </a:xfrm>
            <a:custGeom>
              <a:avLst/>
              <a:gdLst>
                <a:gd name="T0" fmla="*/ 2147483646 w 324"/>
                <a:gd name="T1" fmla="*/ 2147483646 h 578"/>
                <a:gd name="T2" fmla="*/ 2147483646 w 324"/>
                <a:gd name="T3" fmla="*/ 2147483646 h 578"/>
                <a:gd name="T4" fmla="*/ 2147483646 w 324"/>
                <a:gd name="T5" fmla="*/ 2147483646 h 578"/>
                <a:gd name="T6" fmla="*/ 2147483646 w 324"/>
                <a:gd name="T7" fmla="*/ 2147483646 h 578"/>
                <a:gd name="T8" fmla="*/ 2147483646 w 324"/>
                <a:gd name="T9" fmla="*/ 2147483646 h 578"/>
                <a:gd name="T10" fmla="*/ 2147483646 w 324"/>
                <a:gd name="T11" fmla="*/ 2147483646 h 578"/>
                <a:gd name="T12" fmla="*/ 2147483646 w 324"/>
                <a:gd name="T13" fmla="*/ 2147483646 h 578"/>
                <a:gd name="T14" fmla="*/ 2147483646 w 324"/>
                <a:gd name="T15" fmla="*/ 2147483646 h 578"/>
                <a:gd name="T16" fmla="*/ 2147483646 w 324"/>
                <a:gd name="T17" fmla="*/ 2147483646 h 578"/>
                <a:gd name="T18" fmla="*/ 2147483646 w 324"/>
                <a:gd name="T19" fmla="*/ 2147483646 h 578"/>
                <a:gd name="T20" fmla="*/ 2147483646 w 324"/>
                <a:gd name="T21" fmla="*/ 2147483646 h 578"/>
                <a:gd name="T22" fmla="*/ 2147483646 w 324"/>
                <a:gd name="T23" fmla="*/ 2147483646 h 578"/>
                <a:gd name="T24" fmla="*/ 2147483646 w 324"/>
                <a:gd name="T25" fmla="*/ 2147483646 h 578"/>
                <a:gd name="T26" fmla="*/ 2147483646 w 324"/>
                <a:gd name="T27" fmla="*/ 2147483646 h 578"/>
                <a:gd name="T28" fmla="*/ 2147483646 w 324"/>
                <a:gd name="T29" fmla="*/ 2147483646 h 578"/>
                <a:gd name="T30" fmla="*/ 2147483646 w 324"/>
                <a:gd name="T31" fmla="*/ 2147483646 h 578"/>
                <a:gd name="T32" fmla="*/ 2147483646 w 324"/>
                <a:gd name="T33" fmla="*/ 2147483646 h 578"/>
                <a:gd name="T34" fmla="*/ 2147483646 w 324"/>
                <a:gd name="T35" fmla="*/ 2147483646 h 578"/>
                <a:gd name="T36" fmla="*/ 2147483646 w 324"/>
                <a:gd name="T37" fmla="*/ 2147483646 h 578"/>
                <a:gd name="T38" fmla="*/ 2147483646 w 324"/>
                <a:gd name="T39" fmla="*/ 2147483646 h 578"/>
                <a:gd name="T40" fmla="*/ 2147483646 w 324"/>
                <a:gd name="T41" fmla="*/ 2147483646 h 578"/>
                <a:gd name="T42" fmla="*/ 2147483646 w 324"/>
                <a:gd name="T43" fmla="*/ 2147483646 h 578"/>
                <a:gd name="T44" fmla="*/ 2147483646 w 324"/>
                <a:gd name="T45" fmla="*/ 2147483646 h 578"/>
                <a:gd name="T46" fmla="*/ 2147483646 w 324"/>
                <a:gd name="T47" fmla="*/ 2147483646 h 578"/>
                <a:gd name="T48" fmla="*/ 2147483646 w 324"/>
                <a:gd name="T49" fmla="*/ 2147483646 h 578"/>
                <a:gd name="T50" fmla="*/ 2147483646 w 324"/>
                <a:gd name="T51" fmla="*/ 2147483646 h 578"/>
                <a:gd name="T52" fmla="*/ 2147483646 w 324"/>
                <a:gd name="T53" fmla="*/ 2147483646 h 578"/>
                <a:gd name="T54" fmla="*/ 2147483646 w 324"/>
                <a:gd name="T55" fmla="*/ 2147483646 h 578"/>
                <a:gd name="T56" fmla="*/ 2147483646 w 324"/>
                <a:gd name="T57" fmla="*/ 2147483646 h 578"/>
                <a:gd name="T58" fmla="*/ 2147483646 w 324"/>
                <a:gd name="T59" fmla="*/ 2147483646 h 578"/>
                <a:gd name="T60" fmla="*/ 2147483646 w 324"/>
                <a:gd name="T61" fmla="*/ 2147483646 h 578"/>
                <a:gd name="T62" fmla="*/ 2147483646 w 324"/>
                <a:gd name="T63" fmla="*/ 2147483646 h 578"/>
                <a:gd name="T64" fmla="*/ 2147483646 w 324"/>
                <a:gd name="T65" fmla="*/ 2147483646 h 578"/>
                <a:gd name="T66" fmla="*/ 2147483646 w 324"/>
                <a:gd name="T67" fmla="*/ 2147483646 h 578"/>
                <a:gd name="T68" fmla="*/ 2147483646 w 324"/>
                <a:gd name="T69" fmla="*/ 2147483646 h 578"/>
                <a:gd name="T70" fmla="*/ 2147483646 w 324"/>
                <a:gd name="T71" fmla="*/ 2147483646 h 578"/>
                <a:gd name="T72" fmla="*/ 2147483646 w 324"/>
                <a:gd name="T73" fmla="*/ 2147483646 h 578"/>
                <a:gd name="T74" fmla="*/ 2147483646 w 324"/>
                <a:gd name="T75" fmla="*/ 2147483646 h 578"/>
                <a:gd name="T76" fmla="*/ 2147483646 w 324"/>
                <a:gd name="T77" fmla="*/ 2147483646 h 578"/>
                <a:gd name="T78" fmla="*/ 2147483646 w 324"/>
                <a:gd name="T79" fmla="*/ 2147483646 h 578"/>
                <a:gd name="T80" fmla="*/ 2147483646 w 324"/>
                <a:gd name="T81" fmla="*/ 2147483646 h 578"/>
                <a:gd name="T82" fmla="*/ 2147483646 w 324"/>
                <a:gd name="T83" fmla="*/ 2147483646 h 578"/>
                <a:gd name="T84" fmla="*/ 2147483646 w 324"/>
                <a:gd name="T85" fmla="*/ 2147483646 h 578"/>
                <a:gd name="T86" fmla="*/ 2147483646 w 324"/>
                <a:gd name="T87" fmla="*/ 2147483646 h 578"/>
                <a:gd name="T88" fmla="*/ 2147483646 w 324"/>
                <a:gd name="T89" fmla="*/ 2147483646 h 578"/>
                <a:gd name="T90" fmla="*/ 2147483646 w 324"/>
                <a:gd name="T91" fmla="*/ 2147483646 h 578"/>
                <a:gd name="T92" fmla="*/ 2147483646 w 324"/>
                <a:gd name="T93" fmla="*/ 2147483646 h 578"/>
                <a:gd name="T94" fmla="*/ 2147483646 w 324"/>
                <a:gd name="T95" fmla="*/ 2147483646 h 578"/>
                <a:gd name="T96" fmla="*/ 2147483646 w 324"/>
                <a:gd name="T97" fmla="*/ 2147483646 h 578"/>
                <a:gd name="T98" fmla="*/ 2147483646 w 324"/>
                <a:gd name="T99" fmla="*/ 2147483646 h 578"/>
                <a:gd name="T100" fmla="*/ 2147483646 w 324"/>
                <a:gd name="T101" fmla="*/ 2147483646 h 57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4" h="578">
                  <a:moveTo>
                    <a:pt x="108" y="132"/>
                  </a:moveTo>
                  <a:lnTo>
                    <a:pt x="104" y="130"/>
                  </a:lnTo>
                  <a:lnTo>
                    <a:pt x="96" y="180"/>
                  </a:lnTo>
                  <a:lnTo>
                    <a:pt x="108" y="196"/>
                  </a:lnTo>
                  <a:lnTo>
                    <a:pt x="122" y="200"/>
                  </a:lnTo>
                  <a:lnTo>
                    <a:pt x="124" y="202"/>
                  </a:lnTo>
                  <a:lnTo>
                    <a:pt x="140" y="216"/>
                  </a:lnTo>
                  <a:lnTo>
                    <a:pt x="164" y="220"/>
                  </a:lnTo>
                  <a:lnTo>
                    <a:pt x="176" y="228"/>
                  </a:lnTo>
                  <a:lnTo>
                    <a:pt x="176" y="230"/>
                  </a:lnTo>
                  <a:lnTo>
                    <a:pt x="186" y="244"/>
                  </a:lnTo>
                  <a:lnTo>
                    <a:pt x="188" y="244"/>
                  </a:lnTo>
                  <a:lnTo>
                    <a:pt x="186" y="246"/>
                  </a:lnTo>
                  <a:lnTo>
                    <a:pt x="178" y="260"/>
                  </a:lnTo>
                  <a:lnTo>
                    <a:pt x="178" y="264"/>
                  </a:lnTo>
                  <a:lnTo>
                    <a:pt x="176" y="272"/>
                  </a:lnTo>
                  <a:lnTo>
                    <a:pt x="178" y="272"/>
                  </a:lnTo>
                  <a:lnTo>
                    <a:pt x="178" y="286"/>
                  </a:lnTo>
                  <a:lnTo>
                    <a:pt x="176" y="288"/>
                  </a:lnTo>
                  <a:lnTo>
                    <a:pt x="170" y="312"/>
                  </a:lnTo>
                  <a:lnTo>
                    <a:pt x="168" y="316"/>
                  </a:lnTo>
                  <a:lnTo>
                    <a:pt x="164" y="314"/>
                  </a:lnTo>
                  <a:lnTo>
                    <a:pt x="154" y="312"/>
                  </a:lnTo>
                  <a:lnTo>
                    <a:pt x="140" y="312"/>
                  </a:lnTo>
                  <a:lnTo>
                    <a:pt x="128" y="316"/>
                  </a:lnTo>
                  <a:lnTo>
                    <a:pt x="116" y="328"/>
                  </a:lnTo>
                  <a:lnTo>
                    <a:pt x="112" y="332"/>
                  </a:lnTo>
                  <a:lnTo>
                    <a:pt x="130" y="340"/>
                  </a:lnTo>
                  <a:lnTo>
                    <a:pt x="128" y="344"/>
                  </a:lnTo>
                  <a:lnTo>
                    <a:pt x="124" y="350"/>
                  </a:lnTo>
                  <a:lnTo>
                    <a:pt x="116" y="354"/>
                  </a:lnTo>
                  <a:lnTo>
                    <a:pt x="106" y="354"/>
                  </a:lnTo>
                  <a:lnTo>
                    <a:pt x="88" y="348"/>
                  </a:lnTo>
                  <a:lnTo>
                    <a:pt x="70" y="338"/>
                  </a:lnTo>
                  <a:lnTo>
                    <a:pt x="64" y="338"/>
                  </a:lnTo>
                  <a:lnTo>
                    <a:pt x="44" y="366"/>
                  </a:lnTo>
                  <a:lnTo>
                    <a:pt x="40" y="376"/>
                  </a:lnTo>
                  <a:lnTo>
                    <a:pt x="40" y="392"/>
                  </a:lnTo>
                  <a:lnTo>
                    <a:pt x="48" y="406"/>
                  </a:lnTo>
                  <a:lnTo>
                    <a:pt x="48" y="408"/>
                  </a:lnTo>
                  <a:lnTo>
                    <a:pt x="52" y="420"/>
                  </a:lnTo>
                  <a:lnTo>
                    <a:pt x="52" y="422"/>
                  </a:lnTo>
                  <a:lnTo>
                    <a:pt x="52" y="440"/>
                  </a:lnTo>
                  <a:lnTo>
                    <a:pt x="52" y="442"/>
                  </a:lnTo>
                  <a:lnTo>
                    <a:pt x="54" y="444"/>
                  </a:lnTo>
                  <a:lnTo>
                    <a:pt x="40" y="446"/>
                  </a:lnTo>
                  <a:lnTo>
                    <a:pt x="16" y="446"/>
                  </a:lnTo>
                  <a:lnTo>
                    <a:pt x="6" y="454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6" y="486"/>
                  </a:lnTo>
                  <a:lnTo>
                    <a:pt x="8" y="486"/>
                  </a:lnTo>
                  <a:lnTo>
                    <a:pt x="8" y="496"/>
                  </a:lnTo>
                  <a:lnTo>
                    <a:pt x="12" y="508"/>
                  </a:lnTo>
                  <a:lnTo>
                    <a:pt x="30" y="518"/>
                  </a:lnTo>
                  <a:lnTo>
                    <a:pt x="54" y="512"/>
                  </a:lnTo>
                  <a:lnTo>
                    <a:pt x="66" y="504"/>
                  </a:lnTo>
                  <a:lnTo>
                    <a:pt x="68" y="504"/>
                  </a:lnTo>
                  <a:lnTo>
                    <a:pt x="80" y="504"/>
                  </a:lnTo>
                  <a:lnTo>
                    <a:pt x="86" y="520"/>
                  </a:lnTo>
                  <a:lnTo>
                    <a:pt x="92" y="526"/>
                  </a:lnTo>
                  <a:lnTo>
                    <a:pt x="94" y="532"/>
                  </a:lnTo>
                  <a:lnTo>
                    <a:pt x="100" y="532"/>
                  </a:lnTo>
                  <a:lnTo>
                    <a:pt x="102" y="532"/>
                  </a:lnTo>
                  <a:lnTo>
                    <a:pt x="104" y="532"/>
                  </a:lnTo>
                  <a:lnTo>
                    <a:pt x="104" y="530"/>
                  </a:lnTo>
                  <a:lnTo>
                    <a:pt x="116" y="520"/>
                  </a:lnTo>
                  <a:lnTo>
                    <a:pt x="126" y="540"/>
                  </a:lnTo>
                  <a:lnTo>
                    <a:pt x="136" y="546"/>
                  </a:lnTo>
                  <a:lnTo>
                    <a:pt x="152" y="546"/>
                  </a:lnTo>
                  <a:lnTo>
                    <a:pt x="164" y="544"/>
                  </a:lnTo>
                  <a:lnTo>
                    <a:pt x="168" y="544"/>
                  </a:lnTo>
                  <a:lnTo>
                    <a:pt x="196" y="548"/>
                  </a:lnTo>
                  <a:lnTo>
                    <a:pt x="196" y="550"/>
                  </a:lnTo>
                  <a:lnTo>
                    <a:pt x="208" y="556"/>
                  </a:lnTo>
                  <a:lnTo>
                    <a:pt x="208" y="558"/>
                  </a:lnTo>
                  <a:lnTo>
                    <a:pt x="220" y="566"/>
                  </a:lnTo>
                  <a:lnTo>
                    <a:pt x="226" y="574"/>
                  </a:lnTo>
                  <a:lnTo>
                    <a:pt x="234" y="578"/>
                  </a:lnTo>
                  <a:lnTo>
                    <a:pt x="248" y="576"/>
                  </a:lnTo>
                  <a:lnTo>
                    <a:pt x="248" y="560"/>
                  </a:lnTo>
                  <a:lnTo>
                    <a:pt x="240" y="548"/>
                  </a:lnTo>
                  <a:lnTo>
                    <a:pt x="236" y="526"/>
                  </a:lnTo>
                  <a:lnTo>
                    <a:pt x="246" y="516"/>
                  </a:lnTo>
                  <a:lnTo>
                    <a:pt x="248" y="514"/>
                  </a:lnTo>
                  <a:lnTo>
                    <a:pt x="258" y="512"/>
                  </a:lnTo>
                  <a:lnTo>
                    <a:pt x="268" y="512"/>
                  </a:lnTo>
                  <a:lnTo>
                    <a:pt x="272" y="508"/>
                  </a:lnTo>
                  <a:lnTo>
                    <a:pt x="264" y="500"/>
                  </a:lnTo>
                  <a:lnTo>
                    <a:pt x="242" y="484"/>
                  </a:lnTo>
                  <a:lnTo>
                    <a:pt x="236" y="476"/>
                  </a:lnTo>
                  <a:lnTo>
                    <a:pt x="234" y="474"/>
                  </a:lnTo>
                  <a:lnTo>
                    <a:pt x="236" y="472"/>
                  </a:lnTo>
                  <a:lnTo>
                    <a:pt x="242" y="460"/>
                  </a:lnTo>
                  <a:lnTo>
                    <a:pt x="244" y="462"/>
                  </a:lnTo>
                  <a:lnTo>
                    <a:pt x="260" y="466"/>
                  </a:lnTo>
                  <a:lnTo>
                    <a:pt x="302" y="464"/>
                  </a:lnTo>
                  <a:lnTo>
                    <a:pt x="302" y="466"/>
                  </a:lnTo>
                  <a:lnTo>
                    <a:pt x="304" y="466"/>
                  </a:lnTo>
                  <a:lnTo>
                    <a:pt x="316" y="470"/>
                  </a:lnTo>
                  <a:lnTo>
                    <a:pt x="324" y="462"/>
                  </a:lnTo>
                  <a:lnTo>
                    <a:pt x="320" y="438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0"/>
                  </a:lnTo>
                  <a:lnTo>
                    <a:pt x="292" y="410"/>
                  </a:lnTo>
                  <a:lnTo>
                    <a:pt x="290" y="394"/>
                  </a:lnTo>
                  <a:lnTo>
                    <a:pt x="290" y="374"/>
                  </a:lnTo>
                  <a:lnTo>
                    <a:pt x="276" y="368"/>
                  </a:lnTo>
                  <a:lnTo>
                    <a:pt x="274" y="368"/>
                  </a:lnTo>
                  <a:lnTo>
                    <a:pt x="274" y="366"/>
                  </a:lnTo>
                  <a:lnTo>
                    <a:pt x="274" y="364"/>
                  </a:lnTo>
                  <a:lnTo>
                    <a:pt x="272" y="344"/>
                  </a:lnTo>
                  <a:lnTo>
                    <a:pt x="288" y="262"/>
                  </a:lnTo>
                  <a:lnTo>
                    <a:pt x="280" y="232"/>
                  </a:lnTo>
                  <a:lnTo>
                    <a:pt x="278" y="214"/>
                  </a:lnTo>
                  <a:lnTo>
                    <a:pt x="276" y="190"/>
                  </a:lnTo>
                  <a:lnTo>
                    <a:pt x="278" y="164"/>
                  </a:lnTo>
                  <a:lnTo>
                    <a:pt x="278" y="162"/>
                  </a:lnTo>
                  <a:lnTo>
                    <a:pt x="280" y="160"/>
                  </a:lnTo>
                  <a:lnTo>
                    <a:pt x="296" y="148"/>
                  </a:lnTo>
                  <a:lnTo>
                    <a:pt x="296" y="136"/>
                  </a:lnTo>
                  <a:lnTo>
                    <a:pt x="294" y="130"/>
                  </a:lnTo>
                  <a:lnTo>
                    <a:pt x="290" y="122"/>
                  </a:lnTo>
                  <a:lnTo>
                    <a:pt x="280" y="110"/>
                  </a:lnTo>
                  <a:lnTo>
                    <a:pt x="278" y="110"/>
                  </a:lnTo>
                  <a:lnTo>
                    <a:pt x="278" y="108"/>
                  </a:lnTo>
                  <a:lnTo>
                    <a:pt x="276" y="88"/>
                  </a:lnTo>
                  <a:lnTo>
                    <a:pt x="276" y="86"/>
                  </a:lnTo>
                  <a:lnTo>
                    <a:pt x="298" y="60"/>
                  </a:lnTo>
                  <a:lnTo>
                    <a:pt x="298" y="48"/>
                  </a:lnTo>
                  <a:lnTo>
                    <a:pt x="292" y="36"/>
                  </a:lnTo>
                  <a:lnTo>
                    <a:pt x="290" y="34"/>
                  </a:lnTo>
                  <a:lnTo>
                    <a:pt x="300" y="20"/>
                  </a:lnTo>
                  <a:lnTo>
                    <a:pt x="302" y="20"/>
                  </a:lnTo>
                  <a:lnTo>
                    <a:pt x="312" y="12"/>
                  </a:lnTo>
                  <a:lnTo>
                    <a:pt x="312" y="0"/>
                  </a:lnTo>
                  <a:lnTo>
                    <a:pt x="306" y="0"/>
                  </a:lnTo>
                  <a:lnTo>
                    <a:pt x="296" y="0"/>
                  </a:lnTo>
                  <a:lnTo>
                    <a:pt x="292" y="18"/>
                  </a:lnTo>
                  <a:lnTo>
                    <a:pt x="290" y="18"/>
                  </a:lnTo>
                  <a:lnTo>
                    <a:pt x="268" y="10"/>
                  </a:lnTo>
                  <a:lnTo>
                    <a:pt x="256" y="8"/>
                  </a:lnTo>
                  <a:lnTo>
                    <a:pt x="260" y="28"/>
                  </a:lnTo>
                  <a:lnTo>
                    <a:pt x="244" y="32"/>
                  </a:lnTo>
                  <a:lnTo>
                    <a:pt x="218" y="46"/>
                  </a:lnTo>
                  <a:lnTo>
                    <a:pt x="210" y="56"/>
                  </a:lnTo>
                  <a:lnTo>
                    <a:pt x="210" y="58"/>
                  </a:lnTo>
                  <a:lnTo>
                    <a:pt x="208" y="58"/>
                  </a:lnTo>
                  <a:lnTo>
                    <a:pt x="196" y="70"/>
                  </a:lnTo>
                  <a:lnTo>
                    <a:pt x="192" y="88"/>
                  </a:lnTo>
                  <a:lnTo>
                    <a:pt x="192" y="90"/>
                  </a:lnTo>
                  <a:lnTo>
                    <a:pt x="186" y="118"/>
                  </a:lnTo>
                  <a:lnTo>
                    <a:pt x="184" y="130"/>
                  </a:lnTo>
                  <a:lnTo>
                    <a:pt x="184" y="132"/>
                  </a:lnTo>
                  <a:lnTo>
                    <a:pt x="182" y="132"/>
                  </a:lnTo>
                  <a:lnTo>
                    <a:pt x="174" y="144"/>
                  </a:lnTo>
                  <a:lnTo>
                    <a:pt x="172" y="144"/>
                  </a:lnTo>
                  <a:lnTo>
                    <a:pt x="172" y="146"/>
                  </a:lnTo>
                  <a:lnTo>
                    <a:pt x="152" y="148"/>
                  </a:lnTo>
                  <a:lnTo>
                    <a:pt x="122" y="138"/>
                  </a:lnTo>
                  <a:lnTo>
                    <a:pt x="108" y="132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山西"/>
            <p:cNvSpPr>
              <a:spLocks/>
            </p:cNvSpPr>
            <p:nvPr/>
          </p:nvSpPr>
          <p:spPr bwMode="auto">
            <a:xfrm>
              <a:off x="5109076" y="3055433"/>
              <a:ext cx="386695" cy="848580"/>
            </a:xfrm>
            <a:custGeom>
              <a:avLst/>
              <a:gdLst>
                <a:gd name="T0" fmla="*/ 2147483646 w 216"/>
                <a:gd name="T1" fmla="*/ 2147483646 h 474"/>
                <a:gd name="T2" fmla="*/ 2147483646 w 216"/>
                <a:gd name="T3" fmla="*/ 2147483646 h 474"/>
                <a:gd name="T4" fmla="*/ 2147483646 w 216"/>
                <a:gd name="T5" fmla="*/ 2147483646 h 474"/>
                <a:gd name="T6" fmla="*/ 2147483646 w 216"/>
                <a:gd name="T7" fmla="*/ 2147483646 h 474"/>
                <a:gd name="T8" fmla="*/ 2147483646 w 216"/>
                <a:gd name="T9" fmla="*/ 2147483646 h 474"/>
                <a:gd name="T10" fmla="*/ 2147483646 w 216"/>
                <a:gd name="T11" fmla="*/ 2147483646 h 474"/>
                <a:gd name="T12" fmla="*/ 2147483646 w 216"/>
                <a:gd name="T13" fmla="*/ 2147483646 h 474"/>
                <a:gd name="T14" fmla="*/ 2147483646 w 216"/>
                <a:gd name="T15" fmla="*/ 2147483646 h 474"/>
                <a:gd name="T16" fmla="*/ 2147483646 w 216"/>
                <a:gd name="T17" fmla="*/ 2147483646 h 474"/>
                <a:gd name="T18" fmla="*/ 2147483646 w 216"/>
                <a:gd name="T19" fmla="*/ 2147483646 h 474"/>
                <a:gd name="T20" fmla="*/ 2147483646 w 216"/>
                <a:gd name="T21" fmla="*/ 2147483646 h 474"/>
                <a:gd name="T22" fmla="*/ 2147483646 w 216"/>
                <a:gd name="T23" fmla="*/ 2147483646 h 474"/>
                <a:gd name="T24" fmla="*/ 2147483646 w 216"/>
                <a:gd name="T25" fmla="*/ 2147483646 h 474"/>
                <a:gd name="T26" fmla="*/ 2147483646 w 216"/>
                <a:gd name="T27" fmla="*/ 2147483646 h 474"/>
                <a:gd name="T28" fmla="*/ 2147483646 w 216"/>
                <a:gd name="T29" fmla="*/ 2147483646 h 474"/>
                <a:gd name="T30" fmla="*/ 2147483646 w 216"/>
                <a:gd name="T31" fmla="*/ 2147483646 h 474"/>
                <a:gd name="T32" fmla="*/ 2147483646 w 216"/>
                <a:gd name="T33" fmla="*/ 2147483646 h 474"/>
                <a:gd name="T34" fmla="*/ 2147483646 w 216"/>
                <a:gd name="T35" fmla="*/ 2147483646 h 474"/>
                <a:gd name="T36" fmla="*/ 2147483646 w 216"/>
                <a:gd name="T37" fmla="*/ 2147483646 h 474"/>
                <a:gd name="T38" fmla="*/ 2147483646 w 216"/>
                <a:gd name="T39" fmla="*/ 2147483646 h 474"/>
                <a:gd name="T40" fmla="*/ 2147483646 w 216"/>
                <a:gd name="T41" fmla="*/ 2147483646 h 474"/>
                <a:gd name="T42" fmla="*/ 2147483646 w 216"/>
                <a:gd name="T43" fmla="*/ 2147483646 h 474"/>
                <a:gd name="T44" fmla="*/ 2147483646 w 216"/>
                <a:gd name="T45" fmla="*/ 2147483646 h 474"/>
                <a:gd name="T46" fmla="*/ 2147483646 w 216"/>
                <a:gd name="T47" fmla="*/ 2147483646 h 474"/>
                <a:gd name="T48" fmla="*/ 2147483646 w 216"/>
                <a:gd name="T49" fmla="*/ 2147483646 h 474"/>
                <a:gd name="T50" fmla="*/ 2147483646 w 216"/>
                <a:gd name="T51" fmla="*/ 2147483646 h 474"/>
                <a:gd name="T52" fmla="*/ 2147483646 w 216"/>
                <a:gd name="T53" fmla="*/ 2147483646 h 474"/>
                <a:gd name="T54" fmla="*/ 2147483646 w 216"/>
                <a:gd name="T55" fmla="*/ 2147483646 h 474"/>
                <a:gd name="T56" fmla="*/ 2147483646 w 216"/>
                <a:gd name="T57" fmla="*/ 2147483646 h 474"/>
                <a:gd name="T58" fmla="*/ 2147483646 w 216"/>
                <a:gd name="T59" fmla="*/ 2147483646 h 474"/>
                <a:gd name="T60" fmla="*/ 2147483646 w 216"/>
                <a:gd name="T61" fmla="*/ 2147483646 h 474"/>
                <a:gd name="T62" fmla="*/ 2147483646 w 216"/>
                <a:gd name="T63" fmla="*/ 2147483646 h 474"/>
                <a:gd name="T64" fmla="*/ 2147483646 w 216"/>
                <a:gd name="T65" fmla="*/ 2147483646 h 474"/>
                <a:gd name="T66" fmla="*/ 2147483646 w 216"/>
                <a:gd name="T67" fmla="*/ 2147483646 h 474"/>
                <a:gd name="T68" fmla="*/ 2147483646 w 216"/>
                <a:gd name="T69" fmla="*/ 2147483646 h 474"/>
                <a:gd name="T70" fmla="*/ 2147483646 w 216"/>
                <a:gd name="T71" fmla="*/ 2147483646 h 474"/>
                <a:gd name="T72" fmla="*/ 2147483646 w 216"/>
                <a:gd name="T73" fmla="*/ 2147483646 h 474"/>
                <a:gd name="T74" fmla="*/ 2147483646 w 216"/>
                <a:gd name="T75" fmla="*/ 2147483646 h 474"/>
                <a:gd name="T76" fmla="*/ 2147483646 w 216"/>
                <a:gd name="T77" fmla="*/ 2147483646 h 474"/>
                <a:gd name="T78" fmla="*/ 2147483646 w 216"/>
                <a:gd name="T79" fmla="*/ 2147483646 h 474"/>
                <a:gd name="T80" fmla="*/ 2147483646 w 216"/>
                <a:gd name="T81" fmla="*/ 2147483646 h 474"/>
                <a:gd name="T82" fmla="*/ 2147483646 w 216"/>
                <a:gd name="T83" fmla="*/ 2147483646 h 474"/>
                <a:gd name="T84" fmla="*/ 2147483646 w 216"/>
                <a:gd name="T85" fmla="*/ 2147483646 h 474"/>
                <a:gd name="T86" fmla="*/ 2147483646 w 216"/>
                <a:gd name="T87" fmla="*/ 2147483646 h 474"/>
                <a:gd name="T88" fmla="*/ 2147483646 w 216"/>
                <a:gd name="T89" fmla="*/ 2147483646 h 474"/>
                <a:gd name="T90" fmla="*/ 2147483646 w 216"/>
                <a:gd name="T91" fmla="*/ 2147483646 h 474"/>
                <a:gd name="T92" fmla="*/ 2147483646 w 216"/>
                <a:gd name="T93" fmla="*/ 2147483646 h 474"/>
                <a:gd name="T94" fmla="*/ 2147483646 w 216"/>
                <a:gd name="T95" fmla="*/ 2147483646 h 474"/>
                <a:gd name="T96" fmla="*/ 2147483646 w 216"/>
                <a:gd name="T97" fmla="*/ 2147483646 h 4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16" h="474">
                  <a:moveTo>
                    <a:pt x="202" y="24"/>
                  </a:moveTo>
                  <a:lnTo>
                    <a:pt x="204" y="20"/>
                  </a:lnTo>
                  <a:lnTo>
                    <a:pt x="200" y="8"/>
                  </a:lnTo>
                  <a:lnTo>
                    <a:pt x="194" y="0"/>
                  </a:lnTo>
                  <a:lnTo>
                    <a:pt x="188" y="12"/>
                  </a:lnTo>
                  <a:lnTo>
                    <a:pt x="176" y="24"/>
                  </a:lnTo>
                  <a:lnTo>
                    <a:pt x="174" y="24"/>
                  </a:lnTo>
                  <a:lnTo>
                    <a:pt x="156" y="30"/>
                  </a:lnTo>
                  <a:lnTo>
                    <a:pt x="154" y="30"/>
                  </a:lnTo>
                  <a:lnTo>
                    <a:pt x="136" y="28"/>
                  </a:lnTo>
                  <a:lnTo>
                    <a:pt x="124" y="30"/>
                  </a:lnTo>
                  <a:lnTo>
                    <a:pt x="122" y="40"/>
                  </a:lnTo>
                  <a:lnTo>
                    <a:pt x="112" y="46"/>
                  </a:lnTo>
                  <a:lnTo>
                    <a:pt x="112" y="48"/>
                  </a:lnTo>
                  <a:lnTo>
                    <a:pt x="110" y="48"/>
                  </a:lnTo>
                  <a:lnTo>
                    <a:pt x="94" y="46"/>
                  </a:lnTo>
                  <a:lnTo>
                    <a:pt x="92" y="48"/>
                  </a:lnTo>
                  <a:lnTo>
                    <a:pt x="92" y="64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68" y="92"/>
                  </a:lnTo>
                  <a:lnTo>
                    <a:pt x="66" y="92"/>
                  </a:lnTo>
                  <a:lnTo>
                    <a:pt x="50" y="96"/>
                  </a:lnTo>
                  <a:lnTo>
                    <a:pt x="40" y="106"/>
                  </a:lnTo>
                  <a:lnTo>
                    <a:pt x="42" y="120"/>
                  </a:lnTo>
                  <a:lnTo>
                    <a:pt x="42" y="124"/>
                  </a:lnTo>
                  <a:lnTo>
                    <a:pt x="40" y="124"/>
                  </a:lnTo>
                  <a:lnTo>
                    <a:pt x="28" y="136"/>
                  </a:lnTo>
                  <a:lnTo>
                    <a:pt x="20" y="144"/>
                  </a:lnTo>
                  <a:lnTo>
                    <a:pt x="26" y="154"/>
                  </a:lnTo>
                  <a:lnTo>
                    <a:pt x="26" y="156"/>
                  </a:lnTo>
                  <a:lnTo>
                    <a:pt x="26" y="170"/>
                  </a:lnTo>
                  <a:lnTo>
                    <a:pt x="26" y="172"/>
                  </a:lnTo>
                  <a:lnTo>
                    <a:pt x="16" y="184"/>
                  </a:lnTo>
                  <a:lnTo>
                    <a:pt x="4" y="198"/>
                  </a:lnTo>
                  <a:lnTo>
                    <a:pt x="6" y="214"/>
                  </a:lnTo>
                  <a:lnTo>
                    <a:pt x="16" y="224"/>
                  </a:lnTo>
                  <a:lnTo>
                    <a:pt x="22" y="236"/>
                  </a:lnTo>
                  <a:lnTo>
                    <a:pt x="24" y="244"/>
                  </a:lnTo>
                  <a:lnTo>
                    <a:pt x="24" y="262"/>
                  </a:lnTo>
                  <a:lnTo>
                    <a:pt x="22" y="264"/>
                  </a:lnTo>
                  <a:lnTo>
                    <a:pt x="6" y="276"/>
                  </a:lnTo>
                  <a:lnTo>
                    <a:pt x="4" y="300"/>
                  </a:lnTo>
                  <a:lnTo>
                    <a:pt x="6" y="324"/>
                  </a:lnTo>
                  <a:lnTo>
                    <a:pt x="10" y="340"/>
                  </a:lnTo>
                  <a:lnTo>
                    <a:pt x="18" y="368"/>
                  </a:lnTo>
                  <a:lnTo>
                    <a:pt x="18" y="370"/>
                  </a:lnTo>
                  <a:lnTo>
                    <a:pt x="18" y="372"/>
                  </a:lnTo>
                  <a:lnTo>
                    <a:pt x="0" y="452"/>
                  </a:lnTo>
                  <a:lnTo>
                    <a:pt x="2" y="468"/>
                  </a:lnTo>
                  <a:lnTo>
                    <a:pt x="14" y="474"/>
                  </a:lnTo>
                  <a:lnTo>
                    <a:pt x="32" y="456"/>
                  </a:lnTo>
                  <a:lnTo>
                    <a:pt x="34" y="456"/>
                  </a:lnTo>
                  <a:lnTo>
                    <a:pt x="96" y="432"/>
                  </a:lnTo>
                  <a:lnTo>
                    <a:pt x="112" y="416"/>
                  </a:lnTo>
                  <a:lnTo>
                    <a:pt x="114" y="416"/>
                  </a:lnTo>
                  <a:lnTo>
                    <a:pt x="116" y="416"/>
                  </a:lnTo>
                  <a:lnTo>
                    <a:pt x="150" y="420"/>
                  </a:lnTo>
                  <a:lnTo>
                    <a:pt x="162" y="416"/>
                  </a:lnTo>
                  <a:lnTo>
                    <a:pt x="180" y="408"/>
                  </a:lnTo>
                  <a:lnTo>
                    <a:pt x="180" y="392"/>
                  </a:lnTo>
                  <a:lnTo>
                    <a:pt x="182" y="392"/>
                  </a:lnTo>
                  <a:lnTo>
                    <a:pt x="192" y="382"/>
                  </a:lnTo>
                  <a:lnTo>
                    <a:pt x="190" y="372"/>
                  </a:lnTo>
                  <a:lnTo>
                    <a:pt x="190" y="370"/>
                  </a:lnTo>
                  <a:lnTo>
                    <a:pt x="190" y="368"/>
                  </a:lnTo>
                  <a:lnTo>
                    <a:pt x="194" y="364"/>
                  </a:lnTo>
                  <a:lnTo>
                    <a:pt x="192" y="360"/>
                  </a:lnTo>
                  <a:lnTo>
                    <a:pt x="190" y="356"/>
                  </a:lnTo>
                  <a:lnTo>
                    <a:pt x="190" y="352"/>
                  </a:lnTo>
                  <a:lnTo>
                    <a:pt x="194" y="340"/>
                  </a:lnTo>
                  <a:lnTo>
                    <a:pt x="198" y="336"/>
                  </a:lnTo>
                  <a:lnTo>
                    <a:pt x="196" y="324"/>
                  </a:lnTo>
                  <a:lnTo>
                    <a:pt x="184" y="310"/>
                  </a:lnTo>
                  <a:lnTo>
                    <a:pt x="182" y="306"/>
                  </a:lnTo>
                  <a:lnTo>
                    <a:pt x="180" y="302"/>
                  </a:lnTo>
                  <a:lnTo>
                    <a:pt x="180" y="298"/>
                  </a:lnTo>
                  <a:lnTo>
                    <a:pt x="182" y="294"/>
                  </a:lnTo>
                  <a:lnTo>
                    <a:pt x="184" y="288"/>
                  </a:lnTo>
                  <a:lnTo>
                    <a:pt x="190" y="280"/>
                  </a:lnTo>
                  <a:lnTo>
                    <a:pt x="192" y="268"/>
                  </a:lnTo>
                  <a:lnTo>
                    <a:pt x="202" y="248"/>
                  </a:lnTo>
                  <a:lnTo>
                    <a:pt x="204" y="240"/>
                  </a:lnTo>
                  <a:lnTo>
                    <a:pt x="216" y="216"/>
                  </a:lnTo>
                  <a:lnTo>
                    <a:pt x="208" y="200"/>
                  </a:lnTo>
                  <a:lnTo>
                    <a:pt x="184" y="184"/>
                  </a:lnTo>
                  <a:lnTo>
                    <a:pt x="182" y="184"/>
                  </a:lnTo>
                  <a:lnTo>
                    <a:pt x="176" y="170"/>
                  </a:lnTo>
                  <a:lnTo>
                    <a:pt x="176" y="168"/>
                  </a:lnTo>
                  <a:lnTo>
                    <a:pt x="180" y="146"/>
                  </a:lnTo>
                  <a:lnTo>
                    <a:pt x="184" y="130"/>
                  </a:lnTo>
                  <a:lnTo>
                    <a:pt x="184" y="122"/>
                  </a:lnTo>
                  <a:lnTo>
                    <a:pt x="188" y="116"/>
                  </a:lnTo>
                  <a:lnTo>
                    <a:pt x="190" y="114"/>
                  </a:lnTo>
                  <a:lnTo>
                    <a:pt x="194" y="114"/>
                  </a:lnTo>
                  <a:lnTo>
                    <a:pt x="208" y="112"/>
                  </a:lnTo>
                  <a:lnTo>
                    <a:pt x="212" y="102"/>
                  </a:lnTo>
                  <a:lnTo>
                    <a:pt x="216" y="76"/>
                  </a:lnTo>
                  <a:lnTo>
                    <a:pt x="214" y="66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2" y="54"/>
                  </a:lnTo>
                  <a:lnTo>
                    <a:pt x="182" y="52"/>
                  </a:lnTo>
                  <a:lnTo>
                    <a:pt x="180" y="32"/>
                  </a:lnTo>
                  <a:lnTo>
                    <a:pt x="180" y="28"/>
                  </a:lnTo>
                  <a:lnTo>
                    <a:pt x="202" y="24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湖南"/>
            <p:cNvSpPr>
              <a:spLocks/>
            </p:cNvSpPr>
            <p:nvPr/>
          </p:nvSpPr>
          <p:spPr bwMode="auto">
            <a:xfrm>
              <a:off x="5008821" y="4501958"/>
              <a:ext cx="615847" cy="716101"/>
            </a:xfrm>
            <a:custGeom>
              <a:avLst/>
              <a:gdLst>
                <a:gd name="T0" fmla="*/ 2147483646 w 344"/>
                <a:gd name="T1" fmla="*/ 2147483646 h 400"/>
                <a:gd name="T2" fmla="*/ 2147483646 w 344"/>
                <a:gd name="T3" fmla="*/ 2147483646 h 400"/>
                <a:gd name="T4" fmla="*/ 2147483646 w 344"/>
                <a:gd name="T5" fmla="*/ 2147483646 h 400"/>
                <a:gd name="T6" fmla="*/ 2147483646 w 344"/>
                <a:gd name="T7" fmla="*/ 2147483646 h 400"/>
                <a:gd name="T8" fmla="*/ 2147483646 w 344"/>
                <a:gd name="T9" fmla="*/ 2147483646 h 400"/>
                <a:gd name="T10" fmla="*/ 2147483646 w 344"/>
                <a:gd name="T11" fmla="*/ 2147483646 h 400"/>
                <a:gd name="T12" fmla="*/ 2147483646 w 344"/>
                <a:gd name="T13" fmla="*/ 2147483646 h 400"/>
                <a:gd name="T14" fmla="*/ 2147483646 w 344"/>
                <a:gd name="T15" fmla="*/ 2147483646 h 400"/>
                <a:gd name="T16" fmla="*/ 2147483646 w 344"/>
                <a:gd name="T17" fmla="*/ 2147483646 h 400"/>
                <a:gd name="T18" fmla="*/ 2147483646 w 344"/>
                <a:gd name="T19" fmla="*/ 2147483646 h 400"/>
                <a:gd name="T20" fmla="*/ 2147483646 w 344"/>
                <a:gd name="T21" fmla="*/ 0 h 400"/>
                <a:gd name="T22" fmla="*/ 2147483646 w 344"/>
                <a:gd name="T23" fmla="*/ 2147483646 h 400"/>
                <a:gd name="T24" fmla="*/ 2147483646 w 344"/>
                <a:gd name="T25" fmla="*/ 2147483646 h 400"/>
                <a:gd name="T26" fmla="*/ 2147483646 w 344"/>
                <a:gd name="T27" fmla="*/ 2147483646 h 400"/>
                <a:gd name="T28" fmla="*/ 2147483646 w 344"/>
                <a:gd name="T29" fmla="*/ 2147483646 h 400"/>
                <a:gd name="T30" fmla="*/ 2147483646 w 344"/>
                <a:gd name="T31" fmla="*/ 2147483646 h 400"/>
                <a:gd name="T32" fmla="*/ 2147483646 w 344"/>
                <a:gd name="T33" fmla="*/ 2147483646 h 400"/>
                <a:gd name="T34" fmla="*/ 2147483646 w 344"/>
                <a:gd name="T35" fmla="*/ 2147483646 h 400"/>
                <a:gd name="T36" fmla="*/ 2147483646 w 344"/>
                <a:gd name="T37" fmla="*/ 2147483646 h 400"/>
                <a:gd name="T38" fmla="*/ 2147483646 w 344"/>
                <a:gd name="T39" fmla="*/ 2147483646 h 400"/>
                <a:gd name="T40" fmla="*/ 2147483646 w 344"/>
                <a:gd name="T41" fmla="*/ 2147483646 h 400"/>
                <a:gd name="T42" fmla="*/ 2147483646 w 344"/>
                <a:gd name="T43" fmla="*/ 2147483646 h 400"/>
                <a:gd name="T44" fmla="*/ 2147483646 w 344"/>
                <a:gd name="T45" fmla="*/ 2147483646 h 400"/>
                <a:gd name="T46" fmla="*/ 2147483646 w 344"/>
                <a:gd name="T47" fmla="*/ 2147483646 h 400"/>
                <a:gd name="T48" fmla="*/ 2147483646 w 344"/>
                <a:gd name="T49" fmla="*/ 2147483646 h 400"/>
                <a:gd name="T50" fmla="*/ 2147483646 w 344"/>
                <a:gd name="T51" fmla="*/ 2147483646 h 400"/>
                <a:gd name="T52" fmla="*/ 2147483646 w 344"/>
                <a:gd name="T53" fmla="*/ 2147483646 h 400"/>
                <a:gd name="T54" fmla="*/ 2147483646 w 344"/>
                <a:gd name="T55" fmla="*/ 2147483646 h 400"/>
                <a:gd name="T56" fmla="*/ 2147483646 w 344"/>
                <a:gd name="T57" fmla="*/ 2147483646 h 400"/>
                <a:gd name="T58" fmla="*/ 2147483646 w 344"/>
                <a:gd name="T59" fmla="*/ 2147483646 h 400"/>
                <a:gd name="T60" fmla="*/ 2147483646 w 344"/>
                <a:gd name="T61" fmla="*/ 2147483646 h 400"/>
                <a:gd name="T62" fmla="*/ 2147483646 w 344"/>
                <a:gd name="T63" fmla="*/ 2147483646 h 400"/>
                <a:gd name="T64" fmla="*/ 2147483646 w 344"/>
                <a:gd name="T65" fmla="*/ 2147483646 h 400"/>
                <a:gd name="T66" fmla="*/ 2147483646 w 344"/>
                <a:gd name="T67" fmla="*/ 2147483646 h 400"/>
                <a:gd name="T68" fmla="*/ 2147483646 w 344"/>
                <a:gd name="T69" fmla="*/ 2147483646 h 400"/>
                <a:gd name="T70" fmla="*/ 2147483646 w 344"/>
                <a:gd name="T71" fmla="*/ 2147483646 h 400"/>
                <a:gd name="T72" fmla="*/ 2147483646 w 344"/>
                <a:gd name="T73" fmla="*/ 2147483646 h 400"/>
                <a:gd name="T74" fmla="*/ 2147483646 w 344"/>
                <a:gd name="T75" fmla="*/ 2147483646 h 400"/>
                <a:gd name="T76" fmla="*/ 2147483646 w 344"/>
                <a:gd name="T77" fmla="*/ 2147483646 h 400"/>
                <a:gd name="T78" fmla="*/ 2147483646 w 344"/>
                <a:gd name="T79" fmla="*/ 2147483646 h 400"/>
                <a:gd name="T80" fmla="*/ 2147483646 w 344"/>
                <a:gd name="T81" fmla="*/ 2147483646 h 400"/>
                <a:gd name="T82" fmla="*/ 2147483646 w 344"/>
                <a:gd name="T83" fmla="*/ 2147483646 h 400"/>
                <a:gd name="T84" fmla="*/ 2147483646 w 344"/>
                <a:gd name="T85" fmla="*/ 2147483646 h 400"/>
                <a:gd name="T86" fmla="*/ 2147483646 w 344"/>
                <a:gd name="T87" fmla="*/ 2147483646 h 400"/>
                <a:gd name="T88" fmla="*/ 2147483646 w 344"/>
                <a:gd name="T89" fmla="*/ 2147483646 h 400"/>
                <a:gd name="T90" fmla="*/ 2147483646 w 344"/>
                <a:gd name="T91" fmla="*/ 2147483646 h 400"/>
                <a:gd name="T92" fmla="*/ 2147483646 w 344"/>
                <a:gd name="T93" fmla="*/ 2147483646 h 400"/>
                <a:gd name="T94" fmla="*/ 2147483646 w 344"/>
                <a:gd name="T95" fmla="*/ 2147483646 h 400"/>
                <a:gd name="T96" fmla="*/ 2147483646 w 344"/>
                <a:gd name="T97" fmla="*/ 2147483646 h 400"/>
                <a:gd name="T98" fmla="*/ 2147483646 w 344"/>
                <a:gd name="T99" fmla="*/ 2147483646 h 400"/>
                <a:gd name="T100" fmla="*/ 2147483646 w 344"/>
                <a:gd name="T101" fmla="*/ 2147483646 h 400"/>
                <a:gd name="T102" fmla="*/ 2147483646 w 344"/>
                <a:gd name="T103" fmla="*/ 2147483646 h 400"/>
                <a:gd name="T104" fmla="*/ 2147483646 w 344"/>
                <a:gd name="T105" fmla="*/ 2147483646 h 40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44" h="400">
                  <a:moveTo>
                    <a:pt x="300" y="68"/>
                  </a:moveTo>
                  <a:lnTo>
                    <a:pt x="300" y="68"/>
                  </a:lnTo>
                  <a:lnTo>
                    <a:pt x="300" y="66"/>
                  </a:lnTo>
                  <a:lnTo>
                    <a:pt x="292" y="54"/>
                  </a:lnTo>
                  <a:lnTo>
                    <a:pt x="292" y="52"/>
                  </a:lnTo>
                  <a:lnTo>
                    <a:pt x="294" y="32"/>
                  </a:lnTo>
                  <a:lnTo>
                    <a:pt x="292" y="28"/>
                  </a:lnTo>
                  <a:lnTo>
                    <a:pt x="286" y="24"/>
                  </a:lnTo>
                  <a:lnTo>
                    <a:pt x="282" y="24"/>
                  </a:lnTo>
                  <a:lnTo>
                    <a:pt x="274" y="34"/>
                  </a:lnTo>
                  <a:lnTo>
                    <a:pt x="272" y="34"/>
                  </a:lnTo>
                  <a:lnTo>
                    <a:pt x="252" y="44"/>
                  </a:lnTo>
                  <a:lnTo>
                    <a:pt x="250" y="30"/>
                  </a:lnTo>
                  <a:lnTo>
                    <a:pt x="250" y="28"/>
                  </a:lnTo>
                  <a:lnTo>
                    <a:pt x="252" y="22"/>
                  </a:lnTo>
                  <a:lnTo>
                    <a:pt x="250" y="14"/>
                  </a:lnTo>
                  <a:lnTo>
                    <a:pt x="248" y="12"/>
                  </a:lnTo>
                  <a:lnTo>
                    <a:pt x="244" y="20"/>
                  </a:lnTo>
                  <a:lnTo>
                    <a:pt x="218" y="42"/>
                  </a:lnTo>
                  <a:lnTo>
                    <a:pt x="218" y="44"/>
                  </a:lnTo>
                  <a:lnTo>
                    <a:pt x="216" y="44"/>
                  </a:lnTo>
                  <a:lnTo>
                    <a:pt x="214" y="44"/>
                  </a:lnTo>
                  <a:lnTo>
                    <a:pt x="206" y="40"/>
                  </a:lnTo>
                  <a:lnTo>
                    <a:pt x="198" y="32"/>
                  </a:lnTo>
                  <a:lnTo>
                    <a:pt x="184" y="28"/>
                  </a:lnTo>
                  <a:lnTo>
                    <a:pt x="184" y="26"/>
                  </a:lnTo>
                  <a:lnTo>
                    <a:pt x="176" y="20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32" y="6"/>
                  </a:lnTo>
                  <a:lnTo>
                    <a:pt x="132" y="8"/>
                  </a:lnTo>
                  <a:lnTo>
                    <a:pt x="118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100" y="30"/>
                  </a:lnTo>
                  <a:lnTo>
                    <a:pt x="96" y="30"/>
                  </a:lnTo>
                  <a:lnTo>
                    <a:pt x="80" y="32"/>
                  </a:lnTo>
                  <a:lnTo>
                    <a:pt x="70" y="32"/>
                  </a:lnTo>
                  <a:lnTo>
                    <a:pt x="68" y="32"/>
                  </a:lnTo>
                  <a:lnTo>
                    <a:pt x="60" y="24"/>
                  </a:lnTo>
                  <a:lnTo>
                    <a:pt x="44" y="32"/>
                  </a:lnTo>
                  <a:lnTo>
                    <a:pt x="28" y="52"/>
                  </a:lnTo>
                  <a:lnTo>
                    <a:pt x="16" y="86"/>
                  </a:lnTo>
                  <a:lnTo>
                    <a:pt x="20" y="124"/>
                  </a:lnTo>
                  <a:lnTo>
                    <a:pt x="26" y="144"/>
                  </a:lnTo>
                  <a:lnTo>
                    <a:pt x="26" y="148"/>
                  </a:lnTo>
                  <a:lnTo>
                    <a:pt x="24" y="150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18" y="166"/>
                  </a:lnTo>
                  <a:lnTo>
                    <a:pt x="26" y="198"/>
                  </a:lnTo>
                  <a:lnTo>
                    <a:pt x="24" y="200"/>
                  </a:lnTo>
                  <a:lnTo>
                    <a:pt x="8" y="210"/>
                  </a:lnTo>
                  <a:lnTo>
                    <a:pt x="4" y="214"/>
                  </a:lnTo>
                  <a:lnTo>
                    <a:pt x="2" y="218"/>
                  </a:lnTo>
                  <a:lnTo>
                    <a:pt x="0" y="228"/>
                  </a:lnTo>
                  <a:lnTo>
                    <a:pt x="14" y="224"/>
                  </a:lnTo>
                  <a:lnTo>
                    <a:pt x="14" y="222"/>
                  </a:lnTo>
                  <a:lnTo>
                    <a:pt x="16" y="222"/>
                  </a:lnTo>
                  <a:lnTo>
                    <a:pt x="22" y="224"/>
                  </a:lnTo>
                  <a:lnTo>
                    <a:pt x="26" y="226"/>
                  </a:lnTo>
                  <a:lnTo>
                    <a:pt x="30" y="228"/>
                  </a:lnTo>
                  <a:lnTo>
                    <a:pt x="32" y="234"/>
                  </a:lnTo>
                  <a:lnTo>
                    <a:pt x="34" y="252"/>
                  </a:lnTo>
                  <a:lnTo>
                    <a:pt x="32" y="254"/>
                  </a:lnTo>
                  <a:lnTo>
                    <a:pt x="32" y="256"/>
                  </a:lnTo>
                  <a:lnTo>
                    <a:pt x="28" y="260"/>
                  </a:lnTo>
                  <a:lnTo>
                    <a:pt x="28" y="264"/>
                  </a:lnTo>
                  <a:lnTo>
                    <a:pt x="24" y="282"/>
                  </a:lnTo>
                  <a:lnTo>
                    <a:pt x="28" y="290"/>
                  </a:lnTo>
                  <a:lnTo>
                    <a:pt x="32" y="296"/>
                  </a:lnTo>
                  <a:lnTo>
                    <a:pt x="48" y="316"/>
                  </a:lnTo>
                  <a:lnTo>
                    <a:pt x="64" y="304"/>
                  </a:lnTo>
                  <a:lnTo>
                    <a:pt x="76" y="302"/>
                  </a:lnTo>
                  <a:lnTo>
                    <a:pt x="76" y="304"/>
                  </a:lnTo>
                  <a:lnTo>
                    <a:pt x="84" y="306"/>
                  </a:lnTo>
                  <a:lnTo>
                    <a:pt x="88" y="306"/>
                  </a:lnTo>
                  <a:lnTo>
                    <a:pt x="92" y="302"/>
                  </a:lnTo>
                  <a:lnTo>
                    <a:pt x="100" y="292"/>
                  </a:lnTo>
                  <a:lnTo>
                    <a:pt x="98" y="286"/>
                  </a:lnTo>
                  <a:lnTo>
                    <a:pt x="100" y="282"/>
                  </a:lnTo>
                  <a:lnTo>
                    <a:pt x="104" y="280"/>
                  </a:lnTo>
                  <a:lnTo>
                    <a:pt x="124" y="280"/>
                  </a:lnTo>
                  <a:lnTo>
                    <a:pt x="128" y="280"/>
                  </a:lnTo>
                  <a:lnTo>
                    <a:pt x="130" y="280"/>
                  </a:lnTo>
                  <a:lnTo>
                    <a:pt x="134" y="274"/>
                  </a:lnTo>
                  <a:lnTo>
                    <a:pt x="136" y="270"/>
                  </a:lnTo>
                  <a:lnTo>
                    <a:pt x="142" y="270"/>
                  </a:lnTo>
                  <a:lnTo>
                    <a:pt x="146" y="272"/>
                  </a:lnTo>
                  <a:lnTo>
                    <a:pt x="152" y="280"/>
                  </a:lnTo>
                  <a:lnTo>
                    <a:pt x="154" y="284"/>
                  </a:lnTo>
                  <a:lnTo>
                    <a:pt x="156" y="288"/>
                  </a:lnTo>
                  <a:lnTo>
                    <a:pt x="154" y="302"/>
                  </a:lnTo>
                  <a:lnTo>
                    <a:pt x="156" y="304"/>
                  </a:lnTo>
                  <a:lnTo>
                    <a:pt x="162" y="310"/>
                  </a:lnTo>
                  <a:lnTo>
                    <a:pt x="164" y="316"/>
                  </a:lnTo>
                  <a:lnTo>
                    <a:pt x="162" y="330"/>
                  </a:lnTo>
                  <a:lnTo>
                    <a:pt x="158" y="340"/>
                  </a:lnTo>
                  <a:lnTo>
                    <a:pt x="154" y="344"/>
                  </a:lnTo>
                  <a:lnTo>
                    <a:pt x="142" y="370"/>
                  </a:lnTo>
                  <a:lnTo>
                    <a:pt x="146" y="372"/>
                  </a:lnTo>
                  <a:lnTo>
                    <a:pt x="164" y="372"/>
                  </a:lnTo>
                  <a:lnTo>
                    <a:pt x="168" y="374"/>
                  </a:lnTo>
                  <a:lnTo>
                    <a:pt x="168" y="376"/>
                  </a:lnTo>
                  <a:lnTo>
                    <a:pt x="164" y="388"/>
                  </a:lnTo>
                  <a:lnTo>
                    <a:pt x="164" y="394"/>
                  </a:lnTo>
                  <a:lnTo>
                    <a:pt x="172" y="398"/>
                  </a:lnTo>
                  <a:lnTo>
                    <a:pt x="176" y="400"/>
                  </a:lnTo>
                  <a:lnTo>
                    <a:pt x="178" y="398"/>
                  </a:lnTo>
                  <a:lnTo>
                    <a:pt x="188" y="394"/>
                  </a:lnTo>
                  <a:lnTo>
                    <a:pt x="194" y="392"/>
                  </a:lnTo>
                  <a:lnTo>
                    <a:pt x="204" y="392"/>
                  </a:lnTo>
                  <a:lnTo>
                    <a:pt x="216" y="380"/>
                  </a:lnTo>
                  <a:lnTo>
                    <a:pt x="216" y="366"/>
                  </a:lnTo>
                  <a:lnTo>
                    <a:pt x="216" y="360"/>
                  </a:lnTo>
                  <a:lnTo>
                    <a:pt x="216" y="356"/>
                  </a:lnTo>
                  <a:lnTo>
                    <a:pt x="220" y="354"/>
                  </a:lnTo>
                  <a:lnTo>
                    <a:pt x="224" y="354"/>
                  </a:lnTo>
                  <a:lnTo>
                    <a:pt x="230" y="356"/>
                  </a:lnTo>
                  <a:lnTo>
                    <a:pt x="236" y="360"/>
                  </a:lnTo>
                  <a:lnTo>
                    <a:pt x="256" y="372"/>
                  </a:lnTo>
                  <a:lnTo>
                    <a:pt x="264" y="376"/>
                  </a:lnTo>
                  <a:lnTo>
                    <a:pt x="270" y="378"/>
                  </a:lnTo>
                  <a:lnTo>
                    <a:pt x="270" y="376"/>
                  </a:lnTo>
                  <a:lnTo>
                    <a:pt x="270" y="370"/>
                  </a:lnTo>
                  <a:lnTo>
                    <a:pt x="266" y="360"/>
                  </a:lnTo>
                  <a:lnTo>
                    <a:pt x="256" y="344"/>
                  </a:lnTo>
                  <a:lnTo>
                    <a:pt x="256" y="342"/>
                  </a:lnTo>
                  <a:lnTo>
                    <a:pt x="256" y="340"/>
                  </a:lnTo>
                  <a:lnTo>
                    <a:pt x="264" y="332"/>
                  </a:lnTo>
                  <a:lnTo>
                    <a:pt x="274" y="326"/>
                  </a:lnTo>
                  <a:lnTo>
                    <a:pt x="282" y="324"/>
                  </a:lnTo>
                  <a:lnTo>
                    <a:pt x="292" y="326"/>
                  </a:lnTo>
                  <a:lnTo>
                    <a:pt x="320" y="340"/>
                  </a:lnTo>
                  <a:lnTo>
                    <a:pt x="332" y="332"/>
                  </a:lnTo>
                  <a:lnTo>
                    <a:pt x="334" y="332"/>
                  </a:lnTo>
                  <a:lnTo>
                    <a:pt x="334" y="330"/>
                  </a:lnTo>
                  <a:lnTo>
                    <a:pt x="332" y="328"/>
                  </a:lnTo>
                  <a:lnTo>
                    <a:pt x="334" y="326"/>
                  </a:lnTo>
                  <a:lnTo>
                    <a:pt x="340" y="314"/>
                  </a:lnTo>
                  <a:lnTo>
                    <a:pt x="344" y="304"/>
                  </a:lnTo>
                  <a:lnTo>
                    <a:pt x="344" y="298"/>
                  </a:lnTo>
                  <a:lnTo>
                    <a:pt x="344" y="292"/>
                  </a:lnTo>
                  <a:lnTo>
                    <a:pt x="338" y="286"/>
                  </a:lnTo>
                  <a:lnTo>
                    <a:pt x="334" y="284"/>
                  </a:lnTo>
                  <a:lnTo>
                    <a:pt x="332" y="284"/>
                  </a:lnTo>
                  <a:lnTo>
                    <a:pt x="330" y="276"/>
                  </a:lnTo>
                  <a:lnTo>
                    <a:pt x="332" y="276"/>
                  </a:lnTo>
                  <a:lnTo>
                    <a:pt x="338" y="272"/>
                  </a:lnTo>
                  <a:lnTo>
                    <a:pt x="340" y="268"/>
                  </a:lnTo>
                  <a:lnTo>
                    <a:pt x="338" y="264"/>
                  </a:lnTo>
                  <a:lnTo>
                    <a:pt x="326" y="252"/>
                  </a:lnTo>
                  <a:lnTo>
                    <a:pt x="326" y="250"/>
                  </a:lnTo>
                  <a:lnTo>
                    <a:pt x="320" y="232"/>
                  </a:lnTo>
                  <a:lnTo>
                    <a:pt x="316" y="214"/>
                  </a:lnTo>
                  <a:lnTo>
                    <a:pt x="316" y="196"/>
                  </a:lnTo>
                  <a:lnTo>
                    <a:pt x="316" y="188"/>
                  </a:lnTo>
                  <a:lnTo>
                    <a:pt x="308" y="196"/>
                  </a:lnTo>
                  <a:lnTo>
                    <a:pt x="302" y="204"/>
                  </a:lnTo>
                  <a:lnTo>
                    <a:pt x="300" y="170"/>
                  </a:lnTo>
                  <a:lnTo>
                    <a:pt x="300" y="168"/>
                  </a:lnTo>
                  <a:lnTo>
                    <a:pt x="322" y="138"/>
                  </a:lnTo>
                  <a:lnTo>
                    <a:pt x="334" y="124"/>
                  </a:lnTo>
                  <a:lnTo>
                    <a:pt x="326" y="100"/>
                  </a:lnTo>
                  <a:lnTo>
                    <a:pt x="322" y="76"/>
                  </a:lnTo>
                  <a:lnTo>
                    <a:pt x="308" y="70"/>
                  </a:lnTo>
                  <a:lnTo>
                    <a:pt x="300" y="68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湖北"/>
            <p:cNvSpPr>
              <a:spLocks/>
            </p:cNvSpPr>
            <p:nvPr/>
          </p:nvSpPr>
          <p:spPr bwMode="auto">
            <a:xfrm>
              <a:off x="4937211" y="4090200"/>
              <a:ext cx="873644" cy="547818"/>
            </a:xfrm>
            <a:custGeom>
              <a:avLst/>
              <a:gdLst>
                <a:gd name="T0" fmla="*/ 2147483646 w 488"/>
                <a:gd name="T1" fmla="*/ 2147483646 h 306"/>
                <a:gd name="T2" fmla="*/ 2147483646 w 488"/>
                <a:gd name="T3" fmla="*/ 2147483646 h 306"/>
                <a:gd name="T4" fmla="*/ 2147483646 w 488"/>
                <a:gd name="T5" fmla="*/ 2147483646 h 306"/>
                <a:gd name="T6" fmla="*/ 2147483646 w 488"/>
                <a:gd name="T7" fmla="*/ 2147483646 h 306"/>
                <a:gd name="T8" fmla="*/ 2147483646 w 488"/>
                <a:gd name="T9" fmla="*/ 2147483646 h 306"/>
                <a:gd name="T10" fmla="*/ 2147483646 w 488"/>
                <a:gd name="T11" fmla="*/ 2147483646 h 306"/>
                <a:gd name="T12" fmla="*/ 2147483646 w 488"/>
                <a:gd name="T13" fmla="*/ 2147483646 h 306"/>
                <a:gd name="T14" fmla="*/ 2147483646 w 488"/>
                <a:gd name="T15" fmla="*/ 2147483646 h 306"/>
                <a:gd name="T16" fmla="*/ 2147483646 w 488"/>
                <a:gd name="T17" fmla="*/ 2147483646 h 306"/>
                <a:gd name="T18" fmla="*/ 2147483646 w 488"/>
                <a:gd name="T19" fmla="*/ 2147483646 h 306"/>
                <a:gd name="T20" fmla="*/ 2147483646 w 488"/>
                <a:gd name="T21" fmla="*/ 2147483646 h 306"/>
                <a:gd name="T22" fmla="*/ 2147483646 w 488"/>
                <a:gd name="T23" fmla="*/ 2147483646 h 306"/>
                <a:gd name="T24" fmla="*/ 2147483646 w 488"/>
                <a:gd name="T25" fmla="*/ 2147483646 h 306"/>
                <a:gd name="T26" fmla="*/ 2147483646 w 488"/>
                <a:gd name="T27" fmla="*/ 2147483646 h 306"/>
                <a:gd name="T28" fmla="*/ 2147483646 w 488"/>
                <a:gd name="T29" fmla="*/ 2147483646 h 306"/>
                <a:gd name="T30" fmla="*/ 2147483646 w 488"/>
                <a:gd name="T31" fmla="*/ 2147483646 h 306"/>
                <a:gd name="T32" fmla="*/ 2147483646 w 488"/>
                <a:gd name="T33" fmla="*/ 2147483646 h 306"/>
                <a:gd name="T34" fmla="*/ 2147483646 w 488"/>
                <a:gd name="T35" fmla="*/ 2147483646 h 306"/>
                <a:gd name="T36" fmla="*/ 2147483646 w 488"/>
                <a:gd name="T37" fmla="*/ 2147483646 h 306"/>
                <a:gd name="T38" fmla="*/ 2147483646 w 488"/>
                <a:gd name="T39" fmla="*/ 2147483646 h 306"/>
                <a:gd name="T40" fmla="*/ 2147483646 w 488"/>
                <a:gd name="T41" fmla="*/ 2147483646 h 306"/>
                <a:gd name="T42" fmla="*/ 2147483646 w 488"/>
                <a:gd name="T43" fmla="*/ 2147483646 h 306"/>
                <a:gd name="T44" fmla="*/ 2147483646 w 488"/>
                <a:gd name="T45" fmla="*/ 2147483646 h 306"/>
                <a:gd name="T46" fmla="*/ 2147483646 w 488"/>
                <a:gd name="T47" fmla="*/ 2147483646 h 306"/>
                <a:gd name="T48" fmla="*/ 2147483646 w 488"/>
                <a:gd name="T49" fmla="*/ 2147483646 h 306"/>
                <a:gd name="T50" fmla="*/ 2147483646 w 488"/>
                <a:gd name="T51" fmla="*/ 2147483646 h 306"/>
                <a:gd name="T52" fmla="*/ 2147483646 w 488"/>
                <a:gd name="T53" fmla="*/ 2147483646 h 306"/>
                <a:gd name="T54" fmla="*/ 2147483646 w 488"/>
                <a:gd name="T55" fmla="*/ 2147483646 h 306"/>
                <a:gd name="T56" fmla="*/ 2147483646 w 488"/>
                <a:gd name="T57" fmla="*/ 2147483646 h 306"/>
                <a:gd name="T58" fmla="*/ 2147483646 w 488"/>
                <a:gd name="T59" fmla="*/ 2147483646 h 306"/>
                <a:gd name="T60" fmla="*/ 2147483646 w 488"/>
                <a:gd name="T61" fmla="*/ 2147483646 h 306"/>
                <a:gd name="T62" fmla="*/ 2147483646 w 488"/>
                <a:gd name="T63" fmla="*/ 2147483646 h 306"/>
                <a:gd name="T64" fmla="*/ 2147483646 w 488"/>
                <a:gd name="T65" fmla="*/ 2147483646 h 306"/>
                <a:gd name="T66" fmla="*/ 2147483646 w 488"/>
                <a:gd name="T67" fmla="*/ 2147483646 h 306"/>
                <a:gd name="T68" fmla="*/ 2147483646 w 488"/>
                <a:gd name="T69" fmla="*/ 2147483646 h 306"/>
                <a:gd name="T70" fmla="*/ 2147483646 w 488"/>
                <a:gd name="T71" fmla="*/ 2147483646 h 306"/>
                <a:gd name="T72" fmla="*/ 2147483646 w 488"/>
                <a:gd name="T73" fmla="*/ 2147483646 h 306"/>
                <a:gd name="T74" fmla="*/ 2147483646 w 488"/>
                <a:gd name="T75" fmla="*/ 2147483646 h 306"/>
                <a:gd name="T76" fmla="*/ 2147483646 w 488"/>
                <a:gd name="T77" fmla="*/ 2147483646 h 306"/>
                <a:gd name="T78" fmla="*/ 2147483646 w 488"/>
                <a:gd name="T79" fmla="*/ 2147483646 h 306"/>
                <a:gd name="T80" fmla="*/ 2147483646 w 488"/>
                <a:gd name="T81" fmla="*/ 2147483646 h 306"/>
                <a:gd name="T82" fmla="*/ 2147483646 w 488"/>
                <a:gd name="T83" fmla="*/ 2147483646 h 306"/>
                <a:gd name="T84" fmla="*/ 2147483646 w 488"/>
                <a:gd name="T85" fmla="*/ 2147483646 h 306"/>
                <a:gd name="T86" fmla="*/ 2147483646 w 488"/>
                <a:gd name="T87" fmla="*/ 2147483646 h 306"/>
                <a:gd name="T88" fmla="*/ 2147483646 w 488"/>
                <a:gd name="T89" fmla="*/ 2147483646 h 306"/>
                <a:gd name="T90" fmla="*/ 2147483646 w 488"/>
                <a:gd name="T91" fmla="*/ 2147483646 h 306"/>
                <a:gd name="T92" fmla="*/ 2147483646 w 488"/>
                <a:gd name="T93" fmla="*/ 2147483646 h 306"/>
                <a:gd name="T94" fmla="*/ 2147483646 w 488"/>
                <a:gd name="T95" fmla="*/ 2147483646 h 306"/>
                <a:gd name="T96" fmla="*/ 2147483646 w 488"/>
                <a:gd name="T97" fmla="*/ 2147483646 h 306"/>
                <a:gd name="T98" fmla="*/ 2147483646 w 488"/>
                <a:gd name="T99" fmla="*/ 2147483646 h 306"/>
                <a:gd name="T100" fmla="*/ 2147483646 w 488"/>
                <a:gd name="T101" fmla="*/ 2147483646 h 306"/>
                <a:gd name="T102" fmla="*/ 2147483646 w 488"/>
                <a:gd name="T103" fmla="*/ 2147483646 h 306"/>
                <a:gd name="T104" fmla="*/ 2147483646 w 488"/>
                <a:gd name="T105" fmla="*/ 2147483646 h 306"/>
                <a:gd name="T106" fmla="*/ 2147483646 w 488"/>
                <a:gd name="T107" fmla="*/ 2147483646 h 306"/>
                <a:gd name="T108" fmla="*/ 2147483646 w 488"/>
                <a:gd name="T109" fmla="*/ 2147483646 h 306"/>
                <a:gd name="T110" fmla="*/ 2147483646 w 488"/>
                <a:gd name="T111" fmla="*/ 2147483646 h 306"/>
                <a:gd name="T112" fmla="*/ 2147483646 w 488"/>
                <a:gd name="T113" fmla="*/ 2147483646 h 306"/>
                <a:gd name="T114" fmla="*/ 2147483646 w 488"/>
                <a:gd name="T115" fmla="*/ 2147483646 h 30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8" h="306">
                  <a:moveTo>
                    <a:pt x="62" y="2"/>
                  </a:moveTo>
                  <a:lnTo>
                    <a:pt x="60" y="4"/>
                  </a:lnTo>
                  <a:lnTo>
                    <a:pt x="64" y="10"/>
                  </a:lnTo>
                  <a:lnTo>
                    <a:pt x="86" y="24"/>
                  </a:lnTo>
                  <a:lnTo>
                    <a:pt x="100" y="38"/>
                  </a:lnTo>
                  <a:lnTo>
                    <a:pt x="98" y="40"/>
                  </a:lnTo>
                  <a:lnTo>
                    <a:pt x="90" y="50"/>
                  </a:lnTo>
                  <a:lnTo>
                    <a:pt x="88" y="50"/>
                  </a:lnTo>
                  <a:lnTo>
                    <a:pt x="88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8"/>
                  </a:lnTo>
                  <a:lnTo>
                    <a:pt x="64" y="66"/>
                  </a:lnTo>
                  <a:lnTo>
                    <a:pt x="64" y="74"/>
                  </a:lnTo>
                  <a:lnTo>
                    <a:pt x="72" y="86"/>
                  </a:lnTo>
                  <a:lnTo>
                    <a:pt x="72" y="108"/>
                  </a:lnTo>
                  <a:lnTo>
                    <a:pt x="78" y="110"/>
                  </a:lnTo>
                  <a:lnTo>
                    <a:pt x="88" y="114"/>
                  </a:lnTo>
                  <a:lnTo>
                    <a:pt x="90" y="114"/>
                  </a:lnTo>
                  <a:lnTo>
                    <a:pt x="92" y="116"/>
                  </a:lnTo>
                  <a:lnTo>
                    <a:pt x="102" y="130"/>
                  </a:lnTo>
                  <a:lnTo>
                    <a:pt x="108" y="146"/>
                  </a:lnTo>
                  <a:lnTo>
                    <a:pt x="108" y="156"/>
                  </a:lnTo>
                  <a:lnTo>
                    <a:pt x="106" y="164"/>
                  </a:lnTo>
                  <a:lnTo>
                    <a:pt x="104" y="170"/>
                  </a:lnTo>
                  <a:lnTo>
                    <a:pt x="94" y="178"/>
                  </a:lnTo>
                  <a:lnTo>
                    <a:pt x="80" y="184"/>
                  </a:lnTo>
                  <a:lnTo>
                    <a:pt x="54" y="200"/>
                  </a:lnTo>
                  <a:lnTo>
                    <a:pt x="52" y="200"/>
                  </a:lnTo>
                  <a:lnTo>
                    <a:pt x="4" y="204"/>
                  </a:lnTo>
                  <a:lnTo>
                    <a:pt x="0" y="216"/>
                  </a:lnTo>
                  <a:lnTo>
                    <a:pt x="8" y="232"/>
                  </a:lnTo>
                  <a:lnTo>
                    <a:pt x="8" y="234"/>
                  </a:lnTo>
                  <a:lnTo>
                    <a:pt x="12" y="254"/>
                  </a:lnTo>
                  <a:lnTo>
                    <a:pt x="38" y="286"/>
                  </a:lnTo>
                  <a:lnTo>
                    <a:pt x="40" y="286"/>
                  </a:lnTo>
                  <a:lnTo>
                    <a:pt x="50" y="306"/>
                  </a:lnTo>
                  <a:lnTo>
                    <a:pt x="52" y="302"/>
                  </a:lnTo>
                  <a:lnTo>
                    <a:pt x="60" y="278"/>
                  </a:lnTo>
                  <a:lnTo>
                    <a:pt x="60" y="276"/>
                  </a:lnTo>
                  <a:lnTo>
                    <a:pt x="76" y="256"/>
                  </a:lnTo>
                  <a:lnTo>
                    <a:pt x="78" y="254"/>
                  </a:lnTo>
                  <a:lnTo>
                    <a:pt x="98" y="246"/>
                  </a:lnTo>
                  <a:lnTo>
                    <a:pt x="100" y="246"/>
                  </a:lnTo>
                  <a:lnTo>
                    <a:pt x="112" y="254"/>
                  </a:lnTo>
                  <a:lnTo>
                    <a:pt x="128" y="252"/>
                  </a:lnTo>
                  <a:lnTo>
                    <a:pt x="124" y="224"/>
                  </a:lnTo>
                  <a:lnTo>
                    <a:pt x="126" y="222"/>
                  </a:lnTo>
                  <a:lnTo>
                    <a:pt x="142" y="222"/>
                  </a:lnTo>
                  <a:lnTo>
                    <a:pt x="158" y="222"/>
                  </a:lnTo>
                  <a:lnTo>
                    <a:pt x="160" y="222"/>
                  </a:lnTo>
                  <a:lnTo>
                    <a:pt x="192" y="238"/>
                  </a:lnTo>
                  <a:lnTo>
                    <a:pt x="218" y="242"/>
                  </a:lnTo>
                  <a:lnTo>
                    <a:pt x="220" y="242"/>
                  </a:lnTo>
                  <a:lnTo>
                    <a:pt x="228" y="250"/>
                  </a:lnTo>
                  <a:lnTo>
                    <a:pt x="242" y="254"/>
                  </a:lnTo>
                  <a:lnTo>
                    <a:pt x="250" y="262"/>
                  </a:lnTo>
                  <a:lnTo>
                    <a:pt x="254" y="264"/>
                  </a:lnTo>
                  <a:lnTo>
                    <a:pt x="264" y="256"/>
                  </a:lnTo>
                  <a:lnTo>
                    <a:pt x="264" y="254"/>
                  </a:lnTo>
                  <a:lnTo>
                    <a:pt x="276" y="244"/>
                  </a:lnTo>
                  <a:lnTo>
                    <a:pt x="284" y="230"/>
                  </a:lnTo>
                  <a:lnTo>
                    <a:pt x="296" y="238"/>
                  </a:lnTo>
                  <a:lnTo>
                    <a:pt x="296" y="240"/>
                  </a:lnTo>
                  <a:lnTo>
                    <a:pt x="300" y="250"/>
                  </a:lnTo>
                  <a:lnTo>
                    <a:pt x="300" y="252"/>
                  </a:lnTo>
                  <a:lnTo>
                    <a:pt x="298" y="258"/>
                  </a:lnTo>
                  <a:lnTo>
                    <a:pt x="300" y="260"/>
                  </a:lnTo>
                  <a:lnTo>
                    <a:pt x="308" y="256"/>
                  </a:lnTo>
                  <a:lnTo>
                    <a:pt x="318" y="246"/>
                  </a:lnTo>
                  <a:lnTo>
                    <a:pt x="328" y="246"/>
                  </a:lnTo>
                  <a:lnTo>
                    <a:pt x="330" y="246"/>
                  </a:lnTo>
                  <a:lnTo>
                    <a:pt x="336" y="250"/>
                  </a:lnTo>
                  <a:lnTo>
                    <a:pt x="342" y="258"/>
                  </a:lnTo>
                  <a:lnTo>
                    <a:pt x="342" y="260"/>
                  </a:lnTo>
                  <a:lnTo>
                    <a:pt x="342" y="264"/>
                  </a:lnTo>
                  <a:lnTo>
                    <a:pt x="340" y="282"/>
                  </a:lnTo>
                  <a:lnTo>
                    <a:pt x="346" y="290"/>
                  </a:lnTo>
                  <a:lnTo>
                    <a:pt x="348" y="290"/>
                  </a:lnTo>
                  <a:lnTo>
                    <a:pt x="360" y="278"/>
                  </a:lnTo>
                  <a:lnTo>
                    <a:pt x="372" y="268"/>
                  </a:lnTo>
                  <a:lnTo>
                    <a:pt x="380" y="262"/>
                  </a:lnTo>
                  <a:lnTo>
                    <a:pt x="388" y="260"/>
                  </a:lnTo>
                  <a:lnTo>
                    <a:pt x="408" y="260"/>
                  </a:lnTo>
                  <a:lnTo>
                    <a:pt x="414" y="250"/>
                  </a:lnTo>
                  <a:lnTo>
                    <a:pt x="430" y="242"/>
                  </a:lnTo>
                  <a:lnTo>
                    <a:pt x="432" y="242"/>
                  </a:lnTo>
                  <a:lnTo>
                    <a:pt x="452" y="240"/>
                  </a:lnTo>
                  <a:lnTo>
                    <a:pt x="474" y="228"/>
                  </a:lnTo>
                  <a:lnTo>
                    <a:pt x="488" y="228"/>
                  </a:lnTo>
                  <a:lnTo>
                    <a:pt x="484" y="222"/>
                  </a:lnTo>
                  <a:lnTo>
                    <a:pt x="486" y="220"/>
                  </a:lnTo>
                  <a:lnTo>
                    <a:pt x="488" y="216"/>
                  </a:lnTo>
                  <a:lnTo>
                    <a:pt x="460" y="154"/>
                  </a:lnTo>
                  <a:lnTo>
                    <a:pt x="460" y="152"/>
                  </a:lnTo>
                  <a:lnTo>
                    <a:pt x="458" y="150"/>
                  </a:lnTo>
                  <a:lnTo>
                    <a:pt x="472" y="134"/>
                  </a:lnTo>
                  <a:lnTo>
                    <a:pt x="468" y="130"/>
                  </a:lnTo>
                  <a:lnTo>
                    <a:pt x="446" y="126"/>
                  </a:lnTo>
                  <a:lnTo>
                    <a:pt x="444" y="126"/>
                  </a:lnTo>
                  <a:lnTo>
                    <a:pt x="444" y="124"/>
                  </a:lnTo>
                  <a:lnTo>
                    <a:pt x="430" y="110"/>
                  </a:lnTo>
                  <a:lnTo>
                    <a:pt x="430" y="106"/>
                  </a:lnTo>
                  <a:lnTo>
                    <a:pt x="428" y="108"/>
                  </a:lnTo>
                  <a:lnTo>
                    <a:pt x="416" y="100"/>
                  </a:lnTo>
                  <a:lnTo>
                    <a:pt x="408" y="108"/>
                  </a:lnTo>
                  <a:lnTo>
                    <a:pt x="400" y="114"/>
                  </a:lnTo>
                  <a:lnTo>
                    <a:pt x="394" y="114"/>
                  </a:lnTo>
                  <a:lnTo>
                    <a:pt x="388" y="110"/>
                  </a:lnTo>
                  <a:lnTo>
                    <a:pt x="382" y="104"/>
                  </a:lnTo>
                  <a:lnTo>
                    <a:pt x="372" y="94"/>
                  </a:lnTo>
                  <a:lnTo>
                    <a:pt x="366" y="86"/>
                  </a:lnTo>
                  <a:lnTo>
                    <a:pt x="362" y="86"/>
                  </a:lnTo>
                  <a:lnTo>
                    <a:pt x="352" y="90"/>
                  </a:lnTo>
                  <a:lnTo>
                    <a:pt x="334" y="94"/>
                  </a:lnTo>
                  <a:lnTo>
                    <a:pt x="328" y="94"/>
                  </a:lnTo>
                  <a:lnTo>
                    <a:pt x="324" y="94"/>
                  </a:lnTo>
                  <a:lnTo>
                    <a:pt x="322" y="90"/>
                  </a:lnTo>
                  <a:lnTo>
                    <a:pt x="320" y="84"/>
                  </a:lnTo>
                  <a:lnTo>
                    <a:pt x="320" y="70"/>
                  </a:lnTo>
                  <a:lnTo>
                    <a:pt x="322" y="60"/>
                  </a:lnTo>
                  <a:lnTo>
                    <a:pt x="320" y="54"/>
                  </a:lnTo>
                  <a:lnTo>
                    <a:pt x="216" y="50"/>
                  </a:lnTo>
                  <a:lnTo>
                    <a:pt x="202" y="44"/>
                  </a:lnTo>
                  <a:lnTo>
                    <a:pt x="194" y="38"/>
                  </a:lnTo>
                  <a:lnTo>
                    <a:pt x="178" y="34"/>
                  </a:lnTo>
                  <a:lnTo>
                    <a:pt x="172" y="30"/>
                  </a:lnTo>
                  <a:lnTo>
                    <a:pt x="164" y="24"/>
                  </a:lnTo>
                  <a:lnTo>
                    <a:pt x="144" y="0"/>
                  </a:lnTo>
                  <a:lnTo>
                    <a:pt x="132" y="10"/>
                  </a:lnTo>
                  <a:lnTo>
                    <a:pt x="116" y="4"/>
                  </a:lnTo>
                  <a:lnTo>
                    <a:pt x="74" y="6"/>
                  </a:lnTo>
                  <a:lnTo>
                    <a:pt x="62" y="2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广东"/>
            <p:cNvSpPr>
              <a:spLocks/>
            </p:cNvSpPr>
            <p:nvPr/>
          </p:nvSpPr>
          <p:spPr bwMode="auto">
            <a:xfrm>
              <a:off x="5130559" y="5096322"/>
              <a:ext cx="909449" cy="719682"/>
            </a:xfrm>
            <a:custGeom>
              <a:avLst/>
              <a:gdLst>
                <a:gd name="T0" fmla="*/ 2147483646 w 508"/>
                <a:gd name="T1" fmla="*/ 2147483646 h 402"/>
                <a:gd name="T2" fmla="*/ 2147483646 w 508"/>
                <a:gd name="T3" fmla="*/ 2147483646 h 402"/>
                <a:gd name="T4" fmla="*/ 2147483646 w 508"/>
                <a:gd name="T5" fmla="*/ 2147483646 h 402"/>
                <a:gd name="T6" fmla="*/ 2147483646 w 508"/>
                <a:gd name="T7" fmla="*/ 2147483646 h 402"/>
                <a:gd name="T8" fmla="*/ 2147483646 w 508"/>
                <a:gd name="T9" fmla="*/ 2147483646 h 402"/>
                <a:gd name="T10" fmla="*/ 2147483646 w 508"/>
                <a:gd name="T11" fmla="*/ 2147483646 h 402"/>
                <a:gd name="T12" fmla="*/ 2147483646 w 508"/>
                <a:gd name="T13" fmla="*/ 2147483646 h 402"/>
                <a:gd name="T14" fmla="*/ 2147483646 w 508"/>
                <a:gd name="T15" fmla="*/ 2147483646 h 402"/>
                <a:gd name="T16" fmla="*/ 2147483646 w 508"/>
                <a:gd name="T17" fmla="*/ 2147483646 h 402"/>
                <a:gd name="T18" fmla="*/ 2147483646 w 508"/>
                <a:gd name="T19" fmla="*/ 2147483646 h 402"/>
                <a:gd name="T20" fmla="*/ 2147483646 w 508"/>
                <a:gd name="T21" fmla="*/ 2147483646 h 402"/>
                <a:gd name="T22" fmla="*/ 2147483646 w 508"/>
                <a:gd name="T23" fmla="*/ 2147483646 h 402"/>
                <a:gd name="T24" fmla="*/ 2147483646 w 508"/>
                <a:gd name="T25" fmla="*/ 2147483646 h 402"/>
                <a:gd name="T26" fmla="*/ 2147483646 w 508"/>
                <a:gd name="T27" fmla="*/ 2147483646 h 402"/>
                <a:gd name="T28" fmla="*/ 2147483646 w 508"/>
                <a:gd name="T29" fmla="*/ 2147483646 h 402"/>
                <a:gd name="T30" fmla="*/ 2147483646 w 508"/>
                <a:gd name="T31" fmla="*/ 2147483646 h 402"/>
                <a:gd name="T32" fmla="*/ 2147483646 w 508"/>
                <a:gd name="T33" fmla="*/ 2147483646 h 402"/>
                <a:gd name="T34" fmla="*/ 2147483646 w 508"/>
                <a:gd name="T35" fmla="*/ 2147483646 h 402"/>
                <a:gd name="T36" fmla="*/ 2147483646 w 508"/>
                <a:gd name="T37" fmla="*/ 2147483646 h 402"/>
                <a:gd name="T38" fmla="*/ 2147483646 w 508"/>
                <a:gd name="T39" fmla="*/ 2147483646 h 402"/>
                <a:gd name="T40" fmla="*/ 2147483646 w 508"/>
                <a:gd name="T41" fmla="*/ 2147483646 h 402"/>
                <a:gd name="T42" fmla="*/ 2147483646 w 508"/>
                <a:gd name="T43" fmla="*/ 2147483646 h 402"/>
                <a:gd name="T44" fmla="*/ 2147483646 w 508"/>
                <a:gd name="T45" fmla="*/ 2147483646 h 402"/>
                <a:gd name="T46" fmla="*/ 2147483646 w 508"/>
                <a:gd name="T47" fmla="*/ 2147483646 h 402"/>
                <a:gd name="T48" fmla="*/ 2147483646 w 508"/>
                <a:gd name="T49" fmla="*/ 2147483646 h 402"/>
                <a:gd name="T50" fmla="*/ 2147483646 w 508"/>
                <a:gd name="T51" fmla="*/ 2147483646 h 402"/>
                <a:gd name="T52" fmla="*/ 2147483646 w 508"/>
                <a:gd name="T53" fmla="*/ 2147483646 h 402"/>
                <a:gd name="T54" fmla="*/ 2147483646 w 508"/>
                <a:gd name="T55" fmla="*/ 2147483646 h 402"/>
                <a:gd name="T56" fmla="*/ 2147483646 w 508"/>
                <a:gd name="T57" fmla="*/ 2147483646 h 402"/>
                <a:gd name="T58" fmla="*/ 2147483646 w 508"/>
                <a:gd name="T59" fmla="*/ 2147483646 h 402"/>
                <a:gd name="T60" fmla="*/ 2147483646 w 508"/>
                <a:gd name="T61" fmla="*/ 2147483646 h 402"/>
                <a:gd name="T62" fmla="*/ 2147483646 w 508"/>
                <a:gd name="T63" fmla="*/ 2147483646 h 402"/>
                <a:gd name="T64" fmla="*/ 2147483646 w 508"/>
                <a:gd name="T65" fmla="*/ 2147483646 h 402"/>
                <a:gd name="T66" fmla="*/ 2147483646 w 508"/>
                <a:gd name="T67" fmla="*/ 2147483646 h 402"/>
                <a:gd name="T68" fmla="*/ 2147483646 w 508"/>
                <a:gd name="T69" fmla="*/ 2147483646 h 402"/>
                <a:gd name="T70" fmla="*/ 2147483646 w 508"/>
                <a:gd name="T71" fmla="*/ 2147483646 h 402"/>
                <a:gd name="T72" fmla="*/ 2147483646 w 508"/>
                <a:gd name="T73" fmla="*/ 2147483646 h 402"/>
                <a:gd name="T74" fmla="*/ 2147483646 w 508"/>
                <a:gd name="T75" fmla="*/ 2147483646 h 402"/>
                <a:gd name="T76" fmla="*/ 2147483646 w 508"/>
                <a:gd name="T77" fmla="*/ 2147483646 h 402"/>
                <a:gd name="T78" fmla="*/ 2147483646 w 508"/>
                <a:gd name="T79" fmla="*/ 2147483646 h 402"/>
                <a:gd name="T80" fmla="*/ 2147483646 w 508"/>
                <a:gd name="T81" fmla="*/ 2147483646 h 402"/>
                <a:gd name="T82" fmla="*/ 2147483646 w 508"/>
                <a:gd name="T83" fmla="*/ 2147483646 h 402"/>
                <a:gd name="T84" fmla="*/ 2147483646 w 508"/>
                <a:gd name="T85" fmla="*/ 2147483646 h 402"/>
                <a:gd name="T86" fmla="*/ 2147483646 w 508"/>
                <a:gd name="T87" fmla="*/ 2147483646 h 402"/>
                <a:gd name="T88" fmla="*/ 2147483646 w 508"/>
                <a:gd name="T89" fmla="*/ 2147483646 h 402"/>
                <a:gd name="T90" fmla="*/ 2147483646 w 508"/>
                <a:gd name="T91" fmla="*/ 2147483646 h 402"/>
                <a:gd name="T92" fmla="*/ 2147483646 w 508"/>
                <a:gd name="T93" fmla="*/ 2147483646 h 402"/>
                <a:gd name="T94" fmla="*/ 2147483646 w 508"/>
                <a:gd name="T95" fmla="*/ 2147483646 h 402"/>
                <a:gd name="T96" fmla="*/ 2147483646 w 508"/>
                <a:gd name="T97" fmla="*/ 2147483646 h 402"/>
                <a:gd name="T98" fmla="*/ 2147483646 w 508"/>
                <a:gd name="T99" fmla="*/ 2147483646 h 402"/>
                <a:gd name="T100" fmla="*/ 2147483646 w 508"/>
                <a:gd name="T101" fmla="*/ 2147483646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08" h="402">
                  <a:moveTo>
                    <a:pt x="476" y="138"/>
                  </a:moveTo>
                  <a:lnTo>
                    <a:pt x="476" y="138"/>
                  </a:lnTo>
                  <a:lnTo>
                    <a:pt x="484" y="134"/>
                  </a:lnTo>
                  <a:lnTo>
                    <a:pt x="488" y="130"/>
                  </a:lnTo>
                  <a:lnTo>
                    <a:pt x="488" y="128"/>
                  </a:lnTo>
                  <a:lnTo>
                    <a:pt x="490" y="126"/>
                  </a:lnTo>
                  <a:lnTo>
                    <a:pt x="492" y="126"/>
                  </a:lnTo>
                  <a:lnTo>
                    <a:pt x="508" y="126"/>
                  </a:lnTo>
                  <a:lnTo>
                    <a:pt x="508" y="116"/>
                  </a:lnTo>
                  <a:lnTo>
                    <a:pt x="502" y="114"/>
                  </a:lnTo>
                  <a:lnTo>
                    <a:pt x="496" y="110"/>
                  </a:lnTo>
                  <a:lnTo>
                    <a:pt x="472" y="88"/>
                  </a:lnTo>
                  <a:lnTo>
                    <a:pt x="460" y="58"/>
                  </a:lnTo>
                  <a:lnTo>
                    <a:pt x="446" y="44"/>
                  </a:lnTo>
                  <a:lnTo>
                    <a:pt x="424" y="42"/>
                  </a:lnTo>
                  <a:lnTo>
                    <a:pt x="406" y="44"/>
                  </a:lnTo>
                  <a:lnTo>
                    <a:pt x="402" y="44"/>
                  </a:lnTo>
                  <a:lnTo>
                    <a:pt x="404" y="54"/>
                  </a:lnTo>
                  <a:lnTo>
                    <a:pt x="404" y="56"/>
                  </a:lnTo>
                  <a:lnTo>
                    <a:pt x="404" y="58"/>
                  </a:lnTo>
                  <a:lnTo>
                    <a:pt x="400" y="58"/>
                  </a:lnTo>
                  <a:lnTo>
                    <a:pt x="388" y="64"/>
                  </a:lnTo>
                  <a:lnTo>
                    <a:pt x="386" y="62"/>
                  </a:lnTo>
                  <a:lnTo>
                    <a:pt x="372" y="50"/>
                  </a:lnTo>
                  <a:lnTo>
                    <a:pt x="368" y="50"/>
                  </a:lnTo>
                  <a:lnTo>
                    <a:pt x="364" y="50"/>
                  </a:lnTo>
                  <a:lnTo>
                    <a:pt x="332" y="64"/>
                  </a:lnTo>
                  <a:lnTo>
                    <a:pt x="322" y="68"/>
                  </a:lnTo>
                  <a:lnTo>
                    <a:pt x="316" y="66"/>
                  </a:lnTo>
                  <a:lnTo>
                    <a:pt x="310" y="70"/>
                  </a:lnTo>
                  <a:lnTo>
                    <a:pt x="304" y="76"/>
                  </a:lnTo>
                  <a:lnTo>
                    <a:pt x="300" y="80"/>
                  </a:lnTo>
                  <a:lnTo>
                    <a:pt x="298" y="76"/>
                  </a:lnTo>
                  <a:lnTo>
                    <a:pt x="288" y="66"/>
                  </a:lnTo>
                  <a:lnTo>
                    <a:pt x="286" y="62"/>
                  </a:lnTo>
                  <a:lnTo>
                    <a:pt x="286" y="58"/>
                  </a:lnTo>
                  <a:lnTo>
                    <a:pt x="290" y="50"/>
                  </a:lnTo>
                  <a:lnTo>
                    <a:pt x="300" y="38"/>
                  </a:lnTo>
                  <a:lnTo>
                    <a:pt x="314" y="22"/>
                  </a:lnTo>
                  <a:lnTo>
                    <a:pt x="318" y="16"/>
                  </a:lnTo>
                  <a:lnTo>
                    <a:pt x="316" y="12"/>
                  </a:lnTo>
                  <a:lnTo>
                    <a:pt x="312" y="12"/>
                  </a:lnTo>
                  <a:lnTo>
                    <a:pt x="308" y="14"/>
                  </a:lnTo>
                  <a:lnTo>
                    <a:pt x="298" y="20"/>
                  </a:lnTo>
                  <a:lnTo>
                    <a:pt x="288" y="26"/>
                  </a:lnTo>
                  <a:lnTo>
                    <a:pt x="282" y="28"/>
                  </a:lnTo>
                  <a:lnTo>
                    <a:pt x="280" y="26"/>
                  </a:lnTo>
                  <a:lnTo>
                    <a:pt x="278" y="20"/>
                  </a:lnTo>
                  <a:lnTo>
                    <a:pt x="276" y="20"/>
                  </a:lnTo>
                  <a:lnTo>
                    <a:pt x="270" y="6"/>
                  </a:lnTo>
                  <a:lnTo>
                    <a:pt x="254" y="16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36" y="8"/>
                  </a:lnTo>
                  <a:lnTo>
                    <a:pt x="220" y="2"/>
                  </a:lnTo>
                  <a:lnTo>
                    <a:pt x="214" y="0"/>
                  </a:lnTo>
                  <a:lnTo>
                    <a:pt x="208" y="2"/>
                  </a:lnTo>
                  <a:lnTo>
                    <a:pt x="204" y="6"/>
                  </a:lnTo>
                  <a:lnTo>
                    <a:pt x="198" y="12"/>
                  </a:lnTo>
                  <a:lnTo>
                    <a:pt x="204" y="24"/>
                  </a:lnTo>
                  <a:lnTo>
                    <a:pt x="210" y="38"/>
                  </a:lnTo>
                  <a:lnTo>
                    <a:pt x="210" y="44"/>
                  </a:lnTo>
                  <a:lnTo>
                    <a:pt x="210" y="48"/>
                  </a:lnTo>
                  <a:lnTo>
                    <a:pt x="208" y="52"/>
                  </a:lnTo>
                  <a:lnTo>
                    <a:pt x="204" y="54"/>
                  </a:lnTo>
                  <a:lnTo>
                    <a:pt x="200" y="54"/>
                  </a:lnTo>
                  <a:lnTo>
                    <a:pt x="194" y="54"/>
                  </a:lnTo>
                  <a:lnTo>
                    <a:pt x="188" y="50"/>
                  </a:lnTo>
                  <a:lnTo>
                    <a:pt x="182" y="46"/>
                  </a:lnTo>
                  <a:lnTo>
                    <a:pt x="164" y="36"/>
                  </a:lnTo>
                  <a:lnTo>
                    <a:pt x="156" y="32"/>
                  </a:lnTo>
                  <a:lnTo>
                    <a:pt x="156" y="34"/>
                  </a:lnTo>
                  <a:lnTo>
                    <a:pt x="156" y="52"/>
                  </a:lnTo>
                  <a:lnTo>
                    <a:pt x="144" y="66"/>
                  </a:lnTo>
                  <a:lnTo>
                    <a:pt x="144" y="80"/>
                  </a:lnTo>
                  <a:lnTo>
                    <a:pt x="148" y="94"/>
                  </a:lnTo>
                  <a:lnTo>
                    <a:pt x="150" y="94"/>
                  </a:lnTo>
                  <a:lnTo>
                    <a:pt x="140" y="108"/>
                  </a:lnTo>
                  <a:lnTo>
                    <a:pt x="136" y="120"/>
                  </a:lnTo>
                  <a:lnTo>
                    <a:pt x="136" y="122"/>
                  </a:lnTo>
                  <a:lnTo>
                    <a:pt x="124" y="134"/>
                  </a:lnTo>
                  <a:lnTo>
                    <a:pt x="104" y="180"/>
                  </a:lnTo>
                  <a:lnTo>
                    <a:pt x="104" y="204"/>
                  </a:lnTo>
                  <a:lnTo>
                    <a:pt x="60" y="230"/>
                  </a:lnTo>
                  <a:lnTo>
                    <a:pt x="58" y="234"/>
                  </a:lnTo>
                  <a:lnTo>
                    <a:pt x="64" y="248"/>
                  </a:lnTo>
                  <a:lnTo>
                    <a:pt x="60" y="266"/>
                  </a:lnTo>
                  <a:lnTo>
                    <a:pt x="42" y="264"/>
                  </a:lnTo>
                  <a:lnTo>
                    <a:pt x="38" y="284"/>
                  </a:lnTo>
                  <a:lnTo>
                    <a:pt x="16" y="284"/>
                  </a:lnTo>
                  <a:lnTo>
                    <a:pt x="10" y="292"/>
                  </a:lnTo>
                  <a:lnTo>
                    <a:pt x="4" y="306"/>
                  </a:lnTo>
                  <a:lnTo>
                    <a:pt x="0" y="356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6" y="380"/>
                  </a:lnTo>
                  <a:lnTo>
                    <a:pt x="16" y="392"/>
                  </a:lnTo>
                  <a:lnTo>
                    <a:pt x="16" y="402"/>
                  </a:lnTo>
                  <a:lnTo>
                    <a:pt x="42" y="400"/>
                  </a:lnTo>
                  <a:lnTo>
                    <a:pt x="44" y="398"/>
                  </a:lnTo>
                  <a:lnTo>
                    <a:pt x="44" y="396"/>
                  </a:lnTo>
                  <a:lnTo>
                    <a:pt x="52" y="388"/>
                  </a:lnTo>
                  <a:lnTo>
                    <a:pt x="36" y="372"/>
                  </a:lnTo>
                  <a:lnTo>
                    <a:pt x="34" y="372"/>
                  </a:lnTo>
                  <a:lnTo>
                    <a:pt x="24" y="364"/>
                  </a:lnTo>
                  <a:lnTo>
                    <a:pt x="24" y="362"/>
                  </a:lnTo>
                  <a:lnTo>
                    <a:pt x="24" y="346"/>
                  </a:lnTo>
                  <a:lnTo>
                    <a:pt x="36" y="346"/>
                  </a:lnTo>
                  <a:lnTo>
                    <a:pt x="38" y="340"/>
                  </a:lnTo>
                  <a:lnTo>
                    <a:pt x="32" y="324"/>
                  </a:lnTo>
                  <a:lnTo>
                    <a:pt x="64" y="324"/>
                  </a:lnTo>
                  <a:lnTo>
                    <a:pt x="120" y="298"/>
                  </a:lnTo>
                  <a:lnTo>
                    <a:pt x="126" y="286"/>
                  </a:lnTo>
                  <a:lnTo>
                    <a:pt x="128" y="282"/>
                  </a:lnTo>
                  <a:lnTo>
                    <a:pt x="140" y="288"/>
                  </a:lnTo>
                  <a:lnTo>
                    <a:pt x="140" y="290"/>
                  </a:lnTo>
                  <a:lnTo>
                    <a:pt x="146" y="296"/>
                  </a:lnTo>
                  <a:lnTo>
                    <a:pt x="152" y="294"/>
                  </a:lnTo>
                  <a:lnTo>
                    <a:pt x="150" y="282"/>
                  </a:lnTo>
                  <a:lnTo>
                    <a:pt x="168" y="282"/>
                  </a:lnTo>
                  <a:lnTo>
                    <a:pt x="186" y="286"/>
                  </a:lnTo>
                  <a:lnTo>
                    <a:pt x="192" y="274"/>
                  </a:lnTo>
                  <a:lnTo>
                    <a:pt x="194" y="272"/>
                  </a:lnTo>
                  <a:lnTo>
                    <a:pt x="196" y="272"/>
                  </a:lnTo>
                  <a:lnTo>
                    <a:pt x="214" y="266"/>
                  </a:lnTo>
                  <a:lnTo>
                    <a:pt x="218" y="238"/>
                  </a:lnTo>
                  <a:lnTo>
                    <a:pt x="238" y="256"/>
                  </a:lnTo>
                  <a:lnTo>
                    <a:pt x="246" y="256"/>
                  </a:lnTo>
                  <a:lnTo>
                    <a:pt x="250" y="252"/>
                  </a:lnTo>
                  <a:lnTo>
                    <a:pt x="248" y="192"/>
                  </a:lnTo>
                  <a:lnTo>
                    <a:pt x="248" y="190"/>
                  </a:lnTo>
                  <a:lnTo>
                    <a:pt x="248" y="186"/>
                  </a:lnTo>
                  <a:lnTo>
                    <a:pt x="260" y="188"/>
                  </a:lnTo>
                  <a:lnTo>
                    <a:pt x="262" y="188"/>
                  </a:lnTo>
                  <a:lnTo>
                    <a:pt x="264" y="190"/>
                  </a:lnTo>
                  <a:lnTo>
                    <a:pt x="286" y="230"/>
                  </a:lnTo>
                  <a:lnTo>
                    <a:pt x="312" y="226"/>
                  </a:lnTo>
                  <a:lnTo>
                    <a:pt x="318" y="224"/>
                  </a:lnTo>
                  <a:lnTo>
                    <a:pt x="322" y="216"/>
                  </a:lnTo>
                  <a:lnTo>
                    <a:pt x="314" y="208"/>
                  </a:lnTo>
                  <a:lnTo>
                    <a:pt x="312" y="206"/>
                  </a:lnTo>
                  <a:lnTo>
                    <a:pt x="330" y="200"/>
                  </a:lnTo>
                  <a:lnTo>
                    <a:pt x="332" y="198"/>
                  </a:lnTo>
                  <a:lnTo>
                    <a:pt x="340" y="206"/>
                  </a:lnTo>
                  <a:lnTo>
                    <a:pt x="346" y="202"/>
                  </a:lnTo>
                  <a:lnTo>
                    <a:pt x="346" y="190"/>
                  </a:lnTo>
                  <a:lnTo>
                    <a:pt x="350" y="190"/>
                  </a:lnTo>
                  <a:lnTo>
                    <a:pt x="364" y="190"/>
                  </a:lnTo>
                  <a:lnTo>
                    <a:pt x="370" y="192"/>
                  </a:lnTo>
                  <a:lnTo>
                    <a:pt x="376" y="194"/>
                  </a:lnTo>
                  <a:lnTo>
                    <a:pt x="382" y="198"/>
                  </a:lnTo>
                  <a:lnTo>
                    <a:pt x="386" y="202"/>
                  </a:lnTo>
                  <a:lnTo>
                    <a:pt x="388" y="206"/>
                  </a:lnTo>
                  <a:lnTo>
                    <a:pt x="392" y="186"/>
                  </a:lnTo>
                  <a:lnTo>
                    <a:pt x="396" y="184"/>
                  </a:lnTo>
                  <a:lnTo>
                    <a:pt x="400" y="182"/>
                  </a:lnTo>
                  <a:lnTo>
                    <a:pt x="406" y="182"/>
                  </a:lnTo>
                  <a:lnTo>
                    <a:pt x="412" y="184"/>
                  </a:lnTo>
                  <a:lnTo>
                    <a:pt x="414" y="186"/>
                  </a:lnTo>
                  <a:lnTo>
                    <a:pt x="414" y="188"/>
                  </a:lnTo>
                  <a:lnTo>
                    <a:pt x="418" y="188"/>
                  </a:lnTo>
                  <a:lnTo>
                    <a:pt x="432" y="180"/>
                  </a:lnTo>
                  <a:lnTo>
                    <a:pt x="460" y="160"/>
                  </a:lnTo>
                  <a:lnTo>
                    <a:pt x="460" y="152"/>
                  </a:lnTo>
                  <a:lnTo>
                    <a:pt x="464" y="146"/>
                  </a:lnTo>
                  <a:lnTo>
                    <a:pt x="470" y="140"/>
                  </a:lnTo>
                  <a:lnTo>
                    <a:pt x="476" y="138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江西"/>
            <p:cNvSpPr>
              <a:spLocks/>
            </p:cNvSpPr>
            <p:nvPr/>
          </p:nvSpPr>
          <p:spPr bwMode="auto">
            <a:xfrm>
              <a:off x="5560220" y="4473314"/>
              <a:ext cx="544237" cy="741165"/>
            </a:xfrm>
            <a:custGeom>
              <a:avLst/>
              <a:gdLst>
                <a:gd name="T0" fmla="*/ 2147483646 w 304"/>
                <a:gd name="T1" fmla="*/ 0 h 414"/>
                <a:gd name="T2" fmla="*/ 2147483646 w 304"/>
                <a:gd name="T3" fmla="*/ 2147483646 h 414"/>
                <a:gd name="T4" fmla="*/ 2147483646 w 304"/>
                <a:gd name="T5" fmla="*/ 2147483646 h 414"/>
                <a:gd name="T6" fmla="*/ 2147483646 w 304"/>
                <a:gd name="T7" fmla="*/ 2147483646 h 414"/>
                <a:gd name="T8" fmla="*/ 2147483646 w 304"/>
                <a:gd name="T9" fmla="*/ 2147483646 h 414"/>
                <a:gd name="T10" fmla="*/ 2147483646 w 304"/>
                <a:gd name="T11" fmla="*/ 2147483646 h 414"/>
                <a:gd name="T12" fmla="*/ 2147483646 w 304"/>
                <a:gd name="T13" fmla="*/ 2147483646 h 414"/>
                <a:gd name="T14" fmla="*/ 2147483646 w 304"/>
                <a:gd name="T15" fmla="*/ 2147483646 h 414"/>
                <a:gd name="T16" fmla="*/ 2147483646 w 304"/>
                <a:gd name="T17" fmla="*/ 2147483646 h 414"/>
                <a:gd name="T18" fmla="*/ 2147483646 w 304"/>
                <a:gd name="T19" fmla="*/ 2147483646 h 414"/>
                <a:gd name="T20" fmla="*/ 2147483646 w 304"/>
                <a:gd name="T21" fmla="*/ 2147483646 h 414"/>
                <a:gd name="T22" fmla="*/ 2147483646 w 304"/>
                <a:gd name="T23" fmla="*/ 2147483646 h 414"/>
                <a:gd name="T24" fmla="*/ 2147483646 w 304"/>
                <a:gd name="T25" fmla="*/ 2147483646 h 414"/>
                <a:gd name="T26" fmla="*/ 2147483646 w 304"/>
                <a:gd name="T27" fmla="*/ 2147483646 h 414"/>
                <a:gd name="T28" fmla="*/ 0 w 304"/>
                <a:gd name="T29" fmla="*/ 2147483646 h 414"/>
                <a:gd name="T30" fmla="*/ 2147483646 w 304"/>
                <a:gd name="T31" fmla="*/ 2147483646 h 414"/>
                <a:gd name="T32" fmla="*/ 2147483646 w 304"/>
                <a:gd name="T33" fmla="*/ 2147483646 h 414"/>
                <a:gd name="T34" fmla="*/ 2147483646 w 304"/>
                <a:gd name="T35" fmla="*/ 2147483646 h 414"/>
                <a:gd name="T36" fmla="*/ 2147483646 w 304"/>
                <a:gd name="T37" fmla="*/ 2147483646 h 414"/>
                <a:gd name="T38" fmla="*/ 2147483646 w 304"/>
                <a:gd name="T39" fmla="*/ 2147483646 h 414"/>
                <a:gd name="T40" fmla="*/ 2147483646 w 304"/>
                <a:gd name="T41" fmla="*/ 2147483646 h 414"/>
                <a:gd name="T42" fmla="*/ 2147483646 w 304"/>
                <a:gd name="T43" fmla="*/ 2147483646 h 414"/>
                <a:gd name="T44" fmla="*/ 2147483646 w 304"/>
                <a:gd name="T45" fmla="*/ 2147483646 h 414"/>
                <a:gd name="T46" fmla="*/ 2147483646 w 304"/>
                <a:gd name="T47" fmla="*/ 2147483646 h 414"/>
                <a:gd name="T48" fmla="*/ 2147483646 w 304"/>
                <a:gd name="T49" fmla="*/ 2147483646 h 414"/>
                <a:gd name="T50" fmla="*/ 2147483646 w 304"/>
                <a:gd name="T51" fmla="*/ 2147483646 h 414"/>
                <a:gd name="T52" fmla="*/ 2147483646 w 304"/>
                <a:gd name="T53" fmla="*/ 2147483646 h 414"/>
                <a:gd name="T54" fmla="*/ 2147483646 w 304"/>
                <a:gd name="T55" fmla="*/ 2147483646 h 414"/>
                <a:gd name="T56" fmla="*/ 2147483646 w 304"/>
                <a:gd name="T57" fmla="*/ 2147483646 h 414"/>
                <a:gd name="T58" fmla="*/ 2147483646 w 304"/>
                <a:gd name="T59" fmla="*/ 2147483646 h 414"/>
                <a:gd name="T60" fmla="*/ 2147483646 w 304"/>
                <a:gd name="T61" fmla="*/ 2147483646 h 414"/>
                <a:gd name="T62" fmla="*/ 2147483646 w 304"/>
                <a:gd name="T63" fmla="*/ 2147483646 h 414"/>
                <a:gd name="T64" fmla="*/ 2147483646 w 304"/>
                <a:gd name="T65" fmla="*/ 2147483646 h 414"/>
                <a:gd name="T66" fmla="*/ 2147483646 w 304"/>
                <a:gd name="T67" fmla="*/ 2147483646 h 414"/>
                <a:gd name="T68" fmla="*/ 2147483646 w 304"/>
                <a:gd name="T69" fmla="*/ 2147483646 h 414"/>
                <a:gd name="T70" fmla="*/ 2147483646 w 304"/>
                <a:gd name="T71" fmla="*/ 2147483646 h 414"/>
                <a:gd name="T72" fmla="*/ 2147483646 w 304"/>
                <a:gd name="T73" fmla="*/ 2147483646 h 414"/>
                <a:gd name="T74" fmla="*/ 2147483646 w 304"/>
                <a:gd name="T75" fmla="*/ 2147483646 h 414"/>
                <a:gd name="T76" fmla="*/ 2147483646 w 304"/>
                <a:gd name="T77" fmla="*/ 2147483646 h 414"/>
                <a:gd name="T78" fmla="*/ 2147483646 w 304"/>
                <a:gd name="T79" fmla="*/ 2147483646 h 414"/>
                <a:gd name="T80" fmla="*/ 2147483646 w 304"/>
                <a:gd name="T81" fmla="*/ 2147483646 h 414"/>
                <a:gd name="T82" fmla="*/ 2147483646 w 304"/>
                <a:gd name="T83" fmla="*/ 2147483646 h 414"/>
                <a:gd name="T84" fmla="*/ 2147483646 w 304"/>
                <a:gd name="T85" fmla="*/ 2147483646 h 414"/>
                <a:gd name="T86" fmla="*/ 2147483646 w 304"/>
                <a:gd name="T87" fmla="*/ 2147483646 h 414"/>
                <a:gd name="T88" fmla="*/ 2147483646 w 304"/>
                <a:gd name="T89" fmla="*/ 2147483646 h 414"/>
                <a:gd name="T90" fmla="*/ 2147483646 w 304"/>
                <a:gd name="T91" fmla="*/ 2147483646 h 414"/>
                <a:gd name="T92" fmla="*/ 2147483646 w 304"/>
                <a:gd name="T93" fmla="*/ 2147483646 h 414"/>
                <a:gd name="T94" fmla="*/ 2147483646 w 304"/>
                <a:gd name="T95" fmla="*/ 2147483646 h 414"/>
                <a:gd name="T96" fmla="*/ 2147483646 w 304"/>
                <a:gd name="T97" fmla="*/ 2147483646 h 414"/>
                <a:gd name="T98" fmla="*/ 2147483646 w 304"/>
                <a:gd name="T99" fmla="*/ 2147483646 h 414"/>
                <a:gd name="T100" fmla="*/ 2147483646 w 304"/>
                <a:gd name="T101" fmla="*/ 2147483646 h 414"/>
                <a:gd name="T102" fmla="*/ 2147483646 w 304"/>
                <a:gd name="T103" fmla="*/ 2147483646 h 414"/>
                <a:gd name="T104" fmla="*/ 2147483646 w 304"/>
                <a:gd name="T105" fmla="*/ 2147483646 h 414"/>
                <a:gd name="T106" fmla="*/ 2147483646 w 304"/>
                <a:gd name="T107" fmla="*/ 2147483646 h 414"/>
                <a:gd name="T108" fmla="*/ 2147483646 w 304"/>
                <a:gd name="T109" fmla="*/ 2147483646 h 414"/>
                <a:gd name="T110" fmla="*/ 2147483646 w 304"/>
                <a:gd name="T111" fmla="*/ 2147483646 h 414"/>
                <a:gd name="T112" fmla="*/ 2147483646 w 304"/>
                <a:gd name="T113" fmla="*/ 2147483646 h 414"/>
                <a:gd name="T114" fmla="*/ 2147483646 w 304"/>
                <a:gd name="T115" fmla="*/ 2147483646 h 414"/>
                <a:gd name="T116" fmla="*/ 2147483646 w 304"/>
                <a:gd name="T117" fmla="*/ 2147483646 h 4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04" h="414">
                  <a:moveTo>
                    <a:pt x="240" y="16"/>
                  </a:moveTo>
                  <a:lnTo>
                    <a:pt x="238" y="16"/>
                  </a:lnTo>
                  <a:lnTo>
                    <a:pt x="220" y="0"/>
                  </a:lnTo>
                  <a:lnTo>
                    <a:pt x="212" y="6"/>
                  </a:lnTo>
                  <a:lnTo>
                    <a:pt x="206" y="16"/>
                  </a:lnTo>
                  <a:lnTo>
                    <a:pt x="200" y="24"/>
                  </a:lnTo>
                  <a:lnTo>
                    <a:pt x="192" y="28"/>
                  </a:lnTo>
                  <a:lnTo>
                    <a:pt x="184" y="32"/>
                  </a:lnTo>
                  <a:lnTo>
                    <a:pt x="180" y="34"/>
                  </a:lnTo>
                  <a:lnTo>
                    <a:pt x="176" y="32"/>
                  </a:lnTo>
                  <a:lnTo>
                    <a:pt x="174" y="28"/>
                  </a:lnTo>
                  <a:lnTo>
                    <a:pt x="174" y="22"/>
                  </a:lnTo>
                  <a:lnTo>
                    <a:pt x="180" y="4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28" y="24"/>
                  </a:lnTo>
                  <a:lnTo>
                    <a:pt x="108" y="34"/>
                  </a:lnTo>
                  <a:lnTo>
                    <a:pt x="108" y="36"/>
                  </a:lnTo>
                  <a:lnTo>
                    <a:pt x="84" y="36"/>
                  </a:lnTo>
                  <a:lnTo>
                    <a:pt x="72" y="42"/>
                  </a:lnTo>
                  <a:lnTo>
                    <a:pt x="68" y="54"/>
                  </a:lnTo>
                  <a:lnTo>
                    <a:pt x="66" y="56"/>
                  </a:lnTo>
                  <a:lnTo>
                    <a:pt x="40" y="56"/>
                  </a:lnTo>
                  <a:lnTo>
                    <a:pt x="34" y="56"/>
                  </a:lnTo>
                  <a:lnTo>
                    <a:pt x="28" y="62"/>
                  </a:lnTo>
                  <a:lnTo>
                    <a:pt x="8" y="80"/>
                  </a:lnTo>
                  <a:lnTo>
                    <a:pt x="16" y="84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22" y="92"/>
                  </a:lnTo>
                  <a:lnTo>
                    <a:pt x="34" y="138"/>
                  </a:lnTo>
                  <a:lnTo>
                    <a:pt x="34" y="140"/>
                  </a:lnTo>
                  <a:lnTo>
                    <a:pt x="34" y="144"/>
                  </a:lnTo>
                  <a:lnTo>
                    <a:pt x="32" y="144"/>
                  </a:lnTo>
                  <a:lnTo>
                    <a:pt x="0" y="188"/>
                  </a:lnTo>
                  <a:lnTo>
                    <a:pt x="0" y="200"/>
                  </a:lnTo>
                  <a:lnTo>
                    <a:pt x="8" y="196"/>
                  </a:lnTo>
                  <a:lnTo>
                    <a:pt x="12" y="196"/>
                  </a:lnTo>
                  <a:lnTo>
                    <a:pt x="16" y="198"/>
                  </a:lnTo>
                  <a:lnTo>
                    <a:pt x="18" y="202"/>
                  </a:lnTo>
                  <a:lnTo>
                    <a:pt x="16" y="214"/>
                  </a:lnTo>
                  <a:lnTo>
                    <a:pt x="16" y="226"/>
                  </a:lnTo>
                  <a:lnTo>
                    <a:pt x="18" y="238"/>
                  </a:lnTo>
                  <a:lnTo>
                    <a:pt x="20" y="250"/>
                  </a:lnTo>
                  <a:lnTo>
                    <a:pt x="24" y="262"/>
                  </a:lnTo>
                  <a:lnTo>
                    <a:pt x="36" y="274"/>
                  </a:lnTo>
                  <a:lnTo>
                    <a:pt x="40" y="280"/>
                  </a:lnTo>
                  <a:lnTo>
                    <a:pt x="40" y="286"/>
                  </a:lnTo>
                  <a:lnTo>
                    <a:pt x="36" y="294"/>
                  </a:lnTo>
                  <a:lnTo>
                    <a:pt x="42" y="304"/>
                  </a:lnTo>
                  <a:lnTo>
                    <a:pt x="44" y="310"/>
                  </a:lnTo>
                  <a:lnTo>
                    <a:pt x="44" y="320"/>
                  </a:lnTo>
                  <a:lnTo>
                    <a:pt x="40" y="330"/>
                  </a:lnTo>
                  <a:lnTo>
                    <a:pt x="34" y="344"/>
                  </a:lnTo>
                  <a:lnTo>
                    <a:pt x="44" y="362"/>
                  </a:lnTo>
                  <a:lnTo>
                    <a:pt x="46" y="366"/>
                  </a:lnTo>
                  <a:lnTo>
                    <a:pt x="52" y="362"/>
                  </a:lnTo>
                  <a:lnTo>
                    <a:pt x="60" y="356"/>
                  </a:lnTo>
                  <a:lnTo>
                    <a:pt x="66" y="352"/>
                  </a:lnTo>
                  <a:lnTo>
                    <a:pt x="72" y="352"/>
                  </a:lnTo>
                  <a:lnTo>
                    <a:pt x="78" y="352"/>
                  </a:lnTo>
                  <a:lnTo>
                    <a:pt x="84" y="356"/>
                  </a:lnTo>
                  <a:lnTo>
                    <a:pt x="86" y="362"/>
                  </a:lnTo>
                  <a:lnTo>
                    <a:pt x="86" y="366"/>
                  </a:lnTo>
                  <a:lnTo>
                    <a:pt x="82" y="374"/>
                  </a:lnTo>
                  <a:lnTo>
                    <a:pt x="66" y="392"/>
                  </a:lnTo>
                  <a:lnTo>
                    <a:pt x="56" y="406"/>
                  </a:lnTo>
                  <a:lnTo>
                    <a:pt x="60" y="414"/>
                  </a:lnTo>
                  <a:lnTo>
                    <a:pt x="72" y="408"/>
                  </a:lnTo>
                  <a:lnTo>
                    <a:pt x="76" y="406"/>
                  </a:lnTo>
                  <a:lnTo>
                    <a:pt x="80" y="406"/>
                  </a:lnTo>
                  <a:lnTo>
                    <a:pt x="94" y="402"/>
                  </a:lnTo>
                  <a:lnTo>
                    <a:pt x="120" y="390"/>
                  </a:lnTo>
                  <a:lnTo>
                    <a:pt x="126" y="388"/>
                  </a:lnTo>
                  <a:lnTo>
                    <a:pt x="134" y="390"/>
                  </a:lnTo>
                  <a:lnTo>
                    <a:pt x="142" y="394"/>
                  </a:lnTo>
                  <a:lnTo>
                    <a:pt x="150" y="402"/>
                  </a:lnTo>
                  <a:lnTo>
                    <a:pt x="154" y="400"/>
                  </a:lnTo>
                  <a:lnTo>
                    <a:pt x="154" y="390"/>
                  </a:lnTo>
                  <a:lnTo>
                    <a:pt x="152" y="388"/>
                  </a:lnTo>
                  <a:lnTo>
                    <a:pt x="152" y="384"/>
                  </a:lnTo>
                  <a:lnTo>
                    <a:pt x="154" y="380"/>
                  </a:lnTo>
                  <a:lnTo>
                    <a:pt x="150" y="366"/>
                  </a:lnTo>
                  <a:lnTo>
                    <a:pt x="150" y="362"/>
                  </a:lnTo>
                  <a:lnTo>
                    <a:pt x="150" y="358"/>
                  </a:lnTo>
                  <a:lnTo>
                    <a:pt x="158" y="352"/>
                  </a:lnTo>
                  <a:lnTo>
                    <a:pt x="166" y="346"/>
                  </a:lnTo>
                  <a:lnTo>
                    <a:pt x="162" y="336"/>
                  </a:lnTo>
                  <a:lnTo>
                    <a:pt x="162" y="334"/>
                  </a:lnTo>
                  <a:lnTo>
                    <a:pt x="166" y="328"/>
                  </a:lnTo>
                  <a:lnTo>
                    <a:pt x="164" y="324"/>
                  </a:lnTo>
                  <a:lnTo>
                    <a:pt x="164" y="320"/>
                  </a:lnTo>
                  <a:lnTo>
                    <a:pt x="164" y="316"/>
                  </a:lnTo>
                  <a:lnTo>
                    <a:pt x="170" y="308"/>
                  </a:lnTo>
                  <a:lnTo>
                    <a:pt x="180" y="300"/>
                  </a:lnTo>
                  <a:lnTo>
                    <a:pt x="178" y="298"/>
                  </a:lnTo>
                  <a:lnTo>
                    <a:pt x="176" y="296"/>
                  </a:lnTo>
                  <a:lnTo>
                    <a:pt x="186" y="292"/>
                  </a:lnTo>
                  <a:lnTo>
                    <a:pt x="186" y="278"/>
                  </a:lnTo>
                  <a:lnTo>
                    <a:pt x="186" y="274"/>
                  </a:lnTo>
                  <a:lnTo>
                    <a:pt x="190" y="270"/>
                  </a:lnTo>
                  <a:lnTo>
                    <a:pt x="194" y="266"/>
                  </a:lnTo>
                  <a:lnTo>
                    <a:pt x="200" y="260"/>
                  </a:lnTo>
                  <a:lnTo>
                    <a:pt x="206" y="256"/>
                  </a:lnTo>
                  <a:lnTo>
                    <a:pt x="194" y="242"/>
                  </a:lnTo>
                  <a:lnTo>
                    <a:pt x="192" y="238"/>
                  </a:lnTo>
                  <a:lnTo>
                    <a:pt x="192" y="232"/>
                  </a:lnTo>
                  <a:lnTo>
                    <a:pt x="194" y="228"/>
                  </a:lnTo>
                  <a:lnTo>
                    <a:pt x="198" y="222"/>
                  </a:lnTo>
                  <a:lnTo>
                    <a:pt x="198" y="220"/>
                  </a:lnTo>
                  <a:lnTo>
                    <a:pt x="224" y="200"/>
                  </a:lnTo>
                  <a:lnTo>
                    <a:pt x="224" y="194"/>
                  </a:lnTo>
                  <a:lnTo>
                    <a:pt x="222" y="192"/>
                  </a:lnTo>
                  <a:lnTo>
                    <a:pt x="220" y="186"/>
                  </a:lnTo>
                  <a:lnTo>
                    <a:pt x="220" y="178"/>
                  </a:lnTo>
                  <a:lnTo>
                    <a:pt x="220" y="170"/>
                  </a:lnTo>
                  <a:lnTo>
                    <a:pt x="224" y="156"/>
                  </a:lnTo>
                  <a:lnTo>
                    <a:pt x="230" y="146"/>
                  </a:lnTo>
                  <a:lnTo>
                    <a:pt x="238" y="138"/>
                  </a:lnTo>
                  <a:lnTo>
                    <a:pt x="250" y="136"/>
                  </a:lnTo>
                  <a:lnTo>
                    <a:pt x="252" y="136"/>
                  </a:lnTo>
                  <a:lnTo>
                    <a:pt x="262" y="140"/>
                  </a:lnTo>
                  <a:lnTo>
                    <a:pt x="272" y="140"/>
                  </a:lnTo>
                  <a:lnTo>
                    <a:pt x="284" y="128"/>
                  </a:lnTo>
                  <a:lnTo>
                    <a:pt x="296" y="120"/>
                  </a:lnTo>
                  <a:lnTo>
                    <a:pt x="296" y="108"/>
                  </a:lnTo>
                  <a:lnTo>
                    <a:pt x="296" y="106"/>
                  </a:lnTo>
                  <a:lnTo>
                    <a:pt x="296" y="104"/>
                  </a:lnTo>
                  <a:lnTo>
                    <a:pt x="300" y="102"/>
                  </a:lnTo>
                  <a:lnTo>
                    <a:pt x="304" y="98"/>
                  </a:lnTo>
                  <a:lnTo>
                    <a:pt x="304" y="96"/>
                  </a:lnTo>
                  <a:lnTo>
                    <a:pt x="296" y="84"/>
                  </a:lnTo>
                  <a:lnTo>
                    <a:pt x="286" y="68"/>
                  </a:lnTo>
                  <a:lnTo>
                    <a:pt x="276" y="52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6" y="34"/>
                  </a:lnTo>
                  <a:lnTo>
                    <a:pt x="280" y="28"/>
                  </a:lnTo>
                  <a:lnTo>
                    <a:pt x="264" y="20"/>
                  </a:lnTo>
                  <a:lnTo>
                    <a:pt x="240" y="16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福建"/>
            <p:cNvSpPr>
              <a:spLocks/>
            </p:cNvSpPr>
            <p:nvPr/>
          </p:nvSpPr>
          <p:spPr bwMode="auto">
            <a:xfrm>
              <a:off x="5843080" y="4670242"/>
              <a:ext cx="504852" cy="615847"/>
            </a:xfrm>
            <a:custGeom>
              <a:avLst/>
              <a:gdLst>
                <a:gd name="T0" fmla="*/ 2147483646 w 282"/>
                <a:gd name="T1" fmla="*/ 2147483646 h 344"/>
                <a:gd name="T2" fmla="*/ 2147483646 w 282"/>
                <a:gd name="T3" fmla="*/ 2147483646 h 344"/>
                <a:gd name="T4" fmla="*/ 2147483646 w 282"/>
                <a:gd name="T5" fmla="*/ 2147483646 h 344"/>
                <a:gd name="T6" fmla="*/ 2147483646 w 282"/>
                <a:gd name="T7" fmla="*/ 2147483646 h 344"/>
                <a:gd name="T8" fmla="*/ 2147483646 w 282"/>
                <a:gd name="T9" fmla="*/ 2147483646 h 344"/>
                <a:gd name="T10" fmla="*/ 2147483646 w 282"/>
                <a:gd name="T11" fmla="*/ 2147483646 h 344"/>
                <a:gd name="T12" fmla="*/ 2147483646 w 282"/>
                <a:gd name="T13" fmla="*/ 2147483646 h 344"/>
                <a:gd name="T14" fmla="*/ 2147483646 w 282"/>
                <a:gd name="T15" fmla="*/ 2147483646 h 344"/>
                <a:gd name="T16" fmla="*/ 2147483646 w 282"/>
                <a:gd name="T17" fmla="*/ 2147483646 h 344"/>
                <a:gd name="T18" fmla="*/ 2147483646 w 282"/>
                <a:gd name="T19" fmla="*/ 2147483646 h 344"/>
                <a:gd name="T20" fmla="*/ 2147483646 w 282"/>
                <a:gd name="T21" fmla="*/ 2147483646 h 344"/>
                <a:gd name="T22" fmla="*/ 2147483646 w 282"/>
                <a:gd name="T23" fmla="*/ 2147483646 h 344"/>
                <a:gd name="T24" fmla="*/ 2147483646 w 282"/>
                <a:gd name="T25" fmla="*/ 2147483646 h 344"/>
                <a:gd name="T26" fmla="*/ 2147483646 w 282"/>
                <a:gd name="T27" fmla="*/ 2147483646 h 344"/>
                <a:gd name="T28" fmla="*/ 2147483646 w 282"/>
                <a:gd name="T29" fmla="*/ 2147483646 h 344"/>
                <a:gd name="T30" fmla="*/ 2147483646 w 282"/>
                <a:gd name="T31" fmla="*/ 2147483646 h 344"/>
                <a:gd name="T32" fmla="*/ 2147483646 w 282"/>
                <a:gd name="T33" fmla="*/ 2147483646 h 344"/>
                <a:gd name="T34" fmla="*/ 0 w 282"/>
                <a:gd name="T35" fmla="*/ 2147483646 h 344"/>
                <a:gd name="T36" fmla="*/ 2147483646 w 282"/>
                <a:gd name="T37" fmla="*/ 2147483646 h 344"/>
                <a:gd name="T38" fmla="*/ 2147483646 w 282"/>
                <a:gd name="T39" fmla="*/ 2147483646 h 344"/>
                <a:gd name="T40" fmla="*/ 2147483646 w 282"/>
                <a:gd name="T41" fmla="*/ 2147483646 h 344"/>
                <a:gd name="T42" fmla="*/ 2147483646 w 282"/>
                <a:gd name="T43" fmla="*/ 2147483646 h 344"/>
                <a:gd name="T44" fmla="*/ 2147483646 w 282"/>
                <a:gd name="T45" fmla="*/ 2147483646 h 344"/>
                <a:gd name="T46" fmla="*/ 2147483646 w 282"/>
                <a:gd name="T47" fmla="*/ 2147483646 h 344"/>
                <a:gd name="T48" fmla="*/ 2147483646 w 282"/>
                <a:gd name="T49" fmla="*/ 2147483646 h 344"/>
                <a:gd name="T50" fmla="*/ 2147483646 w 282"/>
                <a:gd name="T51" fmla="*/ 2147483646 h 344"/>
                <a:gd name="T52" fmla="*/ 2147483646 w 282"/>
                <a:gd name="T53" fmla="*/ 2147483646 h 344"/>
                <a:gd name="T54" fmla="*/ 2147483646 w 282"/>
                <a:gd name="T55" fmla="*/ 2147483646 h 344"/>
                <a:gd name="T56" fmla="*/ 2147483646 w 282"/>
                <a:gd name="T57" fmla="*/ 2147483646 h 344"/>
                <a:gd name="T58" fmla="*/ 2147483646 w 282"/>
                <a:gd name="T59" fmla="*/ 2147483646 h 344"/>
                <a:gd name="T60" fmla="*/ 2147483646 w 282"/>
                <a:gd name="T61" fmla="*/ 2147483646 h 344"/>
                <a:gd name="T62" fmla="*/ 2147483646 w 282"/>
                <a:gd name="T63" fmla="*/ 2147483646 h 344"/>
                <a:gd name="T64" fmla="*/ 2147483646 w 282"/>
                <a:gd name="T65" fmla="*/ 2147483646 h 344"/>
                <a:gd name="T66" fmla="*/ 2147483646 w 282"/>
                <a:gd name="T67" fmla="*/ 2147483646 h 344"/>
                <a:gd name="T68" fmla="*/ 2147483646 w 282"/>
                <a:gd name="T69" fmla="*/ 2147483646 h 344"/>
                <a:gd name="T70" fmla="*/ 2147483646 w 282"/>
                <a:gd name="T71" fmla="*/ 2147483646 h 344"/>
                <a:gd name="T72" fmla="*/ 2147483646 w 282"/>
                <a:gd name="T73" fmla="*/ 2147483646 h 344"/>
                <a:gd name="T74" fmla="*/ 2147483646 w 282"/>
                <a:gd name="T75" fmla="*/ 2147483646 h 344"/>
                <a:gd name="T76" fmla="*/ 2147483646 w 282"/>
                <a:gd name="T77" fmla="*/ 2147483646 h 344"/>
                <a:gd name="T78" fmla="*/ 2147483646 w 282"/>
                <a:gd name="T79" fmla="*/ 2147483646 h 344"/>
                <a:gd name="T80" fmla="*/ 2147483646 w 282"/>
                <a:gd name="T81" fmla="*/ 2147483646 h 344"/>
                <a:gd name="T82" fmla="*/ 2147483646 w 282"/>
                <a:gd name="T83" fmla="*/ 2147483646 h 344"/>
                <a:gd name="T84" fmla="*/ 2147483646 w 282"/>
                <a:gd name="T85" fmla="*/ 2147483646 h 344"/>
                <a:gd name="T86" fmla="*/ 2147483646 w 282"/>
                <a:gd name="T87" fmla="*/ 2147483646 h 344"/>
                <a:gd name="T88" fmla="*/ 2147483646 w 282"/>
                <a:gd name="T89" fmla="*/ 2147483646 h 344"/>
                <a:gd name="T90" fmla="*/ 2147483646 w 282"/>
                <a:gd name="T91" fmla="*/ 2147483646 h 344"/>
                <a:gd name="T92" fmla="*/ 2147483646 w 282"/>
                <a:gd name="T93" fmla="*/ 2147483646 h 344"/>
                <a:gd name="T94" fmla="*/ 2147483646 w 282"/>
                <a:gd name="T95" fmla="*/ 2147483646 h 344"/>
                <a:gd name="T96" fmla="*/ 2147483646 w 282"/>
                <a:gd name="T97" fmla="*/ 2147483646 h 344"/>
                <a:gd name="T98" fmla="*/ 2147483646 w 282"/>
                <a:gd name="T99" fmla="*/ 2147483646 h 344"/>
                <a:gd name="T100" fmla="*/ 2147483646 w 282"/>
                <a:gd name="T101" fmla="*/ 2147483646 h 344"/>
                <a:gd name="T102" fmla="*/ 2147483646 w 282"/>
                <a:gd name="T103" fmla="*/ 0 h 34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82" h="344">
                  <a:moveTo>
                    <a:pt x="146" y="14"/>
                  </a:moveTo>
                  <a:lnTo>
                    <a:pt x="146" y="14"/>
                  </a:lnTo>
                  <a:lnTo>
                    <a:pt x="132" y="24"/>
                  </a:lnTo>
                  <a:lnTo>
                    <a:pt x="120" y="38"/>
                  </a:lnTo>
                  <a:lnTo>
                    <a:pt x="118" y="38"/>
                  </a:lnTo>
                  <a:lnTo>
                    <a:pt x="118" y="40"/>
                  </a:lnTo>
                  <a:lnTo>
                    <a:pt x="102" y="40"/>
                  </a:lnTo>
                  <a:lnTo>
                    <a:pt x="92" y="34"/>
                  </a:lnTo>
                  <a:lnTo>
                    <a:pt x="84" y="38"/>
                  </a:lnTo>
                  <a:lnTo>
                    <a:pt x="78" y="42"/>
                  </a:lnTo>
                  <a:lnTo>
                    <a:pt x="74" y="50"/>
                  </a:lnTo>
                  <a:lnTo>
                    <a:pt x="70" y="60"/>
                  </a:lnTo>
                  <a:lnTo>
                    <a:pt x="70" y="7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74" y="94"/>
                  </a:lnTo>
                  <a:lnTo>
                    <a:pt x="46" y="116"/>
                  </a:lnTo>
                  <a:lnTo>
                    <a:pt x="42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56" y="146"/>
                  </a:lnTo>
                  <a:lnTo>
                    <a:pt x="56" y="148"/>
                  </a:lnTo>
                  <a:lnTo>
                    <a:pt x="54" y="152"/>
                  </a:lnTo>
                  <a:lnTo>
                    <a:pt x="36" y="166"/>
                  </a:lnTo>
                  <a:lnTo>
                    <a:pt x="38" y="174"/>
                  </a:lnTo>
                  <a:lnTo>
                    <a:pt x="36" y="184"/>
                  </a:lnTo>
                  <a:lnTo>
                    <a:pt x="36" y="186"/>
                  </a:lnTo>
                  <a:lnTo>
                    <a:pt x="30" y="190"/>
                  </a:lnTo>
                  <a:lnTo>
                    <a:pt x="28" y="194"/>
                  </a:lnTo>
                  <a:lnTo>
                    <a:pt x="24" y="200"/>
                  </a:lnTo>
                  <a:lnTo>
                    <a:pt x="14" y="208"/>
                  </a:lnTo>
                  <a:lnTo>
                    <a:pt x="14" y="210"/>
                  </a:lnTo>
                  <a:lnTo>
                    <a:pt x="16" y="216"/>
                  </a:lnTo>
                  <a:lnTo>
                    <a:pt x="14" y="226"/>
                  </a:lnTo>
                  <a:lnTo>
                    <a:pt x="16" y="236"/>
                  </a:lnTo>
                  <a:lnTo>
                    <a:pt x="16" y="238"/>
                  </a:lnTo>
                  <a:lnTo>
                    <a:pt x="14" y="242"/>
                  </a:lnTo>
                  <a:lnTo>
                    <a:pt x="6" y="250"/>
                  </a:lnTo>
                  <a:lnTo>
                    <a:pt x="4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6" y="272"/>
                  </a:lnTo>
                  <a:lnTo>
                    <a:pt x="28" y="272"/>
                  </a:lnTo>
                  <a:lnTo>
                    <a:pt x="50" y="272"/>
                  </a:lnTo>
                  <a:lnTo>
                    <a:pt x="52" y="272"/>
                  </a:lnTo>
                  <a:lnTo>
                    <a:pt x="52" y="274"/>
                  </a:lnTo>
                  <a:lnTo>
                    <a:pt x="70" y="290"/>
                  </a:lnTo>
                  <a:lnTo>
                    <a:pt x="70" y="292"/>
                  </a:lnTo>
                  <a:lnTo>
                    <a:pt x="82" y="322"/>
                  </a:lnTo>
                  <a:lnTo>
                    <a:pt x="102" y="342"/>
                  </a:lnTo>
                  <a:lnTo>
                    <a:pt x="112" y="344"/>
                  </a:lnTo>
                  <a:lnTo>
                    <a:pt x="112" y="320"/>
                  </a:lnTo>
                  <a:lnTo>
                    <a:pt x="132" y="340"/>
                  </a:lnTo>
                  <a:lnTo>
                    <a:pt x="136" y="336"/>
                  </a:lnTo>
                  <a:lnTo>
                    <a:pt x="150" y="306"/>
                  </a:lnTo>
                  <a:lnTo>
                    <a:pt x="152" y="290"/>
                  </a:lnTo>
                  <a:lnTo>
                    <a:pt x="154" y="290"/>
                  </a:lnTo>
                  <a:lnTo>
                    <a:pt x="156" y="290"/>
                  </a:lnTo>
                  <a:lnTo>
                    <a:pt x="172" y="292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0" y="276"/>
                  </a:lnTo>
                  <a:lnTo>
                    <a:pt x="174" y="276"/>
                  </a:lnTo>
                  <a:lnTo>
                    <a:pt x="194" y="276"/>
                  </a:lnTo>
                  <a:lnTo>
                    <a:pt x="200" y="270"/>
                  </a:lnTo>
                  <a:lnTo>
                    <a:pt x="204" y="262"/>
                  </a:lnTo>
                  <a:lnTo>
                    <a:pt x="208" y="256"/>
                  </a:lnTo>
                  <a:lnTo>
                    <a:pt x="208" y="250"/>
                  </a:lnTo>
                  <a:lnTo>
                    <a:pt x="206" y="222"/>
                  </a:lnTo>
                  <a:lnTo>
                    <a:pt x="222" y="226"/>
                  </a:lnTo>
                  <a:lnTo>
                    <a:pt x="228" y="218"/>
                  </a:lnTo>
                  <a:lnTo>
                    <a:pt x="220" y="210"/>
                  </a:lnTo>
                  <a:lnTo>
                    <a:pt x="218" y="208"/>
                  </a:lnTo>
                  <a:lnTo>
                    <a:pt x="234" y="192"/>
                  </a:lnTo>
                  <a:lnTo>
                    <a:pt x="234" y="194"/>
                  </a:lnTo>
                  <a:lnTo>
                    <a:pt x="236" y="194"/>
                  </a:lnTo>
                  <a:lnTo>
                    <a:pt x="246" y="198"/>
                  </a:lnTo>
                  <a:lnTo>
                    <a:pt x="246" y="196"/>
                  </a:lnTo>
                  <a:lnTo>
                    <a:pt x="238" y="182"/>
                  </a:lnTo>
                  <a:lnTo>
                    <a:pt x="242" y="180"/>
                  </a:lnTo>
                  <a:lnTo>
                    <a:pt x="246" y="178"/>
                  </a:lnTo>
                  <a:lnTo>
                    <a:pt x="244" y="172"/>
                  </a:lnTo>
                  <a:lnTo>
                    <a:pt x="236" y="156"/>
                  </a:lnTo>
                  <a:lnTo>
                    <a:pt x="238" y="156"/>
                  </a:lnTo>
                  <a:lnTo>
                    <a:pt x="238" y="154"/>
                  </a:lnTo>
                  <a:lnTo>
                    <a:pt x="260" y="142"/>
                  </a:lnTo>
                  <a:lnTo>
                    <a:pt x="262" y="134"/>
                  </a:lnTo>
                  <a:lnTo>
                    <a:pt x="240" y="120"/>
                  </a:lnTo>
                  <a:lnTo>
                    <a:pt x="236" y="116"/>
                  </a:lnTo>
                  <a:lnTo>
                    <a:pt x="234" y="112"/>
                  </a:lnTo>
                  <a:lnTo>
                    <a:pt x="236" y="108"/>
                  </a:lnTo>
                  <a:lnTo>
                    <a:pt x="242" y="108"/>
                  </a:lnTo>
                  <a:lnTo>
                    <a:pt x="266" y="112"/>
                  </a:lnTo>
                  <a:lnTo>
                    <a:pt x="266" y="98"/>
                  </a:lnTo>
                  <a:lnTo>
                    <a:pt x="266" y="96"/>
                  </a:lnTo>
                  <a:lnTo>
                    <a:pt x="278" y="84"/>
                  </a:lnTo>
                  <a:lnTo>
                    <a:pt x="282" y="74"/>
                  </a:lnTo>
                  <a:lnTo>
                    <a:pt x="276" y="72"/>
                  </a:lnTo>
                  <a:lnTo>
                    <a:pt x="270" y="66"/>
                  </a:lnTo>
                  <a:lnTo>
                    <a:pt x="270" y="64"/>
                  </a:lnTo>
                  <a:lnTo>
                    <a:pt x="270" y="60"/>
                  </a:lnTo>
                  <a:lnTo>
                    <a:pt x="270" y="58"/>
                  </a:lnTo>
                  <a:lnTo>
                    <a:pt x="268" y="58"/>
                  </a:lnTo>
                  <a:lnTo>
                    <a:pt x="266" y="58"/>
                  </a:lnTo>
                  <a:lnTo>
                    <a:pt x="262" y="62"/>
                  </a:lnTo>
                  <a:lnTo>
                    <a:pt x="256" y="64"/>
                  </a:lnTo>
                  <a:lnTo>
                    <a:pt x="250" y="62"/>
                  </a:lnTo>
                  <a:lnTo>
                    <a:pt x="244" y="62"/>
                  </a:lnTo>
                  <a:lnTo>
                    <a:pt x="234" y="54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50"/>
                  </a:lnTo>
                  <a:lnTo>
                    <a:pt x="216" y="58"/>
                  </a:lnTo>
                  <a:lnTo>
                    <a:pt x="208" y="60"/>
                  </a:lnTo>
                  <a:lnTo>
                    <a:pt x="200" y="62"/>
                  </a:lnTo>
                  <a:lnTo>
                    <a:pt x="194" y="62"/>
                  </a:lnTo>
                  <a:lnTo>
                    <a:pt x="186" y="60"/>
                  </a:lnTo>
                  <a:lnTo>
                    <a:pt x="182" y="58"/>
                  </a:lnTo>
                  <a:lnTo>
                    <a:pt x="178" y="54"/>
                  </a:lnTo>
                  <a:lnTo>
                    <a:pt x="174" y="46"/>
                  </a:lnTo>
                  <a:lnTo>
                    <a:pt x="170" y="30"/>
                  </a:lnTo>
                  <a:lnTo>
                    <a:pt x="166" y="12"/>
                  </a:lnTo>
                  <a:lnTo>
                    <a:pt x="164" y="6"/>
                  </a:lnTo>
                  <a:lnTo>
                    <a:pt x="160" y="2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48" y="14"/>
                  </a:lnTo>
                  <a:lnTo>
                    <a:pt x="146" y="14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浙江"/>
            <p:cNvSpPr>
              <a:spLocks/>
            </p:cNvSpPr>
            <p:nvPr/>
          </p:nvSpPr>
          <p:spPr bwMode="auto">
            <a:xfrm>
              <a:off x="6068652" y="4279967"/>
              <a:ext cx="433241" cy="501271"/>
            </a:xfrm>
            <a:custGeom>
              <a:avLst/>
              <a:gdLst>
                <a:gd name="T0" fmla="*/ 2147483646 w 242"/>
                <a:gd name="T1" fmla="*/ 2147483646 h 280"/>
                <a:gd name="T2" fmla="*/ 2147483646 w 242"/>
                <a:gd name="T3" fmla="*/ 2147483646 h 280"/>
                <a:gd name="T4" fmla="*/ 2147483646 w 242"/>
                <a:gd name="T5" fmla="*/ 2147483646 h 280"/>
                <a:gd name="T6" fmla="*/ 2147483646 w 242"/>
                <a:gd name="T7" fmla="*/ 2147483646 h 280"/>
                <a:gd name="T8" fmla="*/ 2147483646 w 242"/>
                <a:gd name="T9" fmla="*/ 2147483646 h 280"/>
                <a:gd name="T10" fmla="*/ 2147483646 w 242"/>
                <a:gd name="T11" fmla="*/ 2147483646 h 280"/>
                <a:gd name="T12" fmla="*/ 2147483646 w 242"/>
                <a:gd name="T13" fmla="*/ 2147483646 h 280"/>
                <a:gd name="T14" fmla="*/ 2147483646 w 242"/>
                <a:gd name="T15" fmla="*/ 2147483646 h 280"/>
                <a:gd name="T16" fmla="*/ 2147483646 w 242"/>
                <a:gd name="T17" fmla="*/ 2147483646 h 280"/>
                <a:gd name="T18" fmla="*/ 0 w 242"/>
                <a:gd name="T19" fmla="*/ 2147483646 h 280"/>
                <a:gd name="T20" fmla="*/ 2147483646 w 242"/>
                <a:gd name="T21" fmla="*/ 2147483646 h 280"/>
                <a:gd name="T22" fmla="*/ 2147483646 w 242"/>
                <a:gd name="T23" fmla="*/ 2147483646 h 280"/>
                <a:gd name="T24" fmla="*/ 2147483646 w 242"/>
                <a:gd name="T25" fmla="*/ 2147483646 h 280"/>
                <a:gd name="T26" fmla="*/ 2147483646 w 242"/>
                <a:gd name="T27" fmla="*/ 2147483646 h 280"/>
                <a:gd name="T28" fmla="*/ 2147483646 w 242"/>
                <a:gd name="T29" fmla="*/ 2147483646 h 280"/>
                <a:gd name="T30" fmla="*/ 2147483646 w 242"/>
                <a:gd name="T31" fmla="*/ 2147483646 h 280"/>
                <a:gd name="T32" fmla="*/ 2147483646 w 242"/>
                <a:gd name="T33" fmla="*/ 2147483646 h 280"/>
                <a:gd name="T34" fmla="*/ 2147483646 w 242"/>
                <a:gd name="T35" fmla="*/ 2147483646 h 280"/>
                <a:gd name="T36" fmla="*/ 2147483646 w 242"/>
                <a:gd name="T37" fmla="*/ 2147483646 h 280"/>
                <a:gd name="T38" fmla="*/ 2147483646 w 242"/>
                <a:gd name="T39" fmla="*/ 2147483646 h 280"/>
                <a:gd name="T40" fmla="*/ 2147483646 w 242"/>
                <a:gd name="T41" fmla="*/ 2147483646 h 280"/>
                <a:gd name="T42" fmla="*/ 2147483646 w 242"/>
                <a:gd name="T43" fmla="*/ 2147483646 h 280"/>
                <a:gd name="T44" fmla="*/ 2147483646 w 242"/>
                <a:gd name="T45" fmla="*/ 2147483646 h 280"/>
                <a:gd name="T46" fmla="*/ 2147483646 w 242"/>
                <a:gd name="T47" fmla="*/ 2147483646 h 280"/>
                <a:gd name="T48" fmla="*/ 2147483646 w 242"/>
                <a:gd name="T49" fmla="*/ 2147483646 h 280"/>
                <a:gd name="T50" fmla="*/ 2147483646 w 242"/>
                <a:gd name="T51" fmla="*/ 2147483646 h 280"/>
                <a:gd name="T52" fmla="*/ 2147483646 w 242"/>
                <a:gd name="T53" fmla="*/ 2147483646 h 280"/>
                <a:gd name="T54" fmla="*/ 2147483646 w 242"/>
                <a:gd name="T55" fmla="*/ 2147483646 h 280"/>
                <a:gd name="T56" fmla="*/ 2147483646 w 242"/>
                <a:gd name="T57" fmla="*/ 2147483646 h 280"/>
                <a:gd name="T58" fmla="*/ 2147483646 w 242"/>
                <a:gd name="T59" fmla="*/ 2147483646 h 280"/>
                <a:gd name="T60" fmla="*/ 2147483646 w 242"/>
                <a:gd name="T61" fmla="*/ 2147483646 h 280"/>
                <a:gd name="T62" fmla="*/ 2147483646 w 242"/>
                <a:gd name="T63" fmla="*/ 2147483646 h 280"/>
                <a:gd name="T64" fmla="*/ 2147483646 w 242"/>
                <a:gd name="T65" fmla="*/ 2147483646 h 280"/>
                <a:gd name="T66" fmla="*/ 2147483646 w 242"/>
                <a:gd name="T67" fmla="*/ 2147483646 h 280"/>
                <a:gd name="T68" fmla="*/ 2147483646 w 242"/>
                <a:gd name="T69" fmla="*/ 2147483646 h 280"/>
                <a:gd name="T70" fmla="*/ 2147483646 w 242"/>
                <a:gd name="T71" fmla="*/ 2147483646 h 280"/>
                <a:gd name="T72" fmla="*/ 2147483646 w 242"/>
                <a:gd name="T73" fmla="*/ 2147483646 h 280"/>
                <a:gd name="T74" fmla="*/ 2147483646 w 242"/>
                <a:gd name="T75" fmla="*/ 2147483646 h 280"/>
                <a:gd name="T76" fmla="*/ 2147483646 w 242"/>
                <a:gd name="T77" fmla="*/ 2147483646 h 280"/>
                <a:gd name="T78" fmla="*/ 2147483646 w 242"/>
                <a:gd name="T79" fmla="*/ 2147483646 h 280"/>
                <a:gd name="T80" fmla="*/ 2147483646 w 242"/>
                <a:gd name="T81" fmla="*/ 2147483646 h 280"/>
                <a:gd name="T82" fmla="*/ 2147483646 w 242"/>
                <a:gd name="T83" fmla="*/ 2147483646 h 280"/>
                <a:gd name="T84" fmla="*/ 2147483646 w 242"/>
                <a:gd name="T85" fmla="*/ 2147483646 h 280"/>
                <a:gd name="T86" fmla="*/ 2147483646 w 242"/>
                <a:gd name="T87" fmla="*/ 2147483646 h 280"/>
                <a:gd name="T88" fmla="*/ 2147483646 w 242"/>
                <a:gd name="T89" fmla="*/ 2147483646 h 280"/>
                <a:gd name="T90" fmla="*/ 2147483646 w 242"/>
                <a:gd name="T91" fmla="*/ 2147483646 h 2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2" h="280">
                  <a:moveTo>
                    <a:pt x="148" y="4"/>
                  </a:moveTo>
                  <a:lnTo>
                    <a:pt x="148" y="4"/>
                  </a:lnTo>
                  <a:lnTo>
                    <a:pt x="136" y="8"/>
                  </a:lnTo>
                  <a:lnTo>
                    <a:pt x="126" y="12"/>
                  </a:lnTo>
                  <a:lnTo>
                    <a:pt x="116" y="10"/>
                  </a:lnTo>
                  <a:lnTo>
                    <a:pt x="102" y="6"/>
                  </a:lnTo>
                  <a:lnTo>
                    <a:pt x="84" y="4"/>
                  </a:lnTo>
                  <a:lnTo>
                    <a:pt x="78" y="6"/>
                  </a:lnTo>
                  <a:lnTo>
                    <a:pt x="74" y="12"/>
                  </a:lnTo>
                  <a:lnTo>
                    <a:pt x="62" y="28"/>
                  </a:lnTo>
                  <a:lnTo>
                    <a:pt x="74" y="52"/>
                  </a:lnTo>
                  <a:lnTo>
                    <a:pt x="54" y="64"/>
                  </a:lnTo>
                  <a:lnTo>
                    <a:pt x="38" y="60"/>
                  </a:lnTo>
                  <a:lnTo>
                    <a:pt x="44" y="74"/>
                  </a:lnTo>
                  <a:lnTo>
                    <a:pt x="44" y="78"/>
                  </a:lnTo>
                  <a:lnTo>
                    <a:pt x="44" y="82"/>
                  </a:lnTo>
                  <a:lnTo>
                    <a:pt x="42" y="88"/>
                  </a:lnTo>
                  <a:lnTo>
                    <a:pt x="36" y="100"/>
                  </a:lnTo>
                  <a:lnTo>
                    <a:pt x="32" y="106"/>
                  </a:lnTo>
                  <a:lnTo>
                    <a:pt x="4" y="132"/>
                  </a:lnTo>
                  <a:lnTo>
                    <a:pt x="10" y="136"/>
                  </a:lnTo>
                  <a:lnTo>
                    <a:pt x="6" y="140"/>
                  </a:lnTo>
                  <a:lnTo>
                    <a:pt x="2" y="14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20" y="186"/>
                  </a:lnTo>
                  <a:lnTo>
                    <a:pt x="30" y="202"/>
                  </a:lnTo>
                  <a:lnTo>
                    <a:pt x="30" y="204"/>
                  </a:lnTo>
                  <a:lnTo>
                    <a:pt x="30" y="206"/>
                  </a:lnTo>
                  <a:lnTo>
                    <a:pt x="30" y="208"/>
                  </a:lnTo>
                  <a:lnTo>
                    <a:pt x="28" y="210"/>
                  </a:lnTo>
                  <a:lnTo>
                    <a:pt x="34" y="210"/>
                  </a:lnTo>
                  <a:lnTo>
                    <a:pt x="40" y="214"/>
                  </a:lnTo>
                  <a:lnTo>
                    <a:pt x="44" y="218"/>
                  </a:lnTo>
                  <a:lnTo>
                    <a:pt x="48" y="224"/>
                  </a:lnTo>
                  <a:lnTo>
                    <a:pt x="50" y="234"/>
                  </a:lnTo>
                  <a:lnTo>
                    <a:pt x="52" y="246"/>
                  </a:lnTo>
                  <a:lnTo>
                    <a:pt x="56" y="262"/>
                  </a:lnTo>
                  <a:lnTo>
                    <a:pt x="58" y="266"/>
                  </a:lnTo>
                  <a:lnTo>
                    <a:pt x="64" y="270"/>
                  </a:lnTo>
                  <a:lnTo>
                    <a:pt x="68" y="272"/>
                  </a:lnTo>
                  <a:lnTo>
                    <a:pt x="74" y="272"/>
                  </a:lnTo>
                  <a:lnTo>
                    <a:pt x="80" y="270"/>
                  </a:lnTo>
                  <a:lnTo>
                    <a:pt x="84" y="268"/>
                  </a:lnTo>
                  <a:lnTo>
                    <a:pt x="90" y="264"/>
                  </a:lnTo>
                  <a:lnTo>
                    <a:pt x="90" y="260"/>
                  </a:lnTo>
                  <a:lnTo>
                    <a:pt x="90" y="258"/>
                  </a:lnTo>
                  <a:lnTo>
                    <a:pt x="104" y="248"/>
                  </a:lnTo>
                  <a:lnTo>
                    <a:pt x="104" y="250"/>
                  </a:lnTo>
                  <a:lnTo>
                    <a:pt x="116" y="268"/>
                  </a:lnTo>
                  <a:lnTo>
                    <a:pt x="122" y="270"/>
                  </a:lnTo>
                  <a:lnTo>
                    <a:pt x="130" y="272"/>
                  </a:lnTo>
                  <a:lnTo>
                    <a:pt x="134" y="272"/>
                  </a:lnTo>
                  <a:lnTo>
                    <a:pt x="130" y="262"/>
                  </a:lnTo>
                  <a:lnTo>
                    <a:pt x="146" y="268"/>
                  </a:lnTo>
                  <a:lnTo>
                    <a:pt x="150" y="268"/>
                  </a:lnTo>
                  <a:lnTo>
                    <a:pt x="152" y="270"/>
                  </a:lnTo>
                  <a:lnTo>
                    <a:pt x="166" y="280"/>
                  </a:lnTo>
                  <a:lnTo>
                    <a:pt x="170" y="274"/>
                  </a:lnTo>
                  <a:lnTo>
                    <a:pt x="168" y="248"/>
                  </a:lnTo>
                  <a:lnTo>
                    <a:pt x="170" y="246"/>
                  </a:lnTo>
                  <a:lnTo>
                    <a:pt x="180" y="234"/>
                  </a:lnTo>
                  <a:lnTo>
                    <a:pt x="180" y="232"/>
                  </a:lnTo>
                  <a:lnTo>
                    <a:pt x="176" y="226"/>
                  </a:lnTo>
                  <a:lnTo>
                    <a:pt x="172" y="224"/>
                  </a:lnTo>
                  <a:lnTo>
                    <a:pt x="174" y="222"/>
                  </a:lnTo>
                  <a:lnTo>
                    <a:pt x="176" y="220"/>
                  </a:lnTo>
                  <a:lnTo>
                    <a:pt x="178" y="220"/>
                  </a:lnTo>
                  <a:lnTo>
                    <a:pt x="198" y="186"/>
                  </a:lnTo>
                  <a:lnTo>
                    <a:pt x="200" y="188"/>
                  </a:lnTo>
                  <a:lnTo>
                    <a:pt x="204" y="188"/>
                  </a:lnTo>
                  <a:lnTo>
                    <a:pt x="204" y="190"/>
                  </a:lnTo>
                  <a:lnTo>
                    <a:pt x="204" y="204"/>
                  </a:lnTo>
                  <a:lnTo>
                    <a:pt x="228" y="184"/>
                  </a:lnTo>
                  <a:lnTo>
                    <a:pt x="226" y="172"/>
                  </a:lnTo>
                  <a:lnTo>
                    <a:pt x="222" y="172"/>
                  </a:lnTo>
                  <a:lnTo>
                    <a:pt x="214" y="174"/>
                  </a:lnTo>
                  <a:lnTo>
                    <a:pt x="228" y="136"/>
                  </a:lnTo>
                  <a:lnTo>
                    <a:pt x="216" y="136"/>
                  </a:lnTo>
                  <a:lnTo>
                    <a:pt x="214" y="136"/>
                  </a:lnTo>
                  <a:lnTo>
                    <a:pt x="214" y="134"/>
                  </a:lnTo>
                  <a:lnTo>
                    <a:pt x="210" y="128"/>
                  </a:lnTo>
                  <a:lnTo>
                    <a:pt x="208" y="122"/>
                  </a:lnTo>
                  <a:lnTo>
                    <a:pt x="210" y="116"/>
                  </a:lnTo>
                  <a:lnTo>
                    <a:pt x="230" y="116"/>
                  </a:lnTo>
                  <a:lnTo>
                    <a:pt x="242" y="116"/>
                  </a:lnTo>
                  <a:lnTo>
                    <a:pt x="240" y="106"/>
                  </a:lnTo>
                  <a:lnTo>
                    <a:pt x="232" y="92"/>
                  </a:lnTo>
                  <a:lnTo>
                    <a:pt x="216" y="86"/>
                  </a:lnTo>
                  <a:lnTo>
                    <a:pt x="232" y="70"/>
                  </a:lnTo>
                  <a:lnTo>
                    <a:pt x="232" y="66"/>
                  </a:lnTo>
                  <a:lnTo>
                    <a:pt x="224" y="68"/>
                  </a:lnTo>
                  <a:lnTo>
                    <a:pt x="220" y="68"/>
                  </a:lnTo>
                  <a:lnTo>
                    <a:pt x="220" y="66"/>
                  </a:lnTo>
                  <a:lnTo>
                    <a:pt x="220" y="64"/>
                  </a:lnTo>
                  <a:lnTo>
                    <a:pt x="218" y="58"/>
                  </a:lnTo>
                  <a:lnTo>
                    <a:pt x="214" y="54"/>
                  </a:lnTo>
                  <a:lnTo>
                    <a:pt x="210" y="50"/>
                  </a:lnTo>
                  <a:lnTo>
                    <a:pt x="204" y="48"/>
                  </a:lnTo>
                  <a:lnTo>
                    <a:pt x="172" y="48"/>
                  </a:lnTo>
                  <a:lnTo>
                    <a:pt x="160" y="64"/>
                  </a:lnTo>
                  <a:lnTo>
                    <a:pt x="156" y="64"/>
                  </a:lnTo>
                  <a:lnTo>
                    <a:pt x="104" y="48"/>
                  </a:lnTo>
                  <a:lnTo>
                    <a:pt x="154" y="36"/>
                  </a:lnTo>
                  <a:lnTo>
                    <a:pt x="158" y="34"/>
                  </a:lnTo>
                  <a:lnTo>
                    <a:pt x="162" y="30"/>
                  </a:lnTo>
                  <a:lnTo>
                    <a:pt x="178" y="12"/>
                  </a:lnTo>
                  <a:lnTo>
                    <a:pt x="162" y="0"/>
                  </a:lnTo>
                  <a:lnTo>
                    <a:pt x="148" y="4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安徽"/>
            <p:cNvSpPr>
              <a:spLocks/>
            </p:cNvSpPr>
            <p:nvPr/>
          </p:nvSpPr>
          <p:spPr bwMode="auto">
            <a:xfrm>
              <a:off x="5646152" y="3846725"/>
              <a:ext cx="547818" cy="669555"/>
            </a:xfrm>
            <a:custGeom>
              <a:avLst/>
              <a:gdLst>
                <a:gd name="T0" fmla="*/ 2147483646 w 306"/>
                <a:gd name="T1" fmla="*/ 2147483646 h 374"/>
                <a:gd name="T2" fmla="*/ 2147483646 w 306"/>
                <a:gd name="T3" fmla="*/ 2147483646 h 374"/>
                <a:gd name="T4" fmla="*/ 2147483646 w 306"/>
                <a:gd name="T5" fmla="*/ 2147483646 h 374"/>
                <a:gd name="T6" fmla="*/ 2147483646 w 306"/>
                <a:gd name="T7" fmla="*/ 2147483646 h 374"/>
                <a:gd name="T8" fmla="*/ 2147483646 w 306"/>
                <a:gd name="T9" fmla="*/ 2147483646 h 374"/>
                <a:gd name="T10" fmla="*/ 2147483646 w 306"/>
                <a:gd name="T11" fmla="*/ 2147483646 h 374"/>
                <a:gd name="T12" fmla="*/ 2147483646 w 306"/>
                <a:gd name="T13" fmla="*/ 2147483646 h 374"/>
                <a:gd name="T14" fmla="*/ 2147483646 w 306"/>
                <a:gd name="T15" fmla="*/ 2147483646 h 374"/>
                <a:gd name="T16" fmla="*/ 2147483646 w 306"/>
                <a:gd name="T17" fmla="*/ 2147483646 h 374"/>
                <a:gd name="T18" fmla="*/ 2147483646 w 306"/>
                <a:gd name="T19" fmla="*/ 2147483646 h 374"/>
                <a:gd name="T20" fmla="*/ 2147483646 w 306"/>
                <a:gd name="T21" fmla="*/ 2147483646 h 374"/>
                <a:gd name="T22" fmla="*/ 2147483646 w 306"/>
                <a:gd name="T23" fmla="*/ 2147483646 h 374"/>
                <a:gd name="T24" fmla="*/ 2147483646 w 306"/>
                <a:gd name="T25" fmla="*/ 2147483646 h 374"/>
                <a:gd name="T26" fmla="*/ 2147483646 w 306"/>
                <a:gd name="T27" fmla="*/ 2147483646 h 374"/>
                <a:gd name="T28" fmla="*/ 2147483646 w 306"/>
                <a:gd name="T29" fmla="*/ 2147483646 h 374"/>
                <a:gd name="T30" fmla="*/ 2147483646 w 306"/>
                <a:gd name="T31" fmla="*/ 2147483646 h 374"/>
                <a:gd name="T32" fmla="*/ 2147483646 w 306"/>
                <a:gd name="T33" fmla="*/ 2147483646 h 374"/>
                <a:gd name="T34" fmla="*/ 2147483646 w 306"/>
                <a:gd name="T35" fmla="*/ 2147483646 h 374"/>
                <a:gd name="T36" fmla="*/ 2147483646 w 306"/>
                <a:gd name="T37" fmla="*/ 2147483646 h 374"/>
                <a:gd name="T38" fmla="*/ 2147483646 w 306"/>
                <a:gd name="T39" fmla="*/ 2147483646 h 374"/>
                <a:gd name="T40" fmla="*/ 2147483646 w 306"/>
                <a:gd name="T41" fmla="*/ 2147483646 h 374"/>
                <a:gd name="T42" fmla="*/ 2147483646 w 306"/>
                <a:gd name="T43" fmla="*/ 2147483646 h 374"/>
                <a:gd name="T44" fmla="*/ 2147483646 w 306"/>
                <a:gd name="T45" fmla="*/ 2147483646 h 374"/>
                <a:gd name="T46" fmla="*/ 2147483646 w 306"/>
                <a:gd name="T47" fmla="*/ 2147483646 h 374"/>
                <a:gd name="T48" fmla="*/ 2147483646 w 306"/>
                <a:gd name="T49" fmla="*/ 2147483646 h 374"/>
                <a:gd name="T50" fmla="*/ 2147483646 w 306"/>
                <a:gd name="T51" fmla="*/ 2147483646 h 374"/>
                <a:gd name="T52" fmla="*/ 2147483646 w 306"/>
                <a:gd name="T53" fmla="*/ 2147483646 h 374"/>
                <a:gd name="T54" fmla="*/ 2147483646 w 306"/>
                <a:gd name="T55" fmla="*/ 2147483646 h 374"/>
                <a:gd name="T56" fmla="*/ 2147483646 w 306"/>
                <a:gd name="T57" fmla="*/ 2147483646 h 374"/>
                <a:gd name="T58" fmla="*/ 2147483646 w 306"/>
                <a:gd name="T59" fmla="*/ 2147483646 h 374"/>
                <a:gd name="T60" fmla="*/ 2147483646 w 306"/>
                <a:gd name="T61" fmla="*/ 2147483646 h 374"/>
                <a:gd name="T62" fmla="*/ 2147483646 w 306"/>
                <a:gd name="T63" fmla="*/ 2147483646 h 374"/>
                <a:gd name="T64" fmla="*/ 2147483646 w 306"/>
                <a:gd name="T65" fmla="*/ 2147483646 h 374"/>
                <a:gd name="T66" fmla="*/ 2147483646 w 306"/>
                <a:gd name="T67" fmla="*/ 2147483646 h 374"/>
                <a:gd name="T68" fmla="*/ 2147483646 w 306"/>
                <a:gd name="T69" fmla="*/ 2147483646 h 374"/>
                <a:gd name="T70" fmla="*/ 2147483646 w 306"/>
                <a:gd name="T71" fmla="*/ 2147483646 h 374"/>
                <a:gd name="T72" fmla="*/ 2147483646 w 306"/>
                <a:gd name="T73" fmla="*/ 2147483646 h 374"/>
                <a:gd name="T74" fmla="*/ 2147483646 w 306"/>
                <a:gd name="T75" fmla="*/ 2147483646 h 374"/>
                <a:gd name="T76" fmla="*/ 2147483646 w 306"/>
                <a:gd name="T77" fmla="*/ 2147483646 h 374"/>
                <a:gd name="T78" fmla="*/ 2147483646 w 306"/>
                <a:gd name="T79" fmla="*/ 2147483646 h 374"/>
                <a:gd name="T80" fmla="*/ 2147483646 w 306"/>
                <a:gd name="T81" fmla="*/ 2147483646 h 374"/>
                <a:gd name="T82" fmla="*/ 2147483646 w 306"/>
                <a:gd name="T83" fmla="*/ 2147483646 h 374"/>
                <a:gd name="T84" fmla="*/ 2147483646 w 306"/>
                <a:gd name="T85" fmla="*/ 2147483646 h 374"/>
                <a:gd name="T86" fmla="*/ 2147483646 w 306"/>
                <a:gd name="T87" fmla="*/ 2147483646 h 374"/>
                <a:gd name="T88" fmla="*/ 2147483646 w 306"/>
                <a:gd name="T89" fmla="*/ 2147483646 h 374"/>
                <a:gd name="T90" fmla="*/ 2147483646 w 306"/>
                <a:gd name="T91" fmla="*/ 2147483646 h 374"/>
                <a:gd name="T92" fmla="*/ 2147483646 w 306"/>
                <a:gd name="T93" fmla="*/ 2147483646 h 374"/>
                <a:gd name="T94" fmla="*/ 2147483646 w 306"/>
                <a:gd name="T95" fmla="*/ 2147483646 h 374"/>
                <a:gd name="T96" fmla="*/ 2147483646 w 306"/>
                <a:gd name="T97" fmla="*/ 2147483646 h 374"/>
                <a:gd name="T98" fmla="*/ 2147483646 w 306"/>
                <a:gd name="T99" fmla="*/ 2147483646 h 374"/>
                <a:gd name="T100" fmla="*/ 2147483646 w 306"/>
                <a:gd name="T101" fmla="*/ 2147483646 h 374"/>
                <a:gd name="T102" fmla="*/ 2147483646 w 306"/>
                <a:gd name="T103" fmla="*/ 2147483646 h 374"/>
                <a:gd name="T104" fmla="*/ 2147483646 w 306"/>
                <a:gd name="T105" fmla="*/ 2147483646 h 374"/>
                <a:gd name="T106" fmla="*/ 2147483646 w 306"/>
                <a:gd name="T107" fmla="*/ 2147483646 h 374"/>
                <a:gd name="T108" fmla="*/ 2147483646 w 306"/>
                <a:gd name="T109" fmla="*/ 2147483646 h 374"/>
                <a:gd name="T110" fmla="*/ 2147483646 w 306"/>
                <a:gd name="T111" fmla="*/ 2147483646 h 374"/>
                <a:gd name="T112" fmla="*/ 2147483646 w 306"/>
                <a:gd name="T113" fmla="*/ 2147483646 h 374"/>
                <a:gd name="T114" fmla="*/ 2147483646 w 306"/>
                <a:gd name="T115" fmla="*/ 2147483646 h 37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06" h="374">
                  <a:moveTo>
                    <a:pt x="192" y="106"/>
                  </a:moveTo>
                  <a:lnTo>
                    <a:pt x="192" y="106"/>
                  </a:lnTo>
                  <a:lnTo>
                    <a:pt x="186" y="86"/>
                  </a:lnTo>
                  <a:lnTo>
                    <a:pt x="180" y="70"/>
                  </a:lnTo>
                  <a:lnTo>
                    <a:pt x="174" y="60"/>
                  </a:lnTo>
                  <a:lnTo>
                    <a:pt x="170" y="56"/>
                  </a:lnTo>
                  <a:lnTo>
                    <a:pt x="142" y="46"/>
                  </a:lnTo>
                  <a:lnTo>
                    <a:pt x="122" y="40"/>
                  </a:lnTo>
                  <a:lnTo>
                    <a:pt x="110" y="34"/>
                  </a:lnTo>
                  <a:lnTo>
                    <a:pt x="104" y="30"/>
                  </a:lnTo>
                  <a:lnTo>
                    <a:pt x="96" y="22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76" y="2"/>
                  </a:lnTo>
                  <a:lnTo>
                    <a:pt x="82" y="14"/>
                  </a:lnTo>
                  <a:lnTo>
                    <a:pt x="96" y="34"/>
                  </a:lnTo>
                  <a:lnTo>
                    <a:pt x="98" y="36"/>
                  </a:lnTo>
                  <a:lnTo>
                    <a:pt x="98" y="38"/>
                  </a:lnTo>
                  <a:lnTo>
                    <a:pt x="86" y="60"/>
                  </a:lnTo>
                  <a:lnTo>
                    <a:pt x="78" y="70"/>
                  </a:lnTo>
                  <a:lnTo>
                    <a:pt x="74" y="72"/>
                  </a:lnTo>
                  <a:lnTo>
                    <a:pt x="72" y="72"/>
                  </a:lnTo>
                  <a:lnTo>
                    <a:pt x="64" y="66"/>
                  </a:lnTo>
                  <a:lnTo>
                    <a:pt x="52" y="50"/>
                  </a:lnTo>
                  <a:lnTo>
                    <a:pt x="38" y="46"/>
                  </a:lnTo>
                  <a:lnTo>
                    <a:pt x="40" y="54"/>
                  </a:lnTo>
                  <a:lnTo>
                    <a:pt x="46" y="70"/>
                  </a:lnTo>
                  <a:lnTo>
                    <a:pt x="46" y="72"/>
                  </a:lnTo>
                  <a:lnTo>
                    <a:pt x="46" y="74"/>
                  </a:lnTo>
                  <a:lnTo>
                    <a:pt x="44" y="82"/>
                  </a:lnTo>
                  <a:lnTo>
                    <a:pt x="28" y="88"/>
                  </a:lnTo>
                  <a:lnTo>
                    <a:pt x="24" y="90"/>
                  </a:lnTo>
                  <a:lnTo>
                    <a:pt x="22" y="94"/>
                  </a:lnTo>
                  <a:lnTo>
                    <a:pt x="22" y="102"/>
                  </a:lnTo>
                  <a:lnTo>
                    <a:pt x="24" y="116"/>
                  </a:lnTo>
                  <a:lnTo>
                    <a:pt x="20" y="124"/>
                  </a:lnTo>
                  <a:lnTo>
                    <a:pt x="18" y="126"/>
                  </a:lnTo>
                  <a:lnTo>
                    <a:pt x="16" y="126"/>
                  </a:lnTo>
                  <a:lnTo>
                    <a:pt x="0" y="122"/>
                  </a:lnTo>
                  <a:lnTo>
                    <a:pt x="2" y="126"/>
                  </a:lnTo>
                  <a:lnTo>
                    <a:pt x="8" y="130"/>
                  </a:lnTo>
                  <a:lnTo>
                    <a:pt x="18" y="144"/>
                  </a:lnTo>
                  <a:lnTo>
                    <a:pt x="28" y="160"/>
                  </a:lnTo>
                  <a:lnTo>
                    <a:pt x="28" y="162"/>
                  </a:lnTo>
                  <a:lnTo>
                    <a:pt x="36" y="162"/>
                  </a:lnTo>
                  <a:lnTo>
                    <a:pt x="42" y="160"/>
                  </a:lnTo>
                  <a:lnTo>
                    <a:pt x="48" y="162"/>
                  </a:lnTo>
                  <a:lnTo>
                    <a:pt x="54" y="164"/>
                  </a:lnTo>
                  <a:lnTo>
                    <a:pt x="60" y="166"/>
                  </a:lnTo>
                  <a:lnTo>
                    <a:pt x="70" y="178"/>
                  </a:lnTo>
                  <a:lnTo>
                    <a:pt x="68" y="200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8" y="214"/>
                  </a:lnTo>
                  <a:lnTo>
                    <a:pt x="60" y="218"/>
                  </a:lnTo>
                  <a:lnTo>
                    <a:pt x="56" y="218"/>
                  </a:lnTo>
                  <a:lnTo>
                    <a:pt x="54" y="220"/>
                  </a:lnTo>
                  <a:lnTo>
                    <a:pt x="52" y="224"/>
                  </a:lnTo>
                  <a:lnTo>
                    <a:pt x="50" y="230"/>
                  </a:lnTo>
                  <a:lnTo>
                    <a:pt x="44" y="244"/>
                  </a:lnTo>
                  <a:lnTo>
                    <a:pt x="52" y="254"/>
                  </a:lnTo>
                  <a:lnTo>
                    <a:pt x="74" y="258"/>
                  </a:lnTo>
                  <a:lnTo>
                    <a:pt x="76" y="258"/>
                  </a:lnTo>
                  <a:lnTo>
                    <a:pt x="86" y="268"/>
                  </a:lnTo>
                  <a:lnTo>
                    <a:pt x="72" y="288"/>
                  </a:lnTo>
                  <a:lnTo>
                    <a:pt x="102" y="352"/>
                  </a:lnTo>
                  <a:lnTo>
                    <a:pt x="104" y="354"/>
                  </a:lnTo>
                  <a:lnTo>
                    <a:pt x="98" y="358"/>
                  </a:lnTo>
                  <a:lnTo>
                    <a:pt x="100" y="364"/>
                  </a:lnTo>
                  <a:lnTo>
                    <a:pt x="156" y="330"/>
                  </a:lnTo>
                  <a:lnTo>
                    <a:pt x="146" y="346"/>
                  </a:lnTo>
                  <a:lnTo>
                    <a:pt x="138" y="362"/>
                  </a:lnTo>
                  <a:lnTo>
                    <a:pt x="134" y="374"/>
                  </a:lnTo>
                  <a:lnTo>
                    <a:pt x="140" y="372"/>
                  </a:lnTo>
                  <a:lnTo>
                    <a:pt x="146" y="366"/>
                  </a:lnTo>
                  <a:lnTo>
                    <a:pt x="152" y="360"/>
                  </a:lnTo>
                  <a:lnTo>
                    <a:pt x="156" y="350"/>
                  </a:lnTo>
                  <a:lnTo>
                    <a:pt x="158" y="350"/>
                  </a:lnTo>
                  <a:lnTo>
                    <a:pt x="172" y="342"/>
                  </a:lnTo>
                  <a:lnTo>
                    <a:pt x="174" y="340"/>
                  </a:lnTo>
                  <a:lnTo>
                    <a:pt x="196" y="358"/>
                  </a:lnTo>
                  <a:lnTo>
                    <a:pt x="220" y="360"/>
                  </a:lnTo>
                  <a:lnTo>
                    <a:pt x="232" y="368"/>
                  </a:lnTo>
                  <a:lnTo>
                    <a:pt x="260" y="342"/>
                  </a:lnTo>
                  <a:lnTo>
                    <a:pt x="264" y="336"/>
                  </a:lnTo>
                  <a:lnTo>
                    <a:pt x="268" y="326"/>
                  </a:lnTo>
                  <a:lnTo>
                    <a:pt x="272" y="320"/>
                  </a:lnTo>
                  <a:lnTo>
                    <a:pt x="270" y="312"/>
                  </a:lnTo>
                  <a:lnTo>
                    <a:pt x="260" y="296"/>
                  </a:lnTo>
                  <a:lnTo>
                    <a:pt x="254" y="286"/>
                  </a:lnTo>
                  <a:lnTo>
                    <a:pt x="288" y="298"/>
                  </a:lnTo>
                  <a:lnTo>
                    <a:pt x="300" y="292"/>
                  </a:lnTo>
                  <a:lnTo>
                    <a:pt x="288" y="270"/>
                  </a:lnTo>
                  <a:lnTo>
                    <a:pt x="288" y="268"/>
                  </a:lnTo>
                  <a:lnTo>
                    <a:pt x="306" y="246"/>
                  </a:lnTo>
                  <a:lnTo>
                    <a:pt x="298" y="234"/>
                  </a:lnTo>
                  <a:lnTo>
                    <a:pt x="290" y="226"/>
                  </a:lnTo>
                  <a:lnTo>
                    <a:pt x="284" y="222"/>
                  </a:lnTo>
                  <a:lnTo>
                    <a:pt x="282" y="222"/>
                  </a:lnTo>
                  <a:lnTo>
                    <a:pt x="272" y="232"/>
                  </a:lnTo>
                  <a:lnTo>
                    <a:pt x="272" y="230"/>
                  </a:lnTo>
                  <a:lnTo>
                    <a:pt x="270" y="230"/>
                  </a:lnTo>
                  <a:lnTo>
                    <a:pt x="256" y="226"/>
                  </a:lnTo>
                  <a:lnTo>
                    <a:pt x="252" y="214"/>
                  </a:lnTo>
                  <a:lnTo>
                    <a:pt x="244" y="210"/>
                  </a:lnTo>
                  <a:lnTo>
                    <a:pt x="236" y="204"/>
                  </a:lnTo>
                  <a:lnTo>
                    <a:pt x="226" y="198"/>
                  </a:lnTo>
                  <a:lnTo>
                    <a:pt x="218" y="192"/>
                  </a:lnTo>
                  <a:lnTo>
                    <a:pt x="216" y="190"/>
                  </a:lnTo>
                  <a:lnTo>
                    <a:pt x="216" y="186"/>
                  </a:lnTo>
                  <a:lnTo>
                    <a:pt x="214" y="184"/>
                  </a:lnTo>
                  <a:lnTo>
                    <a:pt x="216" y="180"/>
                  </a:lnTo>
                  <a:lnTo>
                    <a:pt x="220" y="170"/>
                  </a:lnTo>
                  <a:lnTo>
                    <a:pt x="230" y="152"/>
                  </a:lnTo>
                  <a:lnTo>
                    <a:pt x="232" y="144"/>
                  </a:lnTo>
                  <a:lnTo>
                    <a:pt x="234" y="138"/>
                  </a:lnTo>
                  <a:lnTo>
                    <a:pt x="234" y="128"/>
                  </a:lnTo>
                  <a:lnTo>
                    <a:pt x="240" y="128"/>
                  </a:lnTo>
                  <a:lnTo>
                    <a:pt x="258" y="130"/>
                  </a:lnTo>
                  <a:lnTo>
                    <a:pt x="260" y="122"/>
                  </a:lnTo>
                  <a:lnTo>
                    <a:pt x="264" y="106"/>
                  </a:lnTo>
                  <a:lnTo>
                    <a:pt x="260" y="104"/>
                  </a:lnTo>
                  <a:lnTo>
                    <a:pt x="242" y="116"/>
                  </a:lnTo>
                  <a:lnTo>
                    <a:pt x="230" y="122"/>
                  </a:lnTo>
                  <a:lnTo>
                    <a:pt x="222" y="122"/>
                  </a:lnTo>
                  <a:lnTo>
                    <a:pt x="214" y="120"/>
                  </a:lnTo>
                  <a:lnTo>
                    <a:pt x="204" y="114"/>
                  </a:lnTo>
                  <a:lnTo>
                    <a:pt x="194" y="108"/>
                  </a:lnTo>
                  <a:lnTo>
                    <a:pt x="194" y="106"/>
                  </a:lnTo>
                  <a:lnTo>
                    <a:pt x="192" y="106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天津"/>
            <p:cNvSpPr>
              <a:spLocks/>
            </p:cNvSpPr>
            <p:nvPr/>
          </p:nvSpPr>
          <p:spPr bwMode="auto">
            <a:xfrm>
              <a:off x="5753567" y="3073336"/>
              <a:ext cx="143220" cy="207669"/>
            </a:xfrm>
            <a:custGeom>
              <a:avLst/>
              <a:gdLst>
                <a:gd name="T0" fmla="*/ 2147483646 w 80"/>
                <a:gd name="T1" fmla="*/ 2147483646 h 116"/>
                <a:gd name="T2" fmla="*/ 2147483646 w 80"/>
                <a:gd name="T3" fmla="*/ 0 h 116"/>
                <a:gd name="T4" fmla="*/ 2147483646 w 80"/>
                <a:gd name="T5" fmla="*/ 0 h 116"/>
                <a:gd name="T6" fmla="*/ 2147483646 w 80"/>
                <a:gd name="T7" fmla="*/ 2147483646 h 116"/>
                <a:gd name="T8" fmla="*/ 2147483646 w 80"/>
                <a:gd name="T9" fmla="*/ 2147483646 h 116"/>
                <a:gd name="T10" fmla="*/ 2147483646 w 80"/>
                <a:gd name="T11" fmla="*/ 2147483646 h 116"/>
                <a:gd name="T12" fmla="*/ 2147483646 w 80"/>
                <a:gd name="T13" fmla="*/ 2147483646 h 116"/>
                <a:gd name="T14" fmla="*/ 2147483646 w 80"/>
                <a:gd name="T15" fmla="*/ 2147483646 h 116"/>
                <a:gd name="T16" fmla="*/ 2147483646 w 80"/>
                <a:gd name="T17" fmla="*/ 2147483646 h 116"/>
                <a:gd name="T18" fmla="*/ 2147483646 w 80"/>
                <a:gd name="T19" fmla="*/ 2147483646 h 116"/>
                <a:gd name="T20" fmla="*/ 2147483646 w 80"/>
                <a:gd name="T21" fmla="*/ 2147483646 h 116"/>
                <a:gd name="T22" fmla="*/ 2147483646 w 80"/>
                <a:gd name="T23" fmla="*/ 2147483646 h 116"/>
                <a:gd name="T24" fmla="*/ 2147483646 w 80"/>
                <a:gd name="T25" fmla="*/ 2147483646 h 116"/>
                <a:gd name="T26" fmla="*/ 2147483646 w 80"/>
                <a:gd name="T27" fmla="*/ 2147483646 h 116"/>
                <a:gd name="T28" fmla="*/ 2147483646 w 80"/>
                <a:gd name="T29" fmla="*/ 2147483646 h 116"/>
                <a:gd name="T30" fmla="*/ 2147483646 w 80"/>
                <a:gd name="T31" fmla="*/ 2147483646 h 116"/>
                <a:gd name="T32" fmla="*/ 2147483646 w 80"/>
                <a:gd name="T33" fmla="*/ 2147483646 h 116"/>
                <a:gd name="T34" fmla="*/ 0 w 80"/>
                <a:gd name="T35" fmla="*/ 2147483646 h 116"/>
                <a:gd name="T36" fmla="*/ 0 w 80"/>
                <a:gd name="T37" fmla="*/ 2147483646 h 116"/>
                <a:gd name="T38" fmla="*/ 0 w 80"/>
                <a:gd name="T39" fmla="*/ 2147483646 h 116"/>
                <a:gd name="T40" fmla="*/ 0 w 80"/>
                <a:gd name="T41" fmla="*/ 2147483646 h 116"/>
                <a:gd name="T42" fmla="*/ 2147483646 w 80"/>
                <a:gd name="T43" fmla="*/ 2147483646 h 116"/>
                <a:gd name="T44" fmla="*/ 2147483646 w 80"/>
                <a:gd name="T45" fmla="*/ 2147483646 h 116"/>
                <a:gd name="T46" fmla="*/ 2147483646 w 80"/>
                <a:gd name="T47" fmla="*/ 2147483646 h 116"/>
                <a:gd name="T48" fmla="*/ 2147483646 w 80"/>
                <a:gd name="T49" fmla="*/ 2147483646 h 116"/>
                <a:gd name="T50" fmla="*/ 2147483646 w 80"/>
                <a:gd name="T51" fmla="*/ 2147483646 h 116"/>
                <a:gd name="T52" fmla="*/ 2147483646 w 80"/>
                <a:gd name="T53" fmla="*/ 2147483646 h 116"/>
                <a:gd name="T54" fmla="*/ 2147483646 w 80"/>
                <a:gd name="T55" fmla="*/ 2147483646 h 116"/>
                <a:gd name="T56" fmla="*/ 2147483646 w 80"/>
                <a:gd name="T57" fmla="*/ 2147483646 h 116"/>
                <a:gd name="T58" fmla="*/ 2147483646 w 80"/>
                <a:gd name="T59" fmla="*/ 2147483646 h 116"/>
                <a:gd name="T60" fmla="*/ 2147483646 w 80"/>
                <a:gd name="T61" fmla="*/ 2147483646 h 116"/>
                <a:gd name="T62" fmla="*/ 2147483646 w 80"/>
                <a:gd name="T63" fmla="*/ 2147483646 h 116"/>
                <a:gd name="T64" fmla="*/ 2147483646 w 80"/>
                <a:gd name="T65" fmla="*/ 2147483646 h 116"/>
                <a:gd name="T66" fmla="*/ 2147483646 w 80"/>
                <a:gd name="T67" fmla="*/ 2147483646 h 116"/>
                <a:gd name="T68" fmla="*/ 2147483646 w 80"/>
                <a:gd name="T69" fmla="*/ 2147483646 h 116"/>
                <a:gd name="T70" fmla="*/ 2147483646 w 80"/>
                <a:gd name="T71" fmla="*/ 2147483646 h 116"/>
                <a:gd name="T72" fmla="*/ 2147483646 w 80"/>
                <a:gd name="T73" fmla="*/ 2147483646 h 116"/>
                <a:gd name="T74" fmla="*/ 2147483646 w 80"/>
                <a:gd name="T75" fmla="*/ 2147483646 h 116"/>
                <a:gd name="T76" fmla="*/ 2147483646 w 80"/>
                <a:gd name="T77" fmla="*/ 2147483646 h 116"/>
                <a:gd name="T78" fmla="*/ 2147483646 w 80"/>
                <a:gd name="T79" fmla="*/ 2147483646 h 116"/>
                <a:gd name="T80" fmla="*/ 2147483646 w 80"/>
                <a:gd name="T81" fmla="*/ 2147483646 h 116"/>
                <a:gd name="T82" fmla="*/ 2147483646 w 80"/>
                <a:gd name="T83" fmla="*/ 2147483646 h 116"/>
                <a:gd name="T84" fmla="*/ 2147483646 w 80"/>
                <a:gd name="T85" fmla="*/ 2147483646 h 116"/>
                <a:gd name="T86" fmla="*/ 2147483646 w 80"/>
                <a:gd name="T87" fmla="*/ 2147483646 h 116"/>
                <a:gd name="T88" fmla="*/ 2147483646 w 80"/>
                <a:gd name="T89" fmla="*/ 2147483646 h 116"/>
                <a:gd name="T90" fmla="*/ 2147483646 w 80"/>
                <a:gd name="T91" fmla="*/ 2147483646 h 116"/>
                <a:gd name="T92" fmla="*/ 2147483646 w 80"/>
                <a:gd name="T93" fmla="*/ 2147483646 h 116"/>
                <a:gd name="T94" fmla="*/ 2147483646 w 80"/>
                <a:gd name="T95" fmla="*/ 2147483646 h 11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0" h="116">
                  <a:moveTo>
                    <a:pt x="46" y="2"/>
                  </a:moveTo>
                  <a:lnTo>
                    <a:pt x="44" y="0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10" y="26"/>
                  </a:lnTo>
                  <a:lnTo>
                    <a:pt x="8" y="32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4" y="50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0" y="78"/>
                  </a:lnTo>
                  <a:lnTo>
                    <a:pt x="4" y="102"/>
                  </a:lnTo>
                  <a:lnTo>
                    <a:pt x="8" y="106"/>
                  </a:lnTo>
                  <a:lnTo>
                    <a:pt x="18" y="112"/>
                  </a:lnTo>
                  <a:lnTo>
                    <a:pt x="36" y="116"/>
                  </a:lnTo>
                  <a:lnTo>
                    <a:pt x="44" y="114"/>
                  </a:lnTo>
                  <a:lnTo>
                    <a:pt x="54" y="110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2" y="90"/>
                  </a:lnTo>
                  <a:lnTo>
                    <a:pt x="60" y="74"/>
                  </a:lnTo>
                  <a:lnTo>
                    <a:pt x="76" y="74"/>
                  </a:lnTo>
                  <a:lnTo>
                    <a:pt x="80" y="74"/>
                  </a:lnTo>
                  <a:lnTo>
                    <a:pt x="74" y="64"/>
                  </a:lnTo>
                  <a:lnTo>
                    <a:pt x="64" y="48"/>
                  </a:lnTo>
                  <a:lnTo>
                    <a:pt x="58" y="40"/>
                  </a:lnTo>
                  <a:lnTo>
                    <a:pt x="54" y="30"/>
                  </a:lnTo>
                  <a:lnTo>
                    <a:pt x="52" y="18"/>
                  </a:lnTo>
                  <a:lnTo>
                    <a:pt x="48" y="8"/>
                  </a:lnTo>
                  <a:lnTo>
                    <a:pt x="46" y="2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北京"/>
            <p:cNvSpPr>
              <a:spLocks/>
            </p:cNvSpPr>
            <p:nvPr/>
          </p:nvSpPr>
          <p:spPr bwMode="auto">
            <a:xfrm>
              <a:off x="5610347" y="2980243"/>
              <a:ext cx="189767" cy="204089"/>
            </a:xfrm>
            <a:custGeom>
              <a:avLst/>
              <a:gdLst>
                <a:gd name="T0" fmla="*/ 2147483646 w 106"/>
                <a:gd name="T1" fmla="*/ 2147483646 h 114"/>
                <a:gd name="T2" fmla="*/ 2147483646 w 106"/>
                <a:gd name="T3" fmla="*/ 2147483646 h 114"/>
                <a:gd name="T4" fmla="*/ 2147483646 w 106"/>
                <a:gd name="T5" fmla="*/ 2147483646 h 114"/>
                <a:gd name="T6" fmla="*/ 2147483646 w 106"/>
                <a:gd name="T7" fmla="*/ 2147483646 h 114"/>
                <a:gd name="T8" fmla="*/ 2147483646 w 106"/>
                <a:gd name="T9" fmla="*/ 2147483646 h 114"/>
                <a:gd name="T10" fmla="*/ 2147483646 w 106"/>
                <a:gd name="T11" fmla="*/ 2147483646 h 114"/>
                <a:gd name="T12" fmla="*/ 2147483646 w 106"/>
                <a:gd name="T13" fmla="*/ 2147483646 h 114"/>
                <a:gd name="T14" fmla="*/ 2147483646 w 106"/>
                <a:gd name="T15" fmla="*/ 2147483646 h 114"/>
                <a:gd name="T16" fmla="*/ 2147483646 w 106"/>
                <a:gd name="T17" fmla="*/ 2147483646 h 114"/>
                <a:gd name="T18" fmla="*/ 0 w 106"/>
                <a:gd name="T19" fmla="*/ 2147483646 h 114"/>
                <a:gd name="T20" fmla="*/ 2147483646 w 106"/>
                <a:gd name="T21" fmla="*/ 2147483646 h 114"/>
                <a:gd name="T22" fmla="*/ 2147483646 w 106"/>
                <a:gd name="T23" fmla="*/ 2147483646 h 114"/>
                <a:gd name="T24" fmla="*/ 2147483646 w 106"/>
                <a:gd name="T25" fmla="*/ 2147483646 h 114"/>
                <a:gd name="T26" fmla="*/ 2147483646 w 106"/>
                <a:gd name="T27" fmla="*/ 2147483646 h 114"/>
                <a:gd name="T28" fmla="*/ 2147483646 w 106"/>
                <a:gd name="T29" fmla="*/ 2147483646 h 114"/>
                <a:gd name="T30" fmla="*/ 2147483646 w 106"/>
                <a:gd name="T31" fmla="*/ 2147483646 h 114"/>
                <a:gd name="T32" fmla="*/ 2147483646 w 106"/>
                <a:gd name="T33" fmla="*/ 2147483646 h 114"/>
                <a:gd name="T34" fmla="*/ 2147483646 w 106"/>
                <a:gd name="T35" fmla="*/ 2147483646 h 114"/>
                <a:gd name="T36" fmla="*/ 2147483646 w 106"/>
                <a:gd name="T37" fmla="*/ 2147483646 h 114"/>
                <a:gd name="T38" fmla="*/ 2147483646 w 106"/>
                <a:gd name="T39" fmla="*/ 2147483646 h 114"/>
                <a:gd name="T40" fmla="*/ 2147483646 w 106"/>
                <a:gd name="T41" fmla="*/ 2147483646 h 114"/>
                <a:gd name="T42" fmla="*/ 2147483646 w 106"/>
                <a:gd name="T43" fmla="*/ 2147483646 h 114"/>
                <a:gd name="T44" fmla="*/ 2147483646 w 106"/>
                <a:gd name="T45" fmla="*/ 2147483646 h 114"/>
                <a:gd name="T46" fmla="*/ 2147483646 w 106"/>
                <a:gd name="T47" fmla="*/ 2147483646 h 114"/>
                <a:gd name="T48" fmla="*/ 2147483646 w 106"/>
                <a:gd name="T49" fmla="*/ 2147483646 h 114"/>
                <a:gd name="T50" fmla="*/ 2147483646 w 106"/>
                <a:gd name="T51" fmla="*/ 2147483646 h 114"/>
                <a:gd name="T52" fmla="*/ 2147483646 w 106"/>
                <a:gd name="T53" fmla="*/ 2147483646 h 114"/>
                <a:gd name="T54" fmla="*/ 2147483646 w 106"/>
                <a:gd name="T55" fmla="*/ 2147483646 h 114"/>
                <a:gd name="T56" fmla="*/ 2147483646 w 106"/>
                <a:gd name="T57" fmla="*/ 2147483646 h 114"/>
                <a:gd name="T58" fmla="*/ 2147483646 w 106"/>
                <a:gd name="T59" fmla="*/ 2147483646 h 114"/>
                <a:gd name="T60" fmla="*/ 2147483646 w 106"/>
                <a:gd name="T61" fmla="*/ 2147483646 h 114"/>
                <a:gd name="T62" fmla="*/ 2147483646 w 106"/>
                <a:gd name="T63" fmla="*/ 2147483646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6" h="114">
                  <a:moveTo>
                    <a:pt x="52" y="24"/>
                  </a:moveTo>
                  <a:lnTo>
                    <a:pt x="52" y="26"/>
                  </a:lnTo>
                  <a:lnTo>
                    <a:pt x="48" y="26"/>
                  </a:lnTo>
                  <a:lnTo>
                    <a:pt x="38" y="24"/>
                  </a:lnTo>
                  <a:lnTo>
                    <a:pt x="38" y="28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18" y="38"/>
                  </a:lnTo>
                  <a:lnTo>
                    <a:pt x="18" y="40"/>
                  </a:lnTo>
                  <a:lnTo>
                    <a:pt x="16" y="44"/>
                  </a:lnTo>
                  <a:lnTo>
                    <a:pt x="18" y="48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0"/>
                  </a:lnTo>
                  <a:lnTo>
                    <a:pt x="14" y="72"/>
                  </a:lnTo>
                  <a:lnTo>
                    <a:pt x="4" y="82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4" y="96"/>
                  </a:lnTo>
                  <a:lnTo>
                    <a:pt x="14" y="100"/>
                  </a:lnTo>
                  <a:lnTo>
                    <a:pt x="20" y="100"/>
                  </a:lnTo>
                  <a:lnTo>
                    <a:pt x="32" y="102"/>
                  </a:lnTo>
                  <a:lnTo>
                    <a:pt x="36" y="102"/>
                  </a:lnTo>
                  <a:lnTo>
                    <a:pt x="40" y="106"/>
                  </a:lnTo>
                  <a:lnTo>
                    <a:pt x="48" y="110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66" y="112"/>
                  </a:lnTo>
                  <a:lnTo>
                    <a:pt x="72" y="106"/>
                  </a:lnTo>
                  <a:lnTo>
                    <a:pt x="78" y="98"/>
                  </a:lnTo>
                  <a:lnTo>
                    <a:pt x="84" y="84"/>
                  </a:lnTo>
                  <a:lnTo>
                    <a:pt x="80" y="66"/>
                  </a:lnTo>
                  <a:lnTo>
                    <a:pt x="86" y="68"/>
                  </a:lnTo>
                  <a:lnTo>
                    <a:pt x="96" y="68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94" y="38"/>
                  </a:lnTo>
                  <a:lnTo>
                    <a:pt x="96" y="30"/>
                  </a:lnTo>
                  <a:lnTo>
                    <a:pt x="102" y="26"/>
                  </a:lnTo>
                  <a:lnTo>
                    <a:pt x="106" y="22"/>
                  </a:lnTo>
                  <a:lnTo>
                    <a:pt x="104" y="18"/>
                  </a:lnTo>
                  <a:lnTo>
                    <a:pt x="86" y="18"/>
                  </a:lnTo>
                  <a:lnTo>
                    <a:pt x="68" y="6"/>
                  </a:lnTo>
                  <a:lnTo>
                    <a:pt x="62" y="2"/>
                  </a:lnTo>
                  <a:lnTo>
                    <a:pt x="58" y="0"/>
                  </a:lnTo>
                  <a:lnTo>
                    <a:pt x="48" y="2"/>
                  </a:lnTo>
                  <a:lnTo>
                    <a:pt x="44" y="2"/>
                  </a:lnTo>
                  <a:lnTo>
                    <a:pt x="44" y="8"/>
                  </a:lnTo>
                  <a:lnTo>
                    <a:pt x="50" y="10"/>
                  </a:lnTo>
                  <a:lnTo>
                    <a:pt x="54" y="16"/>
                  </a:lnTo>
                  <a:lnTo>
                    <a:pt x="54" y="20"/>
                  </a:lnTo>
                  <a:lnTo>
                    <a:pt x="52" y="24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辽宁"/>
            <p:cNvSpPr>
              <a:spLocks/>
            </p:cNvSpPr>
            <p:nvPr/>
          </p:nvSpPr>
          <p:spPr bwMode="auto">
            <a:xfrm>
              <a:off x="5932592" y="2575645"/>
              <a:ext cx="673135" cy="640911"/>
            </a:xfrm>
            <a:custGeom>
              <a:avLst/>
              <a:gdLst>
                <a:gd name="T0" fmla="*/ 2147483646 w 376"/>
                <a:gd name="T1" fmla="*/ 2147483646 h 358"/>
                <a:gd name="T2" fmla="*/ 2147483646 w 376"/>
                <a:gd name="T3" fmla="*/ 2147483646 h 358"/>
                <a:gd name="T4" fmla="*/ 2147483646 w 376"/>
                <a:gd name="T5" fmla="*/ 2147483646 h 358"/>
                <a:gd name="T6" fmla="*/ 2147483646 w 376"/>
                <a:gd name="T7" fmla="*/ 2147483646 h 358"/>
                <a:gd name="T8" fmla="*/ 2147483646 w 376"/>
                <a:gd name="T9" fmla="*/ 2147483646 h 358"/>
                <a:gd name="T10" fmla="*/ 2147483646 w 376"/>
                <a:gd name="T11" fmla="*/ 2147483646 h 358"/>
                <a:gd name="T12" fmla="*/ 2147483646 w 376"/>
                <a:gd name="T13" fmla="*/ 2147483646 h 358"/>
                <a:gd name="T14" fmla="*/ 2147483646 w 376"/>
                <a:gd name="T15" fmla="*/ 2147483646 h 358"/>
                <a:gd name="T16" fmla="*/ 2147483646 w 376"/>
                <a:gd name="T17" fmla="*/ 2147483646 h 358"/>
                <a:gd name="T18" fmla="*/ 2147483646 w 376"/>
                <a:gd name="T19" fmla="*/ 2147483646 h 358"/>
                <a:gd name="T20" fmla="*/ 2147483646 w 376"/>
                <a:gd name="T21" fmla="*/ 2147483646 h 358"/>
                <a:gd name="T22" fmla="*/ 2147483646 w 376"/>
                <a:gd name="T23" fmla="*/ 2147483646 h 358"/>
                <a:gd name="T24" fmla="*/ 2147483646 w 376"/>
                <a:gd name="T25" fmla="*/ 2147483646 h 358"/>
                <a:gd name="T26" fmla="*/ 2147483646 w 376"/>
                <a:gd name="T27" fmla="*/ 2147483646 h 358"/>
                <a:gd name="T28" fmla="*/ 2147483646 w 376"/>
                <a:gd name="T29" fmla="*/ 2147483646 h 358"/>
                <a:gd name="T30" fmla="*/ 2147483646 w 376"/>
                <a:gd name="T31" fmla="*/ 2147483646 h 358"/>
                <a:gd name="T32" fmla="*/ 2147483646 w 376"/>
                <a:gd name="T33" fmla="*/ 2147483646 h 358"/>
                <a:gd name="T34" fmla="*/ 2147483646 w 376"/>
                <a:gd name="T35" fmla="*/ 2147483646 h 358"/>
                <a:gd name="T36" fmla="*/ 2147483646 w 376"/>
                <a:gd name="T37" fmla="*/ 2147483646 h 358"/>
                <a:gd name="T38" fmla="*/ 2147483646 w 376"/>
                <a:gd name="T39" fmla="*/ 2147483646 h 358"/>
                <a:gd name="T40" fmla="*/ 2147483646 w 376"/>
                <a:gd name="T41" fmla="*/ 2147483646 h 358"/>
                <a:gd name="T42" fmla="*/ 2147483646 w 376"/>
                <a:gd name="T43" fmla="*/ 2147483646 h 358"/>
                <a:gd name="T44" fmla="*/ 2147483646 w 376"/>
                <a:gd name="T45" fmla="*/ 2147483646 h 358"/>
                <a:gd name="T46" fmla="*/ 2147483646 w 376"/>
                <a:gd name="T47" fmla="*/ 2147483646 h 358"/>
                <a:gd name="T48" fmla="*/ 2147483646 w 376"/>
                <a:gd name="T49" fmla="*/ 2147483646 h 358"/>
                <a:gd name="T50" fmla="*/ 2147483646 w 376"/>
                <a:gd name="T51" fmla="*/ 2147483646 h 358"/>
                <a:gd name="T52" fmla="*/ 2147483646 w 376"/>
                <a:gd name="T53" fmla="*/ 2147483646 h 358"/>
                <a:gd name="T54" fmla="*/ 2147483646 w 376"/>
                <a:gd name="T55" fmla="*/ 2147483646 h 358"/>
                <a:gd name="T56" fmla="*/ 2147483646 w 376"/>
                <a:gd name="T57" fmla="*/ 2147483646 h 358"/>
                <a:gd name="T58" fmla="*/ 2147483646 w 376"/>
                <a:gd name="T59" fmla="*/ 2147483646 h 358"/>
                <a:gd name="T60" fmla="*/ 2147483646 w 376"/>
                <a:gd name="T61" fmla="*/ 2147483646 h 358"/>
                <a:gd name="T62" fmla="*/ 2147483646 w 376"/>
                <a:gd name="T63" fmla="*/ 2147483646 h 358"/>
                <a:gd name="T64" fmla="*/ 2147483646 w 376"/>
                <a:gd name="T65" fmla="*/ 2147483646 h 358"/>
                <a:gd name="T66" fmla="*/ 2147483646 w 376"/>
                <a:gd name="T67" fmla="*/ 2147483646 h 358"/>
                <a:gd name="T68" fmla="*/ 2147483646 w 376"/>
                <a:gd name="T69" fmla="*/ 2147483646 h 358"/>
                <a:gd name="T70" fmla="*/ 2147483646 w 376"/>
                <a:gd name="T71" fmla="*/ 2147483646 h 358"/>
                <a:gd name="T72" fmla="*/ 2147483646 w 376"/>
                <a:gd name="T73" fmla="*/ 2147483646 h 358"/>
                <a:gd name="T74" fmla="*/ 2147483646 w 376"/>
                <a:gd name="T75" fmla="*/ 2147483646 h 358"/>
                <a:gd name="T76" fmla="*/ 2147483646 w 376"/>
                <a:gd name="T77" fmla="*/ 2147483646 h 358"/>
                <a:gd name="T78" fmla="*/ 2147483646 w 376"/>
                <a:gd name="T79" fmla="*/ 2147483646 h 358"/>
                <a:gd name="T80" fmla="*/ 2147483646 w 376"/>
                <a:gd name="T81" fmla="*/ 2147483646 h 358"/>
                <a:gd name="T82" fmla="*/ 2147483646 w 376"/>
                <a:gd name="T83" fmla="*/ 2147483646 h 358"/>
                <a:gd name="T84" fmla="*/ 2147483646 w 376"/>
                <a:gd name="T85" fmla="*/ 2147483646 h 358"/>
                <a:gd name="T86" fmla="*/ 2147483646 w 376"/>
                <a:gd name="T87" fmla="*/ 2147483646 h 358"/>
                <a:gd name="T88" fmla="*/ 2147483646 w 376"/>
                <a:gd name="T89" fmla="*/ 2147483646 h 358"/>
                <a:gd name="T90" fmla="*/ 2147483646 w 376"/>
                <a:gd name="T91" fmla="*/ 2147483646 h 358"/>
                <a:gd name="T92" fmla="*/ 2147483646 w 376"/>
                <a:gd name="T93" fmla="*/ 2147483646 h 358"/>
                <a:gd name="T94" fmla="*/ 2147483646 w 376"/>
                <a:gd name="T95" fmla="*/ 2147483646 h 358"/>
                <a:gd name="T96" fmla="*/ 2147483646 w 376"/>
                <a:gd name="T97" fmla="*/ 2147483646 h 358"/>
                <a:gd name="T98" fmla="*/ 2147483646 w 376"/>
                <a:gd name="T99" fmla="*/ 2147483646 h 358"/>
                <a:gd name="T100" fmla="*/ 2147483646 w 376"/>
                <a:gd name="T101" fmla="*/ 2147483646 h 358"/>
                <a:gd name="T102" fmla="*/ 2147483646 w 376"/>
                <a:gd name="T103" fmla="*/ 2147483646 h 358"/>
                <a:gd name="T104" fmla="*/ 2147483646 w 376"/>
                <a:gd name="T105" fmla="*/ 0 h 358"/>
                <a:gd name="T106" fmla="*/ 2147483646 w 376"/>
                <a:gd name="T107" fmla="*/ 2147483646 h 358"/>
                <a:gd name="T108" fmla="*/ 2147483646 w 376"/>
                <a:gd name="T109" fmla="*/ 2147483646 h 358"/>
                <a:gd name="T110" fmla="*/ 2147483646 w 376"/>
                <a:gd name="T111" fmla="*/ 2147483646 h 358"/>
                <a:gd name="T112" fmla="*/ 2147483646 w 376"/>
                <a:gd name="T113" fmla="*/ 2147483646 h 35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6" h="358">
                  <a:moveTo>
                    <a:pt x="172" y="46"/>
                  </a:moveTo>
                  <a:lnTo>
                    <a:pt x="162" y="60"/>
                  </a:lnTo>
                  <a:lnTo>
                    <a:pt x="160" y="64"/>
                  </a:lnTo>
                  <a:lnTo>
                    <a:pt x="160" y="74"/>
                  </a:lnTo>
                  <a:lnTo>
                    <a:pt x="160" y="80"/>
                  </a:lnTo>
                  <a:lnTo>
                    <a:pt x="142" y="80"/>
                  </a:lnTo>
                  <a:lnTo>
                    <a:pt x="140" y="80"/>
                  </a:lnTo>
                  <a:lnTo>
                    <a:pt x="128" y="76"/>
                  </a:lnTo>
                  <a:lnTo>
                    <a:pt x="116" y="92"/>
                  </a:lnTo>
                  <a:lnTo>
                    <a:pt x="102" y="100"/>
                  </a:lnTo>
                  <a:lnTo>
                    <a:pt x="92" y="112"/>
                  </a:lnTo>
                  <a:lnTo>
                    <a:pt x="90" y="116"/>
                  </a:lnTo>
                  <a:lnTo>
                    <a:pt x="70" y="138"/>
                  </a:lnTo>
                  <a:lnTo>
                    <a:pt x="70" y="140"/>
                  </a:lnTo>
                  <a:lnTo>
                    <a:pt x="68" y="140"/>
                  </a:lnTo>
                  <a:lnTo>
                    <a:pt x="54" y="148"/>
                  </a:lnTo>
                  <a:lnTo>
                    <a:pt x="42" y="140"/>
                  </a:lnTo>
                  <a:lnTo>
                    <a:pt x="42" y="138"/>
                  </a:lnTo>
                  <a:lnTo>
                    <a:pt x="30" y="126"/>
                  </a:lnTo>
                  <a:lnTo>
                    <a:pt x="24" y="122"/>
                  </a:lnTo>
                  <a:lnTo>
                    <a:pt x="28" y="156"/>
                  </a:lnTo>
                  <a:lnTo>
                    <a:pt x="34" y="172"/>
                  </a:lnTo>
                  <a:lnTo>
                    <a:pt x="22" y="184"/>
                  </a:lnTo>
                  <a:lnTo>
                    <a:pt x="4" y="208"/>
                  </a:lnTo>
                  <a:lnTo>
                    <a:pt x="4" y="220"/>
                  </a:lnTo>
                  <a:lnTo>
                    <a:pt x="0" y="226"/>
                  </a:lnTo>
                  <a:lnTo>
                    <a:pt x="2" y="232"/>
                  </a:lnTo>
                  <a:lnTo>
                    <a:pt x="8" y="232"/>
                  </a:lnTo>
                  <a:lnTo>
                    <a:pt x="32" y="238"/>
                  </a:lnTo>
                  <a:lnTo>
                    <a:pt x="34" y="238"/>
                  </a:lnTo>
                  <a:lnTo>
                    <a:pt x="34" y="240"/>
                  </a:lnTo>
                  <a:lnTo>
                    <a:pt x="40" y="244"/>
                  </a:lnTo>
                  <a:lnTo>
                    <a:pt x="46" y="248"/>
                  </a:lnTo>
                  <a:lnTo>
                    <a:pt x="48" y="248"/>
                  </a:lnTo>
                  <a:lnTo>
                    <a:pt x="50" y="252"/>
                  </a:lnTo>
                  <a:lnTo>
                    <a:pt x="52" y="258"/>
                  </a:lnTo>
                  <a:lnTo>
                    <a:pt x="54" y="264"/>
                  </a:lnTo>
                  <a:lnTo>
                    <a:pt x="78" y="272"/>
                  </a:lnTo>
                  <a:lnTo>
                    <a:pt x="86" y="270"/>
                  </a:lnTo>
                  <a:lnTo>
                    <a:pt x="92" y="260"/>
                  </a:lnTo>
                  <a:lnTo>
                    <a:pt x="112" y="224"/>
                  </a:lnTo>
                  <a:lnTo>
                    <a:pt x="122" y="212"/>
                  </a:lnTo>
                  <a:lnTo>
                    <a:pt x="122" y="210"/>
                  </a:lnTo>
                  <a:lnTo>
                    <a:pt x="138" y="204"/>
                  </a:lnTo>
                  <a:lnTo>
                    <a:pt x="148" y="202"/>
                  </a:lnTo>
                  <a:lnTo>
                    <a:pt x="154" y="196"/>
                  </a:lnTo>
                  <a:lnTo>
                    <a:pt x="160" y="192"/>
                  </a:lnTo>
                  <a:lnTo>
                    <a:pt x="164" y="194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88" y="220"/>
                  </a:lnTo>
                  <a:lnTo>
                    <a:pt x="188" y="222"/>
                  </a:lnTo>
                  <a:lnTo>
                    <a:pt x="190" y="238"/>
                  </a:lnTo>
                  <a:lnTo>
                    <a:pt x="188" y="254"/>
                  </a:lnTo>
                  <a:lnTo>
                    <a:pt x="184" y="268"/>
                  </a:lnTo>
                  <a:lnTo>
                    <a:pt x="184" y="270"/>
                  </a:lnTo>
                  <a:lnTo>
                    <a:pt x="174" y="284"/>
                  </a:lnTo>
                  <a:lnTo>
                    <a:pt x="168" y="294"/>
                  </a:lnTo>
                  <a:lnTo>
                    <a:pt x="170" y="312"/>
                  </a:lnTo>
                  <a:lnTo>
                    <a:pt x="172" y="312"/>
                  </a:lnTo>
                  <a:lnTo>
                    <a:pt x="176" y="308"/>
                  </a:lnTo>
                  <a:lnTo>
                    <a:pt x="184" y="304"/>
                  </a:lnTo>
                  <a:lnTo>
                    <a:pt x="184" y="302"/>
                  </a:lnTo>
                  <a:lnTo>
                    <a:pt x="186" y="300"/>
                  </a:lnTo>
                  <a:lnTo>
                    <a:pt x="194" y="308"/>
                  </a:lnTo>
                  <a:lnTo>
                    <a:pt x="194" y="320"/>
                  </a:lnTo>
                  <a:lnTo>
                    <a:pt x="192" y="320"/>
                  </a:lnTo>
                  <a:lnTo>
                    <a:pt x="186" y="324"/>
                  </a:lnTo>
                  <a:lnTo>
                    <a:pt x="184" y="328"/>
                  </a:lnTo>
                  <a:lnTo>
                    <a:pt x="184" y="334"/>
                  </a:lnTo>
                  <a:lnTo>
                    <a:pt x="182" y="336"/>
                  </a:lnTo>
                  <a:lnTo>
                    <a:pt x="178" y="344"/>
                  </a:lnTo>
                  <a:lnTo>
                    <a:pt x="176" y="344"/>
                  </a:lnTo>
                  <a:lnTo>
                    <a:pt x="168" y="346"/>
                  </a:lnTo>
                  <a:lnTo>
                    <a:pt x="162" y="348"/>
                  </a:lnTo>
                  <a:lnTo>
                    <a:pt x="158" y="356"/>
                  </a:lnTo>
                  <a:lnTo>
                    <a:pt x="158" y="358"/>
                  </a:lnTo>
                  <a:lnTo>
                    <a:pt x="184" y="354"/>
                  </a:lnTo>
                  <a:lnTo>
                    <a:pt x="190" y="350"/>
                  </a:lnTo>
                  <a:lnTo>
                    <a:pt x="198" y="328"/>
                  </a:lnTo>
                  <a:lnTo>
                    <a:pt x="258" y="266"/>
                  </a:lnTo>
                  <a:lnTo>
                    <a:pt x="260" y="266"/>
                  </a:lnTo>
                  <a:lnTo>
                    <a:pt x="272" y="260"/>
                  </a:lnTo>
                  <a:lnTo>
                    <a:pt x="284" y="260"/>
                  </a:lnTo>
                  <a:lnTo>
                    <a:pt x="294" y="258"/>
                  </a:lnTo>
                  <a:lnTo>
                    <a:pt x="304" y="252"/>
                  </a:lnTo>
                  <a:lnTo>
                    <a:pt x="312" y="244"/>
                  </a:lnTo>
                  <a:lnTo>
                    <a:pt x="326" y="208"/>
                  </a:lnTo>
                  <a:lnTo>
                    <a:pt x="376" y="156"/>
                  </a:lnTo>
                  <a:lnTo>
                    <a:pt x="372" y="128"/>
                  </a:lnTo>
                  <a:lnTo>
                    <a:pt x="368" y="126"/>
                  </a:lnTo>
                  <a:lnTo>
                    <a:pt x="364" y="122"/>
                  </a:lnTo>
                  <a:lnTo>
                    <a:pt x="364" y="120"/>
                  </a:lnTo>
                  <a:lnTo>
                    <a:pt x="364" y="122"/>
                  </a:lnTo>
                  <a:lnTo>
                    <a:pt x="356" y="122"/>
                  </a:lnTo>
                  <a:lnTo>
                    <a:pt x="350" y="120"/>
                  </a:lnTo>
                  <a:lnTo>
                    <a:pt x="346" y="116"/>
                  </a:lnTo>
                  <a:lnTo>
                    <a:pt x="344" y="110"/>
                  </a:lnTo>
                  <a:lnTo>
                    <a:pt x="342" y="108"/>
                  </a:lnTo>
                  <a:lnTo>
                    <a:pt x="342" y="66"/>
                  </a:lnTo>
                  <a:lnTo>
                    <a:pt x="336" y="62"/>
                  </a:lnTo>
                  <a:lnTo>
                    <a:pt x="328" y="56"/>
                  </a:lnTo>
                  <a:lnTo>
                    <a:pt x="316" y="44"/>
                  </a:lnTo>
                  <a:lnTo>
                    <a:pt x="308" y="30"/>
                  </a:lnTo>
                  <a:lnTo>
                    <a:pt x="306" y="24"/>
                  </a:lnTo>
                  <a:lnTo>
                    <a:pt x="306" y="16"/>
                  </a:lnTo>
                  <a:lnTo>
                    <a:pt x="308" y="12"/>
                  </a:lnTo>
                  <a:lnTo>
                    <a:pt x="302" y="4"/>
                  </a:lnTo>
                  <a:lnTo>
                    <a:pt x="300" y="10"/>
                  </a:lnTo>
                  <a:lnTo>
                    <a:pt x="294" y="24"/>
                  </a:lnTo>
                  <a:lnTo>
                    <a:pt x="292" y="24"/>
                  </a:lnTo>
                  <a:lnTo>
                    <a:pt x="282" y="24"/>
                  </a:lnTo>
                  <a:lnTo>
                    <a:pt x="274" y="20"/>
                  </a:lnTo>
                  <a:lnTo>
                    <a:pt x="270" y="16"/>
                  </a:lnTo>
                  <a:lnTo>
                    <a:pt x="268" y="10"/>
                  </a:lnTo>
                  <a:lnTo>
                    <a:pt x="268" y="8"/>
                  </a:lnTo>
                  <a:lnTo>
                    <a:pt x="264" y="8"/>
                  </a:lnTo>
                  <a:lnTo>
                    <a:pt x="248" y="12"/>
                  </a:lnTo>
                  <a:lnTo>
                    <a:pt x="236" y="0"/>
                  </a:lnTo>
                  <a:lnTo>
                    <a:pt x="232" y="0"/>
                  </a:lnTo>
                  <a:lnTo>
                    <a:pt x="228" y="4"/>
                  </a:lnTo>
                  <a:lnTo>
                    <a:pt x="234" y="12"/>
                  </a:lnTo>
                  <a:lnTo>
                    <a:pt x="236" y="14"/>
                  </a:lnTo>
                  <a:lnTo>
                    <a:pt x="228" y="30"/>
                  </a:lnTo>
                  <a:lnTo>
                    <a:pt x="226" y="30"/>
                  </a:lnTo>
                  <a:lnTo>
                    <a:pt x="226" y="32"/>
                  </a:lnTo>
                  <a:lnTo>
                    <a:pt x="212" y="48"/>
                  </a:lnTo>
                  <a:lnTo>
                    <a:pt x="210" y="48"/>
                  </a:lnTo>
                  <a:lnTo>
                    <a:pt x="208" y="48"/>
                  </a:lnTo>
                  <a:lnTo>
                    <a:pt x="186" y="50"/>
                  </a:lnTo>
                  <a:lnTo>
                    <a:pt x="172" y="46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吉林"/>
            <p:cNvSpPr>
              <a:spLocks/>
            </p:cNvSpPr>
            <p:nvPr/>
          </p:nvSpPr>
          <p:spPr bwMode="auto">
            <a:xfrm>
              <a:off x="6082974" y="2188950"/>
              <a:ext cx="959576" cy="651652"/>
            </a:xfrm>
            <a:custGeom>
              <a:avLst/>
              <a:gdLst>
                <a:gd name="T0" fmla="*/ 2147483646 w 536"/>
                <a:gd name="T1" fmla="*/ 2147483646 h 364"/>
                <a:gd name="T2" fmla="*/ 2147483646 w 536"/>
                <a:gd name="T3" fmla="*/ 2147483646 h 364"/>
                <a:gd name="T4" fmla="*/ 2147483646 w 536"/>
                <a:gd name="T5" fmla="*/ 2147483646 h 364"/>
                <a:gd name="T6" fmla="*/ 2147483646 w 536"/>
                <a:gd name="T7" fmla="*/ 2147483646 h 364"/>
                <a:gd name="T8" fmla="*/ 2147483646 w 536"/>
                <a:gd name="T9" fmla="*/ 2147483646 h 364"/>
                <a:gd name="T10" fmla="*/ 2147483646 w 536"/>
                <a:gd name="T11" fmla="*/ 2147483646 h 364"/>
                <a:gd name="T12" fmla="*/ 2147483646 w 536"/>
                <a:gd name="T13" fmla="*/ 2147483646 h 364"/>
                <a:gd name="T14" fmla="*/ 2147483646 w 536"/>
                <a:gd name="T15" fmla="*/ 2147483646 h 364"/>
                <a:gd name="T16" fmla="*/ 2147483646 w 536"/>
                <a:gd name="T17" fmla="*/ 2147483646 h 364"/>
                <a:gd name="T18" fmla="*/ 2147483646 w 536"/>
                <a:gd name="T19" fmla="*/ 2147483646 h 364"/>
                <a:gd name="T20" fmla="*/ 2147483646 w 536"/>
                <a:gd name="T21" fmla="*/ 2147483646 h 364"/>
                <a:gd name="T22" fmla="*/ 2147483646 w 536"/>
                <a:gd name="T23" fmla="*/ 2147483646 h 364"/>
                <a:gd name="T24" fmla="*/ 2147483646 w 536"/>
                <a:gd name="T25" fmla="*/ 2147483646 h 364"/>
                <a:gd name="T26" fmla="*/ 2147483646 w 536"/>
                <a:gd name="T27" fmla="*/ 2147483646 h 364"/>
                <a:gd name="T28" fmla="*/ 2147483646 w 536"/>
                <a:gd name="T29" fmla="*/ 2147483646 h 364"/>
                <a:gd name="T30" fmla="*/ 2147483646 w 536"/>
                <a:gd name="T31" fmla="*/ 2147483646 h 364"/>
                <a:gd name="T32" fmla="*/ 2147483646 w 536"/>
                <a:gd name="T33" fmla="*/ 2147483646 h 364"/>
                <a:gd name="T34" fmla="*/ 2147483646 w 536"/>
                <a:gd name="T35" fmla="*/ 2147483646 h 364"/>
                <a:gd name="T36" fmla="*/ 2147483646 w 536"/>
                <a:gd name="T37" fmla="*/ 2147483646 h 364"/>
                <a:gd name="T38" fmla="*/ 2147483646 w 536"/>
                <a:gd name="T39" fmla="*/ 2147483646 h 364"/>
                <a:gd name="T40" fmla="*/ 2147483646 w 536"/>
                <a:gd name="T41" fmla="*/ 2147483646 h 364"/>
                <a:gd name="T42" fmla="*/ 2147483646 w 536"/>
                <a:gd name="T43" fmla="*/ 2147483646 h 364"/>
                <a:gd name="T44" fmla="*/ 2147483646 w 536"/>
                <a:gd name="T45" fmla="*/ 2147483646 h 364"/>
                <a:gd name="T46" fmla="*/ 2147483646 w 536"/>
                <a:gd name="T47" fmla="*/ 2147483646 h 364"/>
                <a:gd name="T48" fmla="*/ 2147483646 w 536"/>
                <a:gd name="T49" fmla="*/ 2147483646 h 364"/>
                <a:gd name="T50" fmla="*/ 2147483646 w 536"/>
                <a:gd name="T51" fmla="*/ 2147483646 h 364"/>
                <a:gd name="T52" fmla="*/ 2147483646 w 536"/>
                <a:gd name="T53" fmla="*/ 2147483646 h 364"/>
                <a:gd name="T54" fmla="*/ 2147483646 w 536"/>
                <a:gd name="T55" fmla="*/ 2147483646 h 364"/>
                <a:gd name="T56" fmla="*/ 2147483646 w 536"/>
                <a:gd name="T57" fmla="*/ 2147483646 h 364"/>
                <a:gd name="T58" fmla="*/ 2147483646 w 536"/>
                <a:gd name="T59" fmla="*/ 2147483646 h 364"/>
                <a:gd name="T60" fmla="*/ 2147483646 w 536"/>
                <a:gd name="T61" fmla="*/ 2147483646 h 364"/>
                <a:gd name="T62" fmla="*/ 2147483646 w 536"/>
                <a:gd name="T63" fmla="*/ 2147483646 h 364"/>
                <a:gd name="T64" fmla="*/ 2147483646 w 536"/>
                <a:gd name="T65" fmla="*/ 2147483646 h 364"/>
                <a:gd name="T66" fmla="*/ 2147483646 w 536"/>
                <a:gd name="T67" fmla="*/ 2147483646 h 364"/>
                <a:gd name="T68" fmla="*/ 2147483646 w 536"/>
                <a:gd name="T69" fmla="*/ 2147483646 h 364"/>
                <a:gd name="T70" fmla="*/ 2147483646 w 536"/>
                <a:gd name="T71" fmla="*/ 2147483646 h 364"/>
                <a:gd name="T72" fmla="*/ 2147483646 w 536"/>
                <a:gd name="T73" fmla="*/ 2147483646 h 364"/>
                <a:gd name="T74" fmla="*/ 2147483646 w 536"/>
                <a:gd name="T75" fmla="*/ 2147483646 h 364"/>
                <a:gd name="T76" fmla="*/ 2147483646 w 536"/>
                <a:gd name="T77" fmla="*/ 2147483646 h 364"/>
                <a:gd name="T78" fmla="*/ 2147483646 w 536"/>
                <a:gd name="T79" fmla="*/ 2147483646 h 364"/>
                <a:gd name="T80" fmla="*/ 2147483646 w 536"/>
                <a:gd name="T81" fmla="*/ 2147483646 h 364"/>
                <a:gd name="T82" fmla="*/ 2147483646 w 536"/>
                <a:gd name="T83" fmla="*/ 2147483646 h 364"/>
                <a:gd name="T84" fmla="*/ 2147483646 w 536"/>
                <a:gd name="T85" fmla="*/ 2147483646 h 364"/>
                <a:gd name="T86" fmla="*/ 2147483646 w 536"/>
                <a:gd name="T87" fmla="*/ 2147483646 h 364"/>
                <a:gd name="T88" fmla="*/ 2147483646 w 536"/>
                <a:gd name="T89" fmla="*/ 2147483646 h 364"/>
                <a:gd name="T90" fmla="*/ 2147483646 w 536"/>
                <a:gd name="T91" fmla="*/ 2147483646 h 364"/>
                <a:gd name="T92" fmla="*/ 2147483646 w 536"/>
                <a:gd name="T93" fmla="*/ 2147483646 h 364"/>
                <a:gd name="T94" fmla="*/ 2147483646 w 536"/>
                <a:gd name="T95" fmla="*/ 2147483646 h 364"/>
                <a:gd name="T96" fmla="*/ 2147483646 w 536"/>
                <a:gd name="T97" fmla="*/ 2147483646 h 364"/>
                <a:gd name="T98" fmla="*/ 2147483646 w 536"/>
                <a:gd name="T99" fmla="*/ 2147483646 h 364"/>
                <a:gd name="T100" fmla="*/ 2147483646 w 536"/>
                <a:gd name="T101" fmla="*/ 2147483646 h 364"/>
                <a:gd name="T102" fmla="*/ 2147483646 w 536"/>
                <a:gd name="T103" fmla="*/ 2147483646 h 3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36" h="364">
                  <a:moveTo>
                    <a:pt x="104" y="18"/>
                  </a:moveTo>
                  <a:lnTo>
                    <a:pt x="102" y="0"/>
                  </a:lnTo>
                  <a:lnTo>
                    <a:pt x="94" y="6"/>
                  </a:lnTo>
                  <a:lnTo>
                    <a:pt x="92" y="6"/>
                  </a:lnTo>
                  <a:lnTo>
                    <a:pt x="74" y="12"/>
                  </a:lnTo>
                  <a:lnTo>
                    <a:pt x="72" y="12"/>
                  </a:lnTo>
                  <a:lnTo>
                    <a:pt x="70" y="10"/>
                  </a:lnTo>
                  <a:lnTo>
                    <a:pt x="70" y="20"/>
                  </a:lnTo>
                  <a:lnTo>
                    <a:pt x="68" y="20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8" y="36"/>
                  </a:lnTo>
                  <a:lnTo>
                    <a:pt x="44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28" y="40"/>
                  </a:lnTo>
                  <a:lnTo>
                    <a:pt x="22" y="34"/>
                  </a:lnTo>
                  <a:lnTo>
                    <a:pt x="18" y="32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18" y="54"/>
                  </a:lnTo>
                  <a:lnTo>
                    <a:pt x="32" y="60"/>
                  </a:lnTo>
                  <a:lnTo>
                    <a:pt x="34" y="62"/>
                  </a:lnTo>
                  <a:lnTo>
                    <a:pt x="34" y="64"/>
                  </a:lnTo>
                  <a:lnTo>
                    <a:pt x="36" y="80"/>
                  </a:lnTo>
                  <a:lnTo>
                    <a:pt x="36" y="104"/>
                  </a:lnTo>
                  <a:lnTo>
                    <a:pt x="40" y="118"/>
                  </a:lnTo>
                  <a:lnTo>
                    <a:pt x="50" y="140"/>
                  </a:lnTo>
                  <a:lnTo>
                    <a:pt x="60" y="152"/>
                  </a:lnTo>
                  <a:lnTo>
                    <a:pt x="70" y="144"/>
                  </a:lnTo>
                  <a:lnTo>
                    <a:pt x="76" y="136"/>
                  </a:lnTo>
                  <a:lnTo>
                    <a:pt x="88" y="122"/>
                  </a:lnTo>
                  <a:lnTo>
                    <a:pt x="98" y="132"/>
                  </a:lnTo>
                  <a:lnTo>
                    <a:pt x="108" y="152"/>
                  </a:lnTo>
                  <a:lnTo>
                    <a:pt x="120" y="156"/>
                  </a:lnTo>
                  <a:lnTo>
                    <a:pt x="126" y="176"/>
                  </a:lnTo>
                  <a:lnTo>
                    <a:pt x="124" y="194"/>
                  </a:lnTo>
                  <a:lnTo>
                    <a:pt x="124" y="196"/>
                  </a:lnTo>
                  <a:lnTo>
                    <a:pt x="120" y="212"/>
                  </a:lnTo>
                  <a:lnTo>
                    <a:pt x="128" y="220"/>
                  </a:lnTo>
                  <a:lnTo>
                    <a:pt x="138" y="214"/>
                  </a:lnTo>
                  <a:lnTo>
                    <a:pt x="148" y="204"/>
                  </a:lnTo>
                  <a:lnTo>
                    <a:pt x="150" y="206"/>
                  </a:lnTo>
                  <a:lnTo>
                    <a:pt x="158" y="208"/>
                  </a:lnTo>
                  <a:lnTo>
                    <a:pt x="168" y="218"/>
                  </a:lnTo>
                  <a:lnTo>
                    <a:pt x="178" y="216"/>
                  </a:lnTo>
                  <a:lnTo>
                    <a:pt x="184" y="214"/>
                  </a:lnTo>
                  <a:lnTo>
                    <a:pt x="188" y="216"/>
                  </a:lnTo>
                  <a:lnTo>
                    <a:pt x="190" y="218"/>
                  </a:lnTo>
                  <a:lnTo>
                    <a:pt x="192" y="220"/>
                  </a:lnTo>
                  <a:lnTo>
                    <a:pt x="192" y="228"/>
                  </a:lnTo>
                  <a:lnTo>
                    <a:pt x="194" y="228"/>
                  </a:lnTo>
                  <a:lnTo>
                    <a:pt x="204" y="232"/>
                  </a:lnTo>
                  <a:lnTo>
                    <a:pt x="210" y="222"/>
                  </a:lnTo>
                  <a:lnTo>
                    <a:pt x="210" y="218"/>
                  </a:lnTo>
                  <a:lnTo>
                    <a:pt x="210" y="214"/>
                  </a:lnTo>
                  <a:lnTo>
                    <a:pt x="212" y="210"/>
                  </a:lnTo>
                  <a:lnTo>
                    <a:pt x="220" y="212"/>
                  </a:lnTo>
                  <a:lnTo>
                    <a:pt x="226" y="214"/>
                  </a:lnTo>
                  <a:lnTo>
                    <a:pt x="230" y="218"/>
                  </a:lnTo>
                  <a:lnTo>
                    <a:pt x="232" y="222"/>
                  </a:lnTo>
                  <a:lnTo>
                    <a:pt x="232" y="228"/>
                  </a:lnTo>
                  <a:lnTo>
                    <a:pt x="232" y="232"/>
                  </a:lnTo>
                  <a:lnTo>
                    <a:pt x="232" y="242"/>
                  </a:lnTo>
                  <a:lnTo>
                    <a:pt x="240" y="256"/>
                  </a:lnTo>
                  <a:lnTo>
                    <a:pt x="250" y="266"/>
                  </a:lnTo>
                  <a:lnTo>
                    <a:pt x="256" y="272"/>
                  </a:lnTo>
                  <a:lnTo>
                    <a:pt x="262" y="274"/>
                  </a:lnTo>
                  <a:lnTo>
                    <a:pt x="264" y="274"/>
                  </a:lnTo>
                  <a:lnTo>
                    <a:pt x="266" y="278"/>
                  </a:lnTo>
                  <a:lnTo>
                    <a:pt x="268" y="288"/>
                  </a:lnTo>
                  <a:lnTo>
                    <a:pt x="268" y="324"/>
                  </a:lnTo>
                  <a:lnTo>
                    <a:pt x="270" y="328"/>
                  </a:lnTo>
                  <a:lnTo>
                    <a:pt x="274" y="330"/>
                  </a:lnTo>
                  <a:lnTo>
                    <a:pt x="276" y="330"/>
                  </a:lnTo>
                  <a:lnTo>
                    <a:pt x="282" y="330"/>
                  </a:lnTo>
                  <a:lnTo>
                    <a:pt x="288" y="332"/>
                  </a:lnTo>
                  <a:lnTo>
                    <a:pt x="290" y="334"/>
                  </a:lnTo>
                  <a:lnTo>
                    <a:pt x="294" y="338"/>
                  </a:lnTo>
                  <a:lnTo>
                    <a:pt x="298" y="344"/>
                  </a:lnTo>
                  <a:lnTo>
                    <a:pt x="300" y="364"/>
                  </a:lnTo>
                  <a:lnTo>
                    <a:pt x="318" y="328"/>
                  </a:lnTo>
                  <a:lnTo>
                    <a:pt x="322" y="314"/>
                  </a:lnTo>
                  <a:lnTo>
                    <a:pt x="326" y="304"/>
                  </a:lnTo>
                  <a:lnTo>
                    <a:pt x="332" y="296"/>
                  </a:lnTo>
                  <a:lnTo>
                    <a:pt x="338" y="294"/>
                  </a:lnTo>
                  <a:lnTo>
                    <a:pt x="344" y="294"/>
                  </a:lnTo>
                  <a:lnTo>
                    <a:pt x="352" y="294"/>
                  </a:lnTo>
                  <a:lnTo>
                    <a:pt x="372" y="304"/>
                  </a:lnTo>
                  <a:lnTo>
                    <a:pt x="424" y="308"/>
                  </a:lnTo>
                  <a:lnTo>
                    <a:pt x="424" y="296"/>
                  </a:lnTo>
                  <a:lnTo>
                    <a:pt x="400" y="272"/>
                  </a:lnTo>
                  <a:lnTo>
                    <a:pt x="388" y="264"/>
                  </a:lnTo>
                  <a:lnTo>
                    <a:pt x="386" y="262"/>
                  </a:lnTo>
                  <a:lnTo>
                    <a:pt x="386" y="258"/>
                  </a:lnTo>
                  <a:lnTo>
                    <a:pt x="404" y="260"/>
                  </a:lnTo>
                  <a:lnTo>
                    <a:pt x="412" y="260"/>
                  </a:lnTo>
                  <a:lnTo>
                    <a:pt x="418" y="260"/>
                  </a:lnTo>
                  <a:lnTo>
                    <a:pt x="424" y="260"/>
                  </a:lnTo>
                  <a:lnTo>
                    <a:pt x="430" y="256"/>
                  </a:lnTo>
                  <a:lnTo>
                    <a:pt x="436" y="252"/>
                  </a:lnTo>
                  <a:lnTo>
                    <a:pt x="442" y="246"/>
                  </a:lnTo>
                  <a:lnTo>
                    <a:pt x="452" y="228"/>
                  </a:lnTo>
                  <a:lnTo>
                    <a:pt x="454" y="228"/>
                  </a:lnTo>
                  <a:lnTo>
                    <a:pt x="472" y="212"/>
                  </a:lnTo>
                  <a:lnTo>
                    <a:pt x="474" y="174"/>
                  </a:lnTo>
                  <a:lnTo>
                    <a:pt x="474" y="170"/>
                  </a:lnTo>
                  <a:lnTo>
                    <a:pt x="476" y="170"/>
                  </a:lnTo>
                  <a:lnTo>
                    <a:pt x="478" y="170"/>
                  </a:lnTo>
                  <a:lnTo>
                    <a:pt x="492" y="168"/>
                  </a:lnTo>
                  <a:lnTo>
                    <a:pt x="494" y="168"/>
                  </a:lnTo>
                  <a:lnTo>
                    <a:pt x="496" y="168"/>
                  </a:lnTo>
                  <a:lnTo>
                    <a:pt x="524" y="198"/>
                  </a:lnTo>
                  <a:lnTo>
                    <a:pt x="532" y="196"/>
                  </a:lnTo>
                  <a:lnTo>
                    <a:pt x="532" y="190"/>
                  </a:lnTo>
                  <a:lnTo>
                    <a:pt x="518" y="176"/>
                  </a:lnTo>
                  <a:lnTo>
                    <a:pt x="516" y="174"/>
                  </a:lnTo>
                  <a:lnTo>
                    <a:pt x="514" y="172"/>
                  </a:lnTo>
                  <a:lnTo>
                    <a:pt x="536" y="158"/>
                  </a:lnTo>
                  <a:lnTo>
                    <a:pt x="536" y="124"/>
                  </a:lnTo>
                  <a:lnTo>
                    <a:pt x="526" y="126"/>
                  </a:lnTo>
                  <a:lnTo>
                    <a:pt x="524" y="126"/>
                  </a:lnTo>
                  <a:lnTo>
                    <a:pt x="512" y="120"/>
                  </a:lnTo>
                  <a:lnTo>
                    <a:pt x="504" y="118"/>
                  </a:lnTo>
                  <a:lnTo>
                    <a:pt x="492" y="110"/>
                  </a:lnTo>
                  <a:lnTo>
                    <a:pt x="486" y="106"/>
                  </a:lnTo>
                  <a:lnTo>
                    <a:pt x="484" y="102"/>
                  </a:lnTo>
                  <a:lnTo>
                    <a:pt x="484" y="104"/>
                  </a:lnTo>
                  <a:lnTo>
                    <a:pt x="482" y="108"/>
                  </a:lnTo>
                  <a:lnTo>
                    <a:pt x="480" y="108"/>
                  </a:lnTo>
                  <a:lnTo>
                    <a:pt x="476" y="110"/>
                  </a:lnTo>
                  <a:lnTo>
                    <a:pt x="470" y="112"/>
                  </a:lnTo>
                  <a:lnTo>
                    <a:pt x="468" y="112"/>
                  </a:lnTo>
                  <a:lnTo>
                    <a:pt x="468" y="110"/>
                  </a:lnTo>
                  <a:lnTo>
                    <a:pt x="456" y="102"/>
                  </a:lnTo>
                  <a:lnTo>
                    <a:pt x="446" y="110"/>
                  </a:lnTo>
                  <a:lnTo>
                    <a:pt x="440" y="116"/>
                  </a:lnTo>
                  <a:lnTo>
                    <a:pt x="438" y="120"/>
                  </a:lnTo>
                  <a:lnTo>
                    <a:pt x="444" y="132"/>
                  </a:lnTo>
                  <a:lnTo>
                    <a:pt x="446" y="136"/>
                  </a:lnTo>
                  <a:lnTo>
                    <a:pt x="444" y="138"/>
                  </a:lnTo>
                  <a:lnTo>
                    <a:pt x="440" y="142"/>
                  </a:lnTo>
                  <a:lnTo>
                    <a:pt x="434" y="144"/>
                  </a:lnTo>
                  <a:lnTo>
                    <a:pt x="428" y="146"/>
                  </a:lnTo>
                  <a:lnTo>
                    <a:pt x="422" y="148"/>
                  </a:lnTo>
                  <a:lnTo>
                    <a:pt x="418" y="146"/>
                  </a:lnTo>
                  <a:lnTo>
                    <a:pt x="416" y="144"/>
                  </a:lnTo>
                  <a:lnTo>
                    <a:pt x="414" y="140"/>
                  </a:lnTo>
                  <a:lnTo>
                    <a:pt x="392" y="120"/>
                  </a:lnTo>
                  <a:lnTo>
                    <a:pt x="382" y="114"/>
                  </a:lnTo>
                  <a:lnTo>
                    <a:pt x="376" y="108"/>
                  </a:lnTo>
                  <a:lnTo>
                    <a:pt x="374" y="104"/>
                  </a:lnTo>
                  <a:lnTo>
                    <a:pt x="374" y="100"/>
                  </a:lnTo>
                  <a:lnTo>
                    <a:pt x="372" y="92"/>
                  </a:lnTo>
                  <a:lnTo>
                    <a:pt x="370" y="86"/>
                  </a:lnTo>
                  <a:lnTo>
                    <a:pt x="366" y="88"/>
                  </a:lnTo>
                  <a:lnTo>
                    <a:pt x="364" y="90"/>
                  </a:lnTo>
                  <a:lnTo>
                    <a:pt x="366" y="94"/>
                  </a:lnTo>
                  <a:lnTo>
                    <a:pt x="368" y="98"/>
                  </a:lnTo>
                  <a:lnTo>
                    <a:pt x="368" y="100"/>
                  </a:lnTo>
                  <a:lnTo>
                    <a:pt x="370" y="100"/>
                  </a:lnTo>
                  <a:lnTo>
                    <a:pt x="368" y="102"/>
                  </a:lnTo>
                  <a:lnTo>
                    <a:pt x="358" y="120"/>
                  </a:lnTo>
                  <a:lnTo>
                    <a:pt x="340" y="116"/>
                  </a:lnTo>
                  <a:lnTo>
                    <a:pt x="336" y="114"/>
                  </a:lnTo>
                  <a:lnTo>
                    <a:pt x="336" y="112"/>
                  </a:lnTo>
                  <a:lnTo>
                    <a:pt x="336" y="106"/>
                  </a:lnTo>
                  <a:lnTo>
                    <a:pt x="336" y="100"/>
                  </a:lnTo>
                  <a:lnTo>
                    <a:pt x="332" y="94"/>
                  </a:lnTo>
                  <a:lnTo>
                    <a:pt x="318" y="84"/>
                  </a:lnTo>
                  <a:lnTo>
                    <a:pt x="316" y="82"/>
                  </a:lnTo>
                  <a:lnTo>
                    <a:pt x="314" y="84"/>
                  </a:lnTo>
                  <a:lnTo>
                    <a:pt x="312" y="86"/>
                  </a:lnTo>
                  <a:lnTo>
                    <a:pt x="298" y="84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8" y="76"/>
                  </a:lnTo>
                  <a:lnTo>
                    <a:pt x="288" y="70"/>
                  </a:lnTo>
                  <a:lnTo>
                    <a:pt x="290" y="68"/>
                  </a:lnTo>
                  <a:lnTo>
                    <a:pt x="284" y="56"/>
                  </a:lnTo>
                  <a:lnTo>
                    <a:pt x="256" y="58"/>
                  </a:lnTo>
                  <a:lnTo>
                    <a:pt x="256" y="64"/>
                  </a:lnTo>
                  <a:lnTo>
                    <a:pt x="254" y="68"/>
                  </a:lnTo>
                  <a:lnTo>
                    <a:pt x="252" y="70"/>
                  </a:lnTo>
                  <a:lnTo>
                    <a:pt x="248" y="72"/>
                  </a:lnTo>
                  <a:lnTo>
                    <a:pt x="240" y="72"/>
                  </a:lnTo>
                  <a:lnTo>
                    <a:pt x="234" y="68"/>
                  </a:lnTo>
                  <a:lnTo>
                    <a:pt x="234" y="66"/>
                  </a:lnTo>
                  <a:lnTo>
                    <a:pt x="226" y="56"/>
                  </a:lnTo>
                  <a:lnTo>
                    <a:pt x="224" y="48"/>
                  </a:lnTo>
                  <a:lnTo>
                    <a:pt x="220" y="40"/>
                  </a:lnTo>
                  <a:lnTo>
                    <a:pt x="212" y="46"/>
                  </a:lnTo>
                  <a:lnTo>
                    <a:pt x="202" y="50"/>
                  </a:lnTo>
                  <a:lnTo>
                    <a:pt x="200" y="50"/>
                  </a:lnTo>
                  <a:lnTo>
                    <a:pt x="196" y="48"/>
                  </a:lnTo>
                  <a:lnTo>
                    <a:pt x="194" y="46"/>
                  </a:lnTo>
                  <a:lnTo>
                    <a:pt x="186" y="48"/>
                  </a:lnTo>
                  <a:lnTo>
                    <a:pt x="164" y="54"/>
                  </a:lnTo>
                  <a:lnTo>
                    <a:pt x="158" y="58"/>
                  </a:lnTo>
                  <a:lnTo>
                    <a:pt x="152" y="58"/>
                  </a:lnTo>
                  <a:lnTo>
                    <a:pt x="150" y="58"/>
                  </a:lnTo>
                  <a:lnTo>
                    <a:pt x="140" y="56"/>
                  </a:lnTo>
                  <a:lnTo>
                    <a:pt x="134" y="52"/>
                  </a:lnTo>
                  <a:lnTo>
                    <a:pt x="120" y="42"/>
                  </a:lnTo>
                  <a:lnTo>
                    <a:pt x="104" y="18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黑龙江"/>
            <p:cNvSpPr>
              <a:spLocks/>
            </p:cNvSpPr>
            <p:nvPr/>
          </p:nvSpPr>
          <p:spPr bwMode="auto">
            <a:xfrm>
              <a:off x="5878885" y="1268760"/>
              <a:ext cx="1285402" cy="1167245"/>
            </a:xfrm>
            <a:custGeom>
              <a:avLst/>
              <a:gdLst>
                <a:gd name="T0" fmla="*/ 2147483646 w 718"/>
                <a:gd name="T1" fmla="*/ 2147483646 h 652"/>
                <a:gd name="T2" fmla="*/ 2147483646 w 718"/>
                <a:gd name="T3" fmla="*/ 2147483646 h 652"/>
                <a:gd name="T4" fmla="*/ 2147483646 w 718"/>
                <a:gd name="T5" fmla="*/ 2147483646 h 652"/>
                <a:gd name="T6" fmla="*/ 2147483646 w 718"/>
                <a:gd name="T7" fmla="*/ 2147483646 h 652"/>
                <a:gd name="T8" fmla="*/ 2147483646 w 718"/>
                <a:gd name="T9" fmla="*/ 2147483646 h 652"/>
                <a:gd name="T10" fmla="*/ 2147483646 w 718"/>
                <a:gd name="T11" fmla="*/ 2147483646 h 652"/>
                <a:gd name="T12" fmla="*/ 2147483646 w 718"/>
                <a:gd name="T13" fmla="*/ 2147483646 h 652"/>
                <a:gd name="T14" fmla="*/ 2147483646 w 718"/>
                <a:gd name="T15" fmla="*/ 2147483646 h 652"/>
                <a:gd name="T16" fmla="*/ 2147483646 w 718"/>
                <a:gd name="T17" fmla="*/ 2147483646 h 652"/>
                <a:gd name="T18" fmla="*/ 2147483646 w 718"/>
                <a:gd name="T19" fmla="*/ 2147483646 h 652"/>
                <a:gd name="T20" fmla="*/ 2147483646 w 718"/>
                <a:gd name="T21" fmla="*/ 2147483646 h 652"/>
                <a:gd name="T22" fmla="*/ 2147483646 w 718"/>
                <a:gd name="T23" fmla="*/ 2147483646 h 652"/>
                <a:gd name="T24" fmla="*/ 2147483646 w 718"/>
                <a:gd name="T25" fmla="*/ 2147483646 h 652"/>
                <a:gd name="T26" fmla="*/ 2147483646 w 718"/>
                <a:gd name="T27" fmla="*/ 0 h 652"/>
                <a:gd name="T28" fmla="*/ 2147483646 w 718"/>
                <a:gd name="T29" fmla="*/ 2147483646 h 652"/>
                <a:gd name="T30" fmla="*/ 2147483646 w 718"/>
                <a:gd name="T31" fmla="*/ 2147483646 h 652"/>
                <a:gd name="T32" fmla="*/ 0 w 718"/>
                <a:gd name="T33" fmla="*/ 2147483646 h 652"/>
                <a:gd name="T34" fmla="*/ 2147483646 w 718"/>
                <a:gd name="T35" fmla="*/ 2147483646 h 652"/>
                <a:gd name="T36" fmla="*/ 2147483646 w 718"/>
                <a:gd name="T37" fmla="*/ 2147483646 h 652"/>
                <a:gd name="T38" fmla="*/ 2147483646 w 718"/>
                <a:gd name="T39" fmla="*/ 2147483646 h 652"/>
                <a:gd name="T40" fmla="*/ 2147483646 w 718"/>
                <a:gd name="T41" fmla="*/ 2147483646 h 652"/>
                <a:gd name="T42" fmla="*/ 2147483646 w 718"/>
                <a:gd name="T43" fmla="*/ 2147483646 h 652"/>
                <a:gd name="T44" fmla="*/ 2147483646 w 718"/>
                <a:gd name="T45" fmla="*/ 2147483646 h 652"/>
                <a:gd name="T46" fmla="*/ 2147483646 w 718"/>
                <a:gd name="T47" fmla="*/ 2147483646 h 652"/>
                <a:gd name="T48" fmla="*/ 2147483646 w 718"/>
                <a:gd name="T49" fmla="*/ 2147483646 h 652"/>
                <a:gd name="T50" fmla="*/ 2147483646 w 718"/>
                <a:gd name="T51" fmla="*/ 2147483646 h 652"/>
                <a:gd name="T52" fmla="*/ 2147483646 w 718"/>
                <a:gd name="T53" fmla="*/ 2147483646 h 652"/>
                <a:gd name="T54" fmla="*/ 2147483646 w 718"/>
                <a:gd name="T55" fmla="*/ 2147483646 h 652"/>
                <a:gd name="T56" fmla="*/ 2147483646 w 718"/>
                <a:gd name="T57" fmla="*/ 2147483646 h 652"/>
                <a:gd name="T58" fmla="*/ 2147483646 w 718"/>
                <a:gd name="T59" fmla="*/ 2147483646 h 652"/>
                <a:gd name="T60" fmla="*/ 2147483646 w 718"/>
                <a:gd name="T61" fmla="*/ 2147483646 h 652"/>
                <a:gd name="T62" fmla="*/ 2147483646 w 718"/>
                <a:gd name="T63" fmla="*/ 2147483646 h 652"/>
                <a:gd name="T64" fmla="*/ 2147483646 w 718"/>
                <a:gd name="T65" fmla="*/ 2147483646 h 652"/>
                <a:gd name="T66" fmla="*/ 2147483646 w 718"/>
                <a:gd name="T67" fmla="*/ 2147483646 h 652"/>
                <a:gd name="T68" fmla="*/ 2147483646 w 718"/>
                <a:gd name="T69" fmla="*/ 2147483646 h 652"/>
                <a:gd name="T70" fmla="*/ 2147483646 w 718"/>
                <a:gd name="T71" fmla="*/ 2147483646 h 652"/>
                <a:gd name="T72" fmla="*/ 2147483646 w 718"/>
                <a:gd name="T73" fmla="*/ 2147483646 h 652"/>
                <a:gd name="T74" fmla="*/ 2147483646 w 718"/>
                <a:gd name="T75" fmla="*/ 2147483646 h 652"/>
                <a:gd name="T76" fmla="*/ 2147483646 w 718"/>
                <a:gd name="T77" fmla="*/ 2147483646 h 652"/>
                <a:gd name="T78" fmla="*/ 2147483646 w 718"/>
                <a:gd name="T79" fmla="*/ 2147483646 h 652"/>
                <a:gd name="T80" fmla="*/ 2147483646 w 718"/>
                <a:gd name="T81" fmla="*/ 2147483646 h 652"/>
                <a:gd name="T82" fmla="*/ 2147483646 w 718"/>
                <a:gd name="T83" fmla="*/ 2147483646 h 652"/>
                <a:gd name="T84" fmla="*/ 2147483646 w 718"/>
                <a:gd name="T85" fmla="*/ 2147483646 h 652"/>
                <a:gd name="T86" fmla="*/ 2147483646 w 718"/>
                <a:gd name="T87" fmla="*/ 2147483646 h 652"/>
                <a:gd name="T88" fmla="*/ 2147483646 w 718"/>
                <a:gd name="T89" fmla="*/ 2147483646 h 652"/>
                <a:gd name="T90" fmla="*/ 2147483646 w 718"/>
                <a:gd name="T91" fmla="*/ 2147483646 h 652"/>
                <a:gd name="T92" fmla="*/ 2147483646 w 718"/>
                <a:gd name="T93" fmla="*/ 2147483646 h 652"/>
                <a:gd name="T94" fmla="*/ 2147483646 w 718"/>
                <a:gd name="T95" fmla="*/ 2147483646 h 652"/>
                <a:gd name="T96" fmla="*/ 2147483646 w 718"/>
                <a:gd name="T97" fmla="*/ 2147483646 h 652"/>
                <a:gd name="T98" fmla="*/ 2147483646 w 718"/>
                <a:gd name="T99" fmla="*/ 2147483646 h 652"/>
                <a:gd name="T100" fmla="*/ 2147483646 w 718"/>
                <a:gd name="T101" fmla="*/ 2147483646 h 652"/>
                <a:gd name="T102" fmla="*/ 2147483646 w 718"/>
                <a:gd name="T103" fmla="*/ 2147483646 h 652"/>
                <a:gd name="T104" fmla="*/ 2147483646 w 718"/>
                <a:gd name="T105" fmla="*/ 2147483646 h 652"/>
                <a:gd name="T106" fmla="*/ 2147483646 w 718"/>
                <a:gd name="T107" fmla="*/ 2147483646 h 652"/>
                <a:gd name="T108" fmla="*/ 2147483646 w 718"/>
                <a:gd name="T109" fmla="*/ 2147483646 h 652"/>
                <a:gd name="T110" fmla="*/ 2147483646 w 718"/>
                <a:gd name="T111" fmla="*/ 2147483646 h 652"/>
                <a:gd name="T112" fmla="*/ 2147483646 w 718"/>
                <a:gd name="T113" fmla="*/ 2147483646 h 652"/>
                <a:gd name="T114" fmla="*/ 2147483646 w 718"/>
                <a:gd name="T115" fmla="*/ 2147483646 h 652"/>
                <a:gd name="T116" fmla="*/ 2147483646 w 718"/>
                <a:gd name="T117" fmla="*/ 2147483646 h 652"/>
                <a:gd name="T118" fmla="*/ 2147483646 w 718"/>
                <a:gd name="T119" fmla="*/ 2147483646 h 652"/>
                <a:gd name="T120" fmla="*/ 2147483646 w 718"/>
                <a:gd name="T121" fmla="*/ 2147483646 h 652"/>
                <a:gd name="T122" fmla="*/ 2147483646 w 718"/>
                <a:gd name="T123" fmla="*/ 2147483646 h 65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18" h="652">
                  <a:moveTo>
                    <a:pt x="716" y="382"/>
                  </a:moveTo>
                  <a:lnTo>
                    <a:pt x="704" y="302"/>
                  </a:lnTo>
                  <a:lnTo>
                    <a:pt x="706" y="302"/>
                  </a:lnTo>
                  <a:lnTo>
                    <a:pt x="712" y="290"/>
                  </a:lnTo>
                  <a:lnTo>
                    <a:pt x="714" y="284"/>
                  </a:lnTo>
                  <a:lnTo>
                    <a:pt x="714" y="280"/>
                  </a:lnTo>
                  <a:lnTo>
                    <a:pt x="710" y="274"/>
                  </a:lnTo>
                  <a:lnTo>
                    <a:pt x="704" y="270"/>
                  </a:lnTo>
                  <a:lnTo>
                    <a:pt x="700" y="260"/>
                  </a:lnTo>
                  <a:lnTo>
                    <a:pt x="700" y="250"/>
                  </a:lnTo>
                  <a:lnTo>
                    <a:pt x="700" y="234"/>
                  </a:lnTo>
                  <a:lnTo>
                    <a:pt x="692" y="234"/>
                  </a:lnTo>
                  <a:lnTo>
                    <a:pt x="684" y="236"/>
                  </a:lnTo>
                  <a:lnTo>
                    <a:pt x="674" y="240"/>
                  </a:lnTo>
                  <a:lnTo>
                    <a:pt x="666" y="248"/>
                  </a:lnTo>
                  <a:lnTo>
                    <a:pt x="662" y="254"/>
                  </a:lnTo>
                  <a:lnTo>
                    <a:pt x="660" y="262"/>
                  </a:lnTo>
                  <a:lnTo>
                    <a:pt x="652" y="268"/>
                  </a:lnTo>
                  <a:lnTo>
                    <a:pt x="644" y="272"/>
                  </a:lnTo>
                  <a:lnTo>
                    <a:pt x="632" y="276"/>
                  </a:lnTo>
                  <a:lnTo>
                    <a:pt x="628" y="302"/>
                  </a:lnTo>
                  <a:lnTo>
                    <a:pt x="626" y="302"/>
                  </a:lnTo>
                  <a:lnTo>
                    <a:pt x="618" y="318"/>
                  </a:lnTo>
                  <a:lnTo>
                    <a:pt x="618" y="320"/>
                  </a:lnTo>
                  <a:lnTo>
                    <a:pt x="616" y="320"/>
                  </a:lnTo>
                  <a:lnTo>
                    <a:pt x="536" y="334"/>
                  </a:lnTo>
                  <a:lnTo>
                    <a:pt x="534" y="334"/>
                  </a:lnTo>
                  <a:lnTo>
                    <a:pt x="510" y="308"/>
                  </a:lnTo>
                  <a:lnTo>
                    <a:pt x="518" y="302"/>
                  </a:lnTo>
                  <a:lnTo>
                    <a:pt x="508" y="290"/>
                  </a:lnTo>
                  <a:lnTo>
                    <a:pt x="498" y="282"/>
                  </a:lnTo>
                  <a:lnTo>
                    <a:pt x="496" y="280"/>
                  </a:lnTo>
                  <a:lnTo>
                    <a:pt x="496" y="278"/>
                  </a:lnTo>
                  <a:lnTo>
                    <a:pt x="492" y="258"/>
                  </a:lnTo>
                  <a:lnTo>
                    <a:pt x="470" y="258"/>
                  </a:lnTo>
                  <a:lnTo>
                    <a:pt x="452" y="246"/>
                  </a:lnTo>
                  <a:lnTo>
                    <a:pt x="388" y="236"/>
                  </a:lnTo>
                  <a:lnTo>
                    <a:pt x="336" y="234"/>
                  </a:lnTo>
                  <a:lnTo>
                    <a:pt x="334" y="234"/>
                  </a:lnTo>
                  <a:lnTo>
                    <a:pt x="332" y="234"/>
                  </a:lnTo>
                  <a:lnTo>
                    <a:pt x="330" y="232"/>
                  </a:lnTo>
                  <a:lnTo>
                    <a:pt x="298" y="164"/>
                  </a:lnTo>
                  <a:lnTo>
                    <a:pt x="286" y="146"/>
                  </a:lnTo>
                  <a:lnTo>
                    <a:pt x="258" y="110"/>
                  </a:lnTo>
                  <a:lnTo>
                    <a:pt x="230" y="76"/>
                  </a:lnTo>
                  <a:lnTo>
                    <a:pt x="216" y="62"/>
                  </a:lnTo>
                  <a:lnTo>
                    <a:pt x="170" y="18"/>
                  </a:lnTo>
                  <a:lnTo>
                    <a:pt x="164" y="14"/>
                  </a:lnTo>
                  <a:lnTo>
                    <a:pt x="108" y="12"/>
                  </a:lnTo>
                  <a:lnTo>
                    <a:pt x="106" y="12"/>
                  </a:lnTo>
                  <a:lnTo>
                    <a:pt x="106" y="10"/>
                  </a:lnTo>
                  <a:lnTo>
                    <a:pt x="94" y="6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54" y="4"/>
                  </a:lnTo>
                  <a:lnTo>
                    <a:pt x="34" y="1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86"/>
                  </a:lnTo>
                  <a:lnTo>
                    <a:pt x="22" y="86"/>
                  </a:lnTo>
                  <a:lnTo>
                    <a:pt x="32" y="88"/>
                  </a:lnTo>
                  <a:lnTo>
                    <a:pt x="36" y="86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50" y="70"/>
                  </a:lnTo>
                  <a:lnTo>
                    <a:pt x="78" y="78"/>
                  </a:lnTo>
                  <a:lnTo>
                    <a:pt x="84" y="80"/>
                  </a:lnTo>
                  <a:lnTo>
                    <a:pt x="74" y="94"/>
                  </a:lnTo>
                  <a:lnTo>
                    <a:pt x="74" y="114"/>
                  </a:lnTo>
                  <a:lnTo>
                    <a:pt x="76" y="118"/>
                  </a:lnTo>
                  <a:lnTo>
                    <a:pt x="80" y="124"/>
                  </a:lnTo>
                  <a:lnTo>
                    <a:pt x="96" y="140"/>
                  </a:lnTo>
                  <a:lnTo>
                    <a:pt x="108" y="148"/>
                  </a:lnTo>
                  <a:lnTo>
                    <a:pt x="116" y="150"/>
                  </a:lnTo>
                  <a:lnTo>
                    <a:pt x="120" y="150"/>
                  </a:lnTo>
                  <a:lnTo>
                    <a:pt x="124" y="148"/>
                  </a:lnTo>
                  <a:lnTo>
                    <a:pt x="138" y="134"/>
                  </a:lnTo>
                  <a:lnTo>
                    <a:pt x="148" y="128"/>
                  </a:lnTo>
                  <a:lnTo>
                    <a:pt x="170" y="124"/>
                  </a:lnTo>
                  <a:lnTo>
                    <a:pt x="176" y="110"/>
                  </a:lnTo>
                  <a:lnTo>
                    <a:pt x="194" y="100"/>
                  </a:lnTo>
                  <a:lnTo>
                    <a:pt x="212" y="110"/>
                  </a:lnTo>
                  <a:lnTo>
                    <a:pt x="214" y="110"/>
                  </a:lnTo>
                  <a:lnTo>
                    <a:pt x="230" y="138"/>
                  </a:lnTo>
                  <a:lnTo>
                    <a:pt x="236" y="156"/>
                  </a:lnTo>
                  <a:lnTo>
                    <a:pt x="236" y="158"/>
                  </a:lnTo>
                  <a:lnTo>
                    <a:pt x="232" y="182"/>
                  </a:lnTo>
                  <a:lnTo>
                    <a:pt x="238" y="196"/>
                  </a:lnTo>
                  <a:lnTo>
                    <a:pt x="238" y="198"/>
                  </a:lnTo>
                  <a:lnTo>
                    <a:pt x="234" y="216"/>
                  </a:lnTo>
                  <a:lnTo>
                    <a:pt x="234" y="232"/>
                  </a:lnTo>
                  <a:lnTo>
                    <a:pt x="240" y="250"/>
                  </a:lnTo>
                  <a:lnTo>
                    <a:pt x="242" y="258"/>
                  </a:lnTo>
                  <a:lnTo>
                    <a:pt x="240" y="272"/>
                  </a:lnTo>
                  <a:lnTo>
                    <a:pt x="240" y="274"/>
                  </a:lnTo>
                  <a:lnTo>
                    <a:pt x="232" y="284"/>
                  </a:lnTo>
                  <a:lnTo>
                    <a:pt x="232" y="286"/>
                  </a:lnTo>
                  <a:lnTo>
                    <a:pt x="224" y="294"/>
                  </a:lnTo>
                  <a:lnTo>
                    <a:pt x="222" y="312"/>
                  </a:lnTo>
                  <a:lnTo>
                    <a:pt x="228" y="330"/>
                  </a:lnTo>
                  <a:lnTo>
                    <a:pt x="228" y="332"/>
                  </a:lnTo>
                  <a:lnTo>
                    <a:pt x="222" y="360"/>
                  </a:lnTo>
                  <a:lnTo>
                    <a:pt x="218" y="364"/>
                  </a:lnTo>
                  <a:lnTo>
                    <a:pt x="214" y="366"/>
                  </a:lnTo>
                  <a:lnTo>
                    <a:pt x="206" y="364"/>
                  </a:lnTo>
                  <a:lnTo>
                    <a:pt x="198" y="356"/>
                  </a:lnTo>
                  <a:lnTo>
                    <a:pt x="190" y="358"/>
                  </a:lnTo>
                  <a:lnTo>
                    <a:pt x="180" y="370"/>
                  </a:lnTo>
                  <a:lnTo>
                    <a:pt x="168" y="402"/>
                  </a:lnTo>
                  <a:lnTo>
                    <a:pt x="168" y="404"/>
                  </a:lnTo>
                  <a:lnTo>
                    <a:pt x="156" y="414"/>
                  </a:lnTo>
                  <a:lnTo>
                    <a:pt x="154" y="414"/>
                  </a:lnTo>
                  <a:lnTo>
                    <a:pt x="148" y="414"/>
                  </a:lnTo>
                  <a:lnTo>
                    <a:pt x="136" y="434"/>
                  </a:lnTo>
                  <a:lnTo>
                    <a:pt x="142" y="446"/>
                  </a:lnTo>
                  <a:lnTo>
                    <a:pt x="144" y="446"/>
                  </a:lnTo>
                  <a:lnTo>
                    <a:pt x="160" y="466"/>
                  </a:lnTo>
                  <a:lnTo>
                    <a:pt x="160" y="468"/>
                  </a:lnTo>
                  <a:lnTo>
                    <a:pt x="160" y="474"/>
                  </a:lnTo>
                  <a:lnTo>
                    <a:pt x="178" y="476"/>
                  </a:lnTo>
                  <a:lnTo>
                    <a:pt x="180" y="492"/>
                  </a:lnTo>
                  <a:lnTo>
                    <a:pt x="180" y="494"/>
                  </a:lnTo>
                  <a:lnTo>
                    <a:pt x="182" y="512"/>
                  </a:lnTo>
                  <a:lnTo>
                    <a:pt x="188" y="516"/>
                  </a:lnTo>
                  <a:lnTo>
                    <a:pt x="204" y="512"/>
                  </a:lnTo>
                  <a:lnTo>
                    <a:pt x="218" y="502"/>
                  </a:lnTo>
                  <a:lnTo>
                    <a:pt x="222" y="502"/>
                  </a:lnTo>
                  <a:lnTo>
                    <a:pt x="226" y="528"/>
                  </a:lnTo>
                  <a:lnTo>
                    <a:pt x="234" y="538"/>
                  </a:lnTo>
                  <a:lnTo>
                    <a:pt x="236" y="540"/>
                  </a:lnTo>
                  <a:lnTo>
                    <a:pt x="242" y="550"/>
                  </a:lnTo>
                  <a:lnTo>
                    <a:pt x="254" y="560"/>
                  </a:lnTo>
                  <a:lnTo>
                    <a:pt x="258" y="562"/>
                  </a:lnTo>
                  <a:lnTo>
                    <a:pt x="262" y="562"/>
                  </a:lnTo>
                  <a:lnTo>
                    <a:pt x="266" y="564"/>
                  </a:lnTo>
                  <a:lnTo>
                    <a:pt x="274" y="560"/>
                  </a:lnTo>
                  <a:lnTo>
                    <a:pt x="282" y="558"/>
                  </a:lnTo>
                  <a:lnTo>
                    <a:pt x="292" y="554"/>
                  </a:lnTo>
                  <a:lnTo>
                    <a:pt x="296" y="552"/>
                  </a:lnTo>
                  <a:lnTo>
                    <a:pt x="308" y="552"/>
                  </a:lnTo>
                  <a:lnTo>
                    <a:pt x="312" y="552"/>
                  </a:lnTo>
                  <a:lnTo>
                    <a:pt x="316" y="554"/>
                  </a:lnTo>
                  <a:lnTo>
                    <a:pt x="332" y="544"/>
                  </a:lnTo>
                  <a:lnTo>
                    <a:pt x="334" y="544"/>
                  </a:lnTo>
                  <a:lnTo>
                    <a:pt x="334" y="546"/>
                  </a:lnTo>
                  <a:lnTo>
                    <a:pt x="336" y="544"/>
                  </a:lnTo>
                  <a:lnTo>
                    <a:pt x="338" y="546"/>
                  </a:lnTo>
                  <a:lnTo>
                    <a:pt x="344" y="556"/>
                  </a:lnTo>
                  <a:lnTo>
                    <a:pt x="346" y="562"/>
                  </a:lnTo>
                  <a:lnTo>
                    <a:pt x="354" y="574"/>
                  </a:lnTo>
                  <a:lnTo>
                    <a:pt x="360" y="576"/>
                  </a:lnTo>
                  <a:lnTo>
                    <a:pt x="362" y="576"/>
                  </a:lnTo>
                  <a:lnTo>
                    <a:pt x="360" y="574"/>
                  </a:lnTo>
                  <a:lnTo>
                    <a:pt x="360" y="570"/>
                  </a:lnTo>
                  <a:lnTo>
                    <a:pt x="360" y="566"/>
                  </a:lnTo>
                  <a:lnTo>
                    <a:pt x="364" y="564"/>
                  </a:lnTo>
                  <a:lnTo>
                    <a:pt x="370" y="562"/>
                  </a:lnTo>
                  <a:lnTo>
                    <a:pt x="398" y="562"/>
                  </a:lnTo>
                  <a:lnTo>
                    <a:pt x="400" y="562"/>
                  </a:lnTo>
                  <a:lnTo>
                    <a:pt x="402" y="562"/>
                  </a:lnTo>
                  <a:lnTo>
                    <a:pt x="412" y="580"/>
                  </a:lnTo>
                  <a:lnTo>
                    <a:pt x="410" y="588"/>
                  </a:lnTo>
                  <a:lnTo>
                    <a:pt x="422" y="590"/>
                  </a:lnTo>
                  <a:lnTo>
                    <a:pt x="422" y="588"/>
                  </a:lnTo>
                  <a:lnTo>
                    <a:pt x="422" y="586"/>
                  </a:lnTo>
                  <a:lnTo>
                    <a:pt x="426" y="584"/>
                  </a:lnTo>
                  <a:lnTo>
                    <a:pt x="454" y="602"/>
                  </a:lnTo>
                  <a:lnTo>
                    <a:pt x="456" y="608"/>
                  </a:lnTo>
                  <a:lnTo>
                    <a:pt x="458" y="612"/>
                  </a:lnTo>
                  <a:lnTo>
                    <a:pt x="458" y="624"/>
                  </a:lnTo>
                  <a:lnTo>
                    <a:pt x="468" y="626"/>
                  </a:lnTo>
                  <a:lnTo>
                    <a:pt x="474" y="616"/>
                  </a:lnTo>
                  <a:lnTo>
                    <a:pt x="470" y="608"/>
                  </a:lnTo>
                  <a:lnTo>
                    <a:pt x="470" y="602"/>
                  </a:lnTo>
                  <a:lnTo>
                    <a:pt x="472" y="598"/>
                  </a:lnTo>
                  <a:lnTo>
                    <a:pt x="474" y="596"/>
                  </a:lnTo>
                  <a:lnTo>
                    <a:pt x="478" y="594"/>
                  </a:lnTo>
                  <a:lnTo>
                    <a:pt x="478" y="592"/>
                  </a:lnTo>
                  <a:lnTo>
                    <a:pt x="480" y="590"/>
                  </a:lnTo>
                  <a:lnTo>
                    <a:pt x="486" y="590"/>
                  </a:lnTo>
                  <a:lnTo>
                    <a:pt x="490" y="594"/>
                  </a:lnTo>
                  <a:lnTo>
                    <a:pt x="492" y="598"/>
                  </a:lnTo>
                  <a:lnTo>
                    <a:pt x="496" y="614"/>
                  </a:lnTo>
                  <a:lnTo>
                    <a:pt x="496" y="616"/>
                  </a:lnTo>
                  <a:lnTo>
                    <a:pt x="498" y="618"/>
                  </a:lnTo>
                  <a:lnTo>
                    <a:pt x="502" y="622"/>
                  </a:lnTo>
                  <a:lnTo>
                    <a:pt x="510" y="626"/>
                  </a:lnTo>
                  <a:lnTo>
                    <a:pt x="512" y="626"/>
                  </a:lnTo>
                  <a:lnTo>
                    <a:pt x="538" y="652"/>
                  </a:lnTo>
                  <a:lnTo>
                    <a:pt x="550" y="648"/>
                  </a:lnTo>
                  <a:lnTo>
                    <a:pt x="548" y="644"/>
                  </a:lnTo>
                  <a:lnTo>
                    <a:pt x="544" y="638"/>
                  </a:lnTo>
                  <a:lnTo>
                    <a:pt x="544" y="634"/>
                  </a:lnTo>
                  <a:lnTo>
                    <a:pt x="544" y="630"/>
                  </a:lnTo>
                  <a:lnTo>
                    <a:pt x="546" y="626"/>
                  </a:lnTo>
                  <a:lnTo>
                    <a:pt x="556" y="618"/>
                  </a:lnTo>
                  <a:lnTo>
                    <a:pt x="570" y="606"/>
                  </a:lnTo>
                  <a:lnTo>
                    <a:pt x="586" y="616"/>
                  </a:lnTo>
                  <a:lnTo>
                    <a:pt x="588" y="616"/>
                  </a:lnTo>
                  <a:lnTo>
                    <a:pt x="592" y="598"/>
                  </a:lnTo>
                  <a:lnTo>
                    <a:pt x="592" y="596"/>
                  </a:lnTo>
                  <a:lnTo>
                    <a:pt x="594" y="594"/>
                  </a:lnTo>
                  <a:lnTo>
                    <a:pt x="608" y="596"/>
                  </a:lnTo>
                  <a:lnTo>
                    <a:pt x="610" y="600"/>
                  </a:lnTo>
                  <a:lnTo>
                    <a:pt x="612" y="606"/>
                  </a:lnTo>
                  <a:lnTo>
                    <a:pt x="610" y="610"/>
                  </a:lnTo>
                  <a:lnTo>
                    <a:pt x="606" y="616"/>
                  </a:lnTo>
                  <a:lnTo>
                    <a:pt x="610" y="618"/>
                  </a:lnTo>
                  <a:lnTo>
                    <a:pt x="620" y="622"/>
                  </a:lnTo>
                  <a:lnTo>
                    <a:pt x="628" y="626"/>
                  </a:lnTo>
                  <a:lnTo>
                    <a:pt x="630" y="626"/>
                  </a:lnTo>
                  <a:lnTo>
                    <a:pt x="640" y="630"/>
                  </a:lnTo>
                  <a:lnTo>
                    <a:pt x="648" y="630"/>
                  </a:lnTo>
                  <a:lnTo>
                    <a:pt x="636" y="572"/>
                  </a:lnTo>
                  <a:lnTo>
                    <a:pt x="630" y="568"/>
                  </a:lnTo>
                  <a:lnTo>
                    <a:pt x="624" y="562"/>
                  </a:lnTo>
                  <a:lnTo>
                    <a:pt x="614" y="546"/>
                  </a:lnTo>
                  <a:lnTo>
                    <a:pt x="610" y="538"/>
                  </a:lnTo>
                  <a:lnTo>
                    <a:pt x="612" y="528"/>
                  </a:lnTo>
                  <a:lnTo>
                    <a:pt x="616" y="518"/>
                  </a:lnTo>
                  <a:lnTo>
                    <a:pt x="624" y="506"/>
                  </a:lnTo>
                  <a:lnTo>
                    <a:pt x="636" y="494"/>
                  </a:lnTo>
                  <a:lnTo>
                    <a:pt x="650" y="482"/>
                  </a:lnTo>
                  <a:lnTo>
                    <a:pt x="662" y="482"/>
                  </a:lnTo>
                  <a:lnTo>
                    <a:pt x="672" y="486"/>
                  </a:lnTo>
                  <a:lnTo>
                    <a:pt x="692" y="486"/>
                  </a:lnTo>
                  <a:lnTo>
                    <a:pt x="698" y="482"/>
                  </a:lnTo>
                  <a:lnTo>
                    <a:pt x="704" y="476"/>
                  </a:lnTo>
                  <a:lnTo>
                    <a:pt x="714" y="452"/>
                  </a:lnTo>
                  <a:lnTo>
                    <a:pt x="718" y="442"/>
                  </a:lnTo>
                  <a:lnTo>
                    <a:pt x="718" y="426"/>
                  </a:lnTo>
                  <a:lnTo>
                    <a:pt x="716" y="382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山东"/>
            <p:cNvSpPr>
              <a:spLocks/>
            </p:cNvSpPr>
            <p:nvPr/>
          </p:nvSpPr>
          <p:spPr bwMode="auto">
            <a:xfrm>
              <a:off x="5624669" y="3363357"/>
              <a:ext cx="776970" cy="486949"/>
            </a:xfrm>
            <a:custGeom>
              <a:avLst/>
              <a:gdLst>
                <a:gd name="T0" fmla="*/ 2147483646 w 434"/>
                <a:gd name="T1" fmla="*/ 2147483646 h 272"/>
                <a:gd name="T2" fmla="*/ 2147483646 w 434"/>
                <a:gd name="T3" fmla="*/ 2147483646 h 272"/>
                <a:gd name="T4" fmla="*/ 2147483646 w 434"/>
                <a:gd name="T5" fmla="*/ 0 h 272"/>
                <a:gd name="T6" fmla="*/ 2147483646 w 434"/>
                <a:gd name="T7" fmla="*/ 2147483646 h 272"/>
                <a:gd name="T8" fmla="*/ 2147483646 w 434"/>
                <a:gd name="T9" fmla="*/ 2147483646 h 272"/>
                <a:gd name="T10" fmla="*/ 2147483646 w 434"/>
                <a:gd name="T11" fmla="*/ 2147483646 h 272"/>
                <a:gd name="T12" fmla="*/ 2147483646 w 434"/>
                <a:gd name="T13" fmla="*/ 2147483646 h 272"/>
                <a:gd name="T14" fmla="*/ 2147483646 w 434"/>
                <a:gd name="T15" fmla="*/ 2147483646 h 272"/>
                <a:gd name="T16" fmla="*/ 2147483646 w 434"/>
                <a:gd name="T17" fmla="*/ 0 h 272"/>
                <a:gd name="T18" fmla="*/ 2147483646 w 434"/>
                <a:gd name="T19" fmla="*/ 2147483646 h 272"/>
                <a:gd name="T20" fmla="*/ 2147483646 w 434"/>
                <a:gd name="T21" fmla="*/ 2147483646 h 272"/>
                <a:gd name="T22" fmla="*/ 2147483646 w 434"/>
                <a:gd name="T23" fmla="*/ 2147483646 h 272"/>
                <a:gd name="T24" fmla="*/ 2147483646 w 434"/>
                <a:gd name="T25" fmla="*/ 2147483646 h 272"/>
                <a:gd name="T26" fmla="*/ 2147483646 w 434"/>
                <a:gd name="T27" fmla="*/ 2147483646 h 272"/>
                <a:gd name="T28" fmla="*/ 2147483646 w 434"/>
                <a:gd name="T29" fmla="*/ 2147483646 h 272"/>
                <a:gd name="T30" fmla="*/ 2147483646 w 434"/>
                <a:gd name="T31" fmla="*/ 2147483646 h 272"/>
                <a:gd name="T32" fmla="*/ 0 w 434"/>
                <a:gd name="T33" fmla="*/ 2147483646 h 272"/>
                <a:gd name="T34" fmla="*/ 2147483646 w 434"/>
                <a:gd name="T35" fmla="*/ 2147483646 h 272"/>
                <a:gd name="T36" fmla="*/ 2147483646 w 434"/>
                <a:gd name="T37" fmla="*/ 2147483646 h 272"/>
                <a:gd name="T38" fmla="*/ 2147483646 w 434"/>
                <a:gd name="T39" fmla="*/ 2147483646 h 272"/>
                <a:gd name="T40" fmla="*/ 2147483646 w 434"/>
                <a:gd name="T41" fmla="*/ 2147483646 h 272"/>
                <a:gd name="T42" fmla="*/ 2147483646 w 434"/>
                <a:gd name="T43" fmla="*/ 2147483646 h 272"/>
                <a:gd name="T44" fmla="*/ 2147483646 w 434"/>
                <a:gd name="T45" fmla="*/ 2147483646 h 272"/>
                <a:gd name="T46" fmla="*/ 2147483646 w 434"/>
                <a:gd name="T47" fmla="*/ 2147483646 h 272"/>
                <a:gd name="T48" fmla="*/ 2147483646 w 434"/>
                <a:gd name="T49" fmla="*/ 2147483646 h 272"/>
                <a:gd name="T50" fmla="*/ 2147483646 w 434"/>
                <a:gd name="T51" fmla="*/ 2147483646 h 272"/>
                <a:gd name="T52" fmla="*/ 2147483646 w 434"/>
                <a:gd name="T53" fmla="*/ 2147483646 h 272"/>
                <a:gd name="T54" fmla="*/ 2147483646 w 434"/>
                <a:gd name="T55" fmla="*/ 2147483646 h 272"/>
                <a:gd name="T56" fmla="*/ 2147483646 w 434"/>
                <a:gd name="T57" fmla="*/ 2147483646 h 272"/>
                <a:gd name="T58" fmla="*/ 2147483646 w 434"/>
                <a:gd name="T59" fmla="*/ 2147483646 h 272"/>
                <a:gd name="T60" fmla="*/ 2147483646 w 434"/>
                <a:gd name="T61" fmla="*/ 2147483646 h 272"/>
                <a:gd name="T62" fmla="*/ 2147483646 w 434"/>
                <a:gd name="T63" fmla="*/ 2147483646 h 272"/>
                <a:gd name="T64" fmla="*/ 2147483646 w 434"/>
                <a:gd name="T65" fmla="*/ 2147483646 h 272"/>
                <a:gd name="T66" fmla="*/ 2147483646 w 434"/>
                <a:gd name="T67" fmla="*/ 2147483646 h 272"/>
                <a:gd name="T68" fmla="*/ 2147483646 w 434"/>
                <a:gd name="T69" fmla="*/ 2147483646 h 272"/>
                <a:gd name="T70" fmla="*/ 2147483646 w 434"/>
                <a:gd name="T71" fmla="*/ 2147483646 h 272"/>
                <a:gd name="T72" fmla="*/ 2147483646 w 434"/>
                <a:gd name="T73" fmla="*/ 2147483646 h 272"/>
                <a:gd name="T74" fmla="*/ 2147483646 w 434"/>
                <a:gd name="T75" fmla="*/ 2147483646 h 272"/>
                <a:gd name="T76" fmla="*/ 2147483646 w 434"/>
                <a:gd name="T77" fmla="*/ 2147483646 h 272"/>
                <a:gd name="T78" fmla="*/ 2147483646 w 434"/>
                <a:gd name="T79" fmla="*/ 2147483646 h 272"/>
                <a:gd name="T80" fmla="*/ 2147483646 w 434"/>
                <a:gd name="T81" fmla="*/ 2147483646 h 272"/>
                <a:gd name="T82" fmla="*/ 2147483646 w 434"/>
                <a:gd name="T83" fmla="*/ 2147483646 h 272"/>
                <a:gd name="T84" fmla="*/ 2147483646 w 434"/>
                <a:gd name="T85" fmla="*/ 2147483646 h 272"/>
                <a:gd name="T86" fmla="*/ 2147483646 w 434"/>
                <a:gd name="T87" fmla="*/ 2147483646 h 272"/>
                <a:gd name="T88" fmla="*/ 2147483646 w 434"/>
                <a:gd name="T89" fmla="*/ 2147483646 h 272"/>
                <a:gd name="T90" fmla="*/ 2147483646 w 434"/>
                <a:gd name="T91" fmla="*/ 2147483646 h 272"/>
                <a:gd name="T92" fmla="*/ 2147483646 w 434"/>
                <a:gd name="T93" fmla="*/ 2147483646 h 272"/>
                <a:gd name="T94" fmla="*/ 2147483646 w 434"/>
                <a:gd name="T95" fmla="*/ 2147483646 h 272"/>
                <a:gd name="T96" fmla="*/ 2147483646 w 434"/>
                <a:gd name="T97" fmla="*/ 2147483646 h 272"/>
                <a:gd name="T98" fmla="*/ 2147483646 w 434"/>
                <a:gd name="T99" fmla="*/ 2147483646 h 272"/>
                <a:gd name="T100" fmla="*/ 2147483646 w 434"/>
                <a:gd name="T101" fmla="*/ 2147483646 h 27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34" h="272">
                  <a:moveTo>
                    <a:pt x="396" y="8"/>
                  </a:moveTo>
                  <a:lnTo>
                    <a:pt x="396" y="8"/>
                  </a:lnTo>
                  <a:lnTo>
                    <a:pt x="394" y="12"/>
                  </a:lnTo>
                  <a:lnTo>
                    <a:pt x="388" y="14"/>
                  </a:lnTo>
                  <a:lnTo>
                    <a:pt x="358" y="12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70" y="42"/>
                  </a:lnTo>
                  <a:lnTo>
                    <a:pt x="272" y="60"/>
                  </a:lnTo>
                  <a:lnTo>
                    <a:pt x="268" y="62"/>
                  </a:lnTo>
                  <a:lnTo>
                    <a:pt x="246" y="64"/>
                  </a:lnTo>
                  <a:lnTo>
                    <a:pt x="228" y="62"/>
                  </a:lnTo>
                  <a:lnTo>
                    <a:pt x="222" y="62"/>
                  </a:lnTo>
                  <a:lnTo>
                    <a:pt x="218" y="60"/>
                  </a:lnTo>
                  <a:lnTo>
                    <a:pt x="214" y="56"/>
                  </a:lnTo>
                  <a:lnTo>
                    <a:pt x="212" y="52"/>
                  </a:lnTo>
                  <a:lnTo>
                    <a:pt x="208" y="2"/>
                  </a:lnTo>
                  <a:lnTo>
                    <a:pt x="168" y="0"/>
                  </a:lnTo>
                  <a:lnTo>
                    <a:pt x="152" y="36"/>
                  </a:lnTo>
                  <a:lnTo>
                    <a:pt x="150" y="20"/>
                  </a:lnTo>
                  <a:lnTo>
                    <a:pt x="148" y="6"/>
                  </a:lnTo>
                  <a:lnTo>
                    <a:pt x="144" y="0"/>
                  </a:lnTo>
                  <a:lnTo>
                    <a:pt x="128" y="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02" y="24"/>
                  </a:lnTo>
                  <a:lnTo>
                    <a:pt x="78" y="48"/>
                  </a:lnTo>
                  <a:lnTo>
                    <a:pt x="56" y="70"/>
                  </a:lnTo>
                  <a:lnTo>
                    <a:pt x="12" y="128"/>
                  </a:lnTo>
                  <a:lnTo>
                    <a:pt x="22" y="148"/>
                  </a:lnTo>
                  <a:lnTo>
                    <a:pt x="22" y="15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0" y="160"/>
                  </a:lnTo>
                  <a:lnTo>
                    <a:pt x="24" y="172"/>
                  </a:lnTo>
                  <a:lnTo>
                    <a:pt x="32" y="188"/>
                  </a:lnTo>
                  <a:lnTo>
                    <a:pt x="34" y="198"/>
                  </a:lnTo>
                  <a:lnTo>
                    <a:pt x="34" y="206"/>
                  </a:lnTo>
                  <a:lnTo>
                    <a:pt x="34" y="208"/>
                  </a:lnTo>
                  <a:lnTo>
                    <a:pt x="0" y="228"/>
                  </a:lnTo>
                  <a:lnTo>
                    <a:pt x="0" y="236"/>
                  </a:lnTo>
                  <a:lnTo>
                    <a:pt x="16" y="244"/>
                  </a:lnTo>
                  <a:lnTo>
                    <a:pt x="18" y="248"/>
                  </a:lnTo>
                  <a:lnTo>
                    <a:pt x="18" y="252"/>
                  </a:lnTo>
                  <a:lnTo>
                    <a:pt x="22" y="256"/>
                  </a:lnTo>
                  <a:lnTo>
                    <a:pt x="36" y="264"/>
                  </a:lnTo>
                  <a:lnTo>
                    <a:pt x="64" y="272"/>
                  </a:lnTo>
                  <a:lnTo>
                    <a:pt x="74" y="266"/>
                  </a:lnTo>
                  <a:lnTo>
                    <a:pt x="84" y="252"/>
                  </a:lnTo>
                  <a:lnTo>
                    <a:pt x="92" y="230"/>
                  </a:lnTo>
                  <a:lnTo>
                    <a:pt x="114" y="238"/>
                  </a:lnTo>
                  <a:lnTo>
                    <a:pt x="118" y="240"/>
                  </a:lnTo>
                  <a:lnTo>
                    <a:pt x="118" y="242"/>
                  </a:lnTo>
                  <a:lnTo>
                    <a:pt x="118" y="244"/>
                  </a:lnTo>
                  <a:lnTo>
                    <a:pt x="116" y="250"/>
                  </a:lnTo>
                  <a:lnTo>
                    <a:pt x="116" y="256"/>
                  </a:lnTo>
                  <a:lnTo>
                    <a:pt x="118" y="260"/>
                  </a:lnTo>
                  <a:lnTo>
                    <a:pt x="124" y="264"/>
                  </a:lnTo>
                  <a:lnTo>
                    <a:pt x="148" y="264"/>
                  </a:lnTo>
                  <a:lnTo>
                    <a:pt x="160" y="260"/>
                  </a:lnTo>
                  <a:lnTo>
                    <a:pt x="170" y="256"/>
                  </a:lnTo>
                  <a:lnTo>
                    <a:pt x="172" y="252"/>
                  </a:lnTo>
                  <a:lnTo>
                    <a:pt x="176" y="252"/>
                  </a:lnTo>
                  <a:lnTo>
                    <a:pt x="184" y="252"/>
                  </a:lnTo>
                  <a:lnTo>
                    <a:pt x="198" y="256"/>
                  </a:lnTo>
                  <a:lnTo>
                    <a:pt x="202" y="258"/>
                  </a:lnTo>
                  <a:lnTo>
                    <a:pt x="208" y="264"/>
                  </a:lnTo>
                  <a:lnTo>
                    <a:pt x="212" y="250"/>
                  </a:lnTo>
                  <a:lnTo>
                    <a:pt x="214" y="248"/>
                  </a:lnTo>
                  <a:lnTo>
                    <a:pt x="216" y="248"/>
                  </a:lnTo>
                  <a:lnTo>
                    <a:pt x="220" y="242"/>
                  </a:lnTo>
                  <a:lnTo>
                    <a:pt x="224" y="236"/>
                  </a:lnTo>
                  <a:lnTo>
                    <a:pt x="230" y="228"/>
                  </a:lnTo>
                  <a:lnTo>
                    <a:pt x="238" y="220"/>
                  </a:lnTo>
                  <a:lnTo>
                    <a:pt x="248" y="214"/>
                  </a:lnTo>
                  <a:lnTo>
                    <a:pt x="250" y="212"/>
                  </a:lnTo>
                  <a:lnTo>
                    <a:pt x="250" y="214"/>
                  </a:lnTo>
                  <a:lnTo>
                    <a:pt x="252" y="214"/>
                  </a:lnTo>
                  <a:lnTo>
                    <a:pt x="258" y="216"/>
                  </a:lnTo>
                  <a:lnTo>
                    <a:pt x="260" y="216"/>
                  </a:lnTo>
                  <a:lnTo>
                    <a:pt x="268" y="176"/>
                  </a:lnTo>
                  <a:lnTo>
                    <a:pt x="280" y="172"/>
                  </a:lnTo>
                  <a:lnTo>
                    <a:pt x="290" y="166"/>
                  </a:lnTo>
                  <a:lnTo>
                    <a:pt x="296" y="160"/>
                  </a:lnTo>
                  <a:lnTo>
                    <a:pt x="298" y="156"/>
                  </a:lnTo>
                  <a:lnTo>
                    <a:pt x="300" y="150"/>
                  </a:lnTo>
                  <a:lnTo>
                    <a:pt x="296" y="138"/>
                  </a:lnTo>
                  <a:lnTo>
                    <a:pt x="294" y="128"/>
                  </a:lnTo>
                  <a:lnTo>
                    <a:pt x="296" y="122"/>
                  </a:lnTo>
                  <a:lnTo>
                    <a:pt x="298" y="120"/>
                  </a:lnTo>
                  <a:lnTo>
                    <a:pt x="302" y="120"/>
                  </a:lnTo>
                  <a:lnTo>
                    <a:pt x="310" y="120"/>
                  </a:lnTo>
                  <a:lnTo>
                    <a:pt x="320" y="124"/>
                  </a:lnTo>
                  <a:lnTo>
                    <a:pt x="322" y="112"/>
                  </a:lnTo>
                  <a:lnTo>
                    <a:pt x="322" y="110"/>
                  </a:lnTo>
                  <a:lnTo>
                    <a:pt x="322" y="108"/>
                  </a:lnTo>
                  <a:lnTo>
                    <a:pt x="336" y="102"/>
                  </a:lnTo>
                  <a:lnTo>
                    <a:pt x="338" y="96"/>
                  </a:lnTo>
                  <a:lnTo>
                    <a:pt x="330" y="96"/>
                  </a:lnTo>
                  <a:lnTo>
                    <a:pt x="328" y="94"/>
                  </a:lnTo>
                  <a:lnTo>
                    <a:pt x="328" y="90"/>
                  </a:lnTo>
                  <a:lnTo>
                    <a:pt x="328" y="88"/>
                  </a:lnTo>
                  <a:lnTo>
                    <a:pt x="330" y="86"/>
                  </a:lnTo>
                  <a:lnTo>
                    <a:pt x="332" y="86"/>
                  </a:lnTo>
                  <a:lnTo>
                    <a:pt x="334" y="86"/>
                  </a:lnTo>
                  <a:lnTo>
                    <a:pt x="342" y="84"/>
                  </a:lnTo>
                  <a:lnTo>
                    <a:pt x="352" y="76"/>
                  </a:lnTo>
                  <a:lnTo>
                    <a:pt x="404" y="40"/>
                  </a:lnTo>
                  <a:lnTo>
                    <a:pt x="420" y="48"/>
                  </a:lnTo>
                  <a:lnTo>
                    <a:pt x="428" y="48"/>
                  </a:lnTo>
                  <a:lnTo>
                    <a:pt x="424" y="30"/>
                  </a:lnTo>
                  <a:lnTo>
                    <a:pt x="424" y="28"/>
                  </a:lnTo>
                  <a:lnTo>
                    <a:pt x="434" y="12"/>
                  </a:lnTo>
                  <a:lnTo>
                    <a:pt x="432" y="12"/>
                  </a:lnTo>
                  <a:lnTo>
                    <a:pt x="426" y="12"/>
                  </a:lnTo>
                  <a:lnTo>
                    <a:pt x="426" y="14"/>
                  </a:lnTo>
                  <a:lnTo>
                    <a:pt x="424" y="14"/>
                  </a:lnTo>
                  <a:lnTo>
                    <a:pt x="408" y="16"/>
                  </a:lnTo>
                  <a:lnTo>
                    <a:pt x="404" y="16"/>
                  </a:lnTo>
                  <a:lnTo>
                    <a:pt x="404" y="12"/>
                  </a:lnTo>
                  <a:lnTo>
                    <a:pt x="400" y="8"/>
                  </a:lnTo>
                  <a:lnTo>
                    <a:pt x="396" y="8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上海"/>
            <p:cNvSpPr>
              <a:spLocks/>
            </p:cNvSpPr>
            <p:nvPr/>
          </p:nvSpPr>
          <p:spPr bwMode="auto">
            <a:xfrm>
              <a:off x="6351512" y="4172552"/>
              <a:ext cx="121737" cy="107415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0 h 60"/>
                <a:gd name="T18" fmla="*/ 2147483646 w 68"/>
                <a:gd name="T19" fmla="*/ 0 h 60"/>
                <a:gd name="T20" fmla="*/ 2147483646 w 68"/>
                <a:gd name="T21" fmla="*/ 0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0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2147483646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68" h="60">
                  <a:moveTo>
                    <a:pt x="62" y="32"/>
                  </a:moveTo>
                  <a:lnTo>
                    <a:pt x="68" y="24"/>
                  </a:lnTo>
                  <a:lnTo>
                    <a:pt x="48" y="8"/>
                  </a:lnTo>
                  <a:lnTo>
                    <a:pt x="40" y="4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20"/>
                  </a:lnTo>
                  <a:lnTo>
                    <a:pt x="10" y="28"/>
                  </a:lnTo>
                  <a:lnTo>
                    <a:pt x="4" y="36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0" y="48"/>
                  </a:lnTo>
                  <a:lnTo>
                    <a:pt x="12" y="56"/>
                  </a:lnTo>
                  <a:lnTo>
                    <a:pt x="22" y="60"/>
                  </a:lnTo>
                  <a:lnTo>
                    <a:pt x="28" y="56"/>
                  </a:lnTo>
                  <a:lnTo>
                    <a:pt x="34" y="54"/>
                  </a:lnTo>
                  <a:lnTo>
                    <a:pt x="52" y="58"/>
                  </a:lnTo>
                  <a:lnTo>
                    <a:pt x="52" y="52"/>
                  </a:lnTo>
                  <a:lnTo>
                    <a:pt x="54" y="44"/>
                  </a:lnTo>
                  <a:lnTo>
                    <a:pt x="56" y="38"/>
                  </a:lnTo>
                  <a:lnTo>
                    <a:pt x="58" y="34"/>
                  </a:lnTo>
                  <a:lnTo>
                    <a:pt x="62" y="32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江苏"/>
            <p:cNvSpPr>
              <a:spLocks/>
            </p:cNvSpPr>
            <p:nvPr/>
          </p:nvSpPr>
          <p:spPr bwMode="auto">
            <a:xfrm>
              <a:off x="5782211" y="3760793"/>
              <a:ext cx="676716" cy="522754"/>
            </a:xfrm>
            <a:custGeom>
              <a:avLst/>
              <a:gdLst>
                <a:gd name="T0" fmla="*/ 2147483646 w 378"/>
                <a:gd name="T1" fmla="*/ 2147483646 h 292"/>
                <a:gd name="T2" fmla="*/ 2147483646 w 378"/>
                <a:gd name="T3" fmla="*/ 2147483646 h 292"/>
                <a:gd name="T4" fmla="*/ 2147483646 w 378"/>
                <a:gd name="T5" fmla="*/ 2147483646 h 292"/>
                <a:gd name="T6" fmla="*/ 2147483646 w 378"/>
                <a:gd name="T7" fmla="*/ 2147483646 h 292"/>
                <a:gd name="T8" fmla="*/ 2147483646 w 378"/>
                <a:gd name="T9" fmla="*/ 2147483646 h 292"/>
                <a:gd name="T10" fmla="*/ 2147483646 w 378"/>
                <a:gd name="T11" fmla="*/ 0 h 292"/>
                <a:gd name="T12" fmla="*/ 2147483646 w 378"/>
                <a:gd name="T13" fmla="*/ 2147483646 h 292"/>
                <a:gd name="T14" fmla="*/ 2147483646 w 378"/>
                <a:gd name="T15" fmla="*/ 2147483646 h 292"/>
                <a:gd name="T16" fmla="*/ 2147483646 w 378"/>
                <a:gd name="T17" fmla="*/ 2147483646 h 292"/>
                <a:gd name="T18" fmla="*/ 2147483646 w 378"/>
                <a:gd name="T19" fmla="*/ 2147483646 h 292"/>
                <a:gd name="T20" fmla="*/ 2147483646 w 378"/>
                <a:gd name="T21" fmla="*/ 2147483646 h 292"/>
                <a:gd name="T22" fmla="*/ 2147483646 w 378"/>
                <a:gd name="T23" fmla="*/ 2147483646 h 292"/>
                <a:gd name="T24" fmla="*/ 2147483646 w 378"/>
                <a:gd name="T25" fmla="*/ 2147483646 h 292"/>
                <a:gd name="T26" fmla="*/ 2147483646 w 378"/>
                <a:gd name="T27" fmla="*/ 2147483646 h 292"/>
                <a:gd name="T28" fmla="*/ 2147483646 w 378"/>
                <a:gd name="T29" fmla="*/ 2147483646 h 292"/>
                <a:gd name="T30" fmla="*/ 2147483646 w 378"/>
                <a:gd name="T31" fmla="*/ 2147483646 h 292"/>
                <a:gd name="T32" fmla="*/ 2147483646 w 378"/>
                <a:gd name="T33" fmla="*/ 2147483646 h 292"/>
                <a:gd name="T34" fmla="*/ 2147483646 w 378"/>
                <a:gd name="T35" fmla="*/ 2147483646 h 292"/>
                <a:gd name="T36" fmla="*/ 2147483646 w 378"/>
                <a:gd name="T37" fmla="*/ 2147483646 h 292"/>
                <a:gd name="T38" fmla="*/ 2147483646 w 378"/>
                <a:gd name="T39" fmla="*/ 2147483646 h 292"/>
                <a:gd name="T40" fmla="*/ 2147483646 w 378"/>
                <a:gd name="T41" fmla="*/ 2147483646 h 292"/>
                <a:gd name="T42" fmla="*/ 2147483646 w 378"/>
                <a:gd name="T43" fmla="*/ 2147483646 h 292"/>
                <a:gd name="T44" fmla="*/ 2147483646 w 378"/>
                <a:gd name="T45" fmla="*/ 2147483646 h 292"/>
                <a:gd name="T46" fmla="*/ 2147483646 w 378"/>
                <a:gd name="T47" fmla="*/ 2147483646 h 292"/>
                <a:gd name="T48" fmla="*/ 2147483646 w 378"/>
                <a:gd name="T49" fmla="*/ 2147483646 h 292"/>
                <a:gd name="T50" fmla="*/ 2147483646 w 378"/>
                <a:gd name="T51" fmla="*/ 2147483646 h 292"/>
                <a:gd name="T52" fmla="*/ 2147483646 w 378"/>
                <a:gd name="T53" fmla="*/ 2147483646 h 292"/>
                <a:gd name="T54" fmla="*/ 2147483646 w 378"/>
                <a:gd name="T55" fmla="*/ 2147483646 h 292"/>
                <a:gd name="T56" fmla="*/ 2147483646 w 378"/>
                <a:gd name="T57" fmla="*/ 2147483646 h 292"/>
                <a:gd name="T58" fmla="*/ 2147483646 w 378"/>
                <a:gd name="T59" fmla="*/ 2147483646 h 292"/>
                <a:gd name="T60" fmla="*/ 2147483646 w 378"/>
                <a:gd name="T61" fmla="*/ 2147483646 h 292"/>
                <a:gd name="T62" fmla="*/ 2147483646 w 378"/>
                <a:gd name="T63" fmla="*/ 2147483646 h 292"/>
                <a:gd name="T64" fmla="*/ 2147483646 w 378"/>
                <a:gd name="T65" fmla="*/ 2147483646 h 292"/>
                <a:gd name="T66" fmla="*/ 2147483646 w 378"/>
                <a:gd name="T67" fmla="*/ 2147483646 h 292"/>
                <a:gd name="T68" fmla="*/ 2147483646 w 378"/>
                <a:gd name="T69" fmla="*/ 2147483646 h 292"/>
                <a:gd name="T70" fmla="*/ 2147483646 w 378"/>
                <a:gd name="T71" fmla="*/ 2147483646 h 292"/>
                <a:gd name="T72" fmla="*/ 2147483646 w 378"/>
                <a:gd name="T73" fmla="*/ 2147483646 h 292"/>
                <a:gd name="T74" fmla="*/ 2147483646 w 378"/>
                <a:gd name="T75" fmla="*/ 2147483646 h 292"/>
                <a:gd name="T76" fmla="*/ 2147483646 w 378"/>
                <a:gd name="T77" fmla="*/ 2147483646 h 292"/>
                <a:gd name="T78" fmla="*/ 2147483646 w 378"/>
                <a:gd name="T79" fmla="*/ 2147483646 h 292"/>
                <a:gd name="T80" fmla="*/ 2147483646 w 378"/>
                <a:gd name="T81" fmla="*/ 2147483646 h 292"/>
                <a:gd name="T82" fmla="*/ 2147483646 w 378"/>
                <a:gd name="T83" fmla="*/ 2147483646 h 292"/>
                <a:gd name="T84" fmla="*/ 2147483646 w 378"/>
                <a:gd name="T85" fmla="*/ 2147483646 h 292"/>
                <a:gd name="T86" fmla="*/ 2147483646 w 378"/>
                <a:gd name="T87" fmla="*/ 2147483646 h 292"/>
                <a:gd name="T88" fmla="*/ 2147483646 w 378"/>
                <a:gd name="T89" fmla="*/ 2147483646 h 292"/>
                <a:gd name="T90" fmla="*/ 2147483646 w 378"/>
                <a:gd name="T91" fmla="*/ 2147483646 h 292"/>
                <a:gd name="T92" fmla="*/ 2147483646 w 378"/>
                <a:gd name="T93" fmla="*/ 2147483646 h 292"/>
                <a:gd name="T94" fmla="*/ 2147483646 w 378"/>
                <a:gd name="T95" fmla="*/ 2147483646 h 292"/>
                <a:gd name="T96" fmla="*/ 2147483646 w 378"/>
                <a:gd name="T97" fmla="*/ 2147483646 h 292"/>
                <a:gd name="T98" fmla="*/ 2147483646 w 378"/>
                <a:gd name="T99" fmla="*/ 2147483646 h 292"/>
                <a:gd name="T100" fmla="*/ 2147483646 w 378"/>
                <a:gd name="T101" fmla="*/ 2147483646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78" h="292">
                  <a:moveTo>
                    <a:pt x="264" y="86"/>
                  </a:moveTo>
                  <a:lnTo>
                    <a:pt x="264" y="86"/>
                  </a:lnTo>
                  <a:lnTo>
                    <a:pt x="258" y="78"/>
                  </a:lnTo>
                  <a:lnTo>
                    <a:pt x="252" y="70"/>
                  </a:lnTo>
                  <a:lnTo>
                    <a:pt x="240" y="46"/>
                  </a:lnTo>
                  <a:lnTo>
                    <a:pt x="226" y="44"/>
                  </a:lnTo>
                  <a:lnTo>
                    <a:pt x="214" y="42"/>
                  </a:lnTo>
                  <a:lnTo>
                    <a:pt x="204" y="38"/>
                  </a:lnTo>
                  <a:lnTo>
                    <a:pt x="198" y="34"/>
                  </a:lnTo>
                  <a:lnTo>
                    <a:pt x="194" y="28"/>
                  </a:lnTo>
                  <a:lnTo>
                    <a:pt x="188" y="24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70" y="2"/>
                  </a:lnTo>
                  <a:lnTo>
                    <a:pt x="168" y="2"/>
                  </a:lnTo>
                  <a:lnTo>
                    <a:pt x="164" y="0"/>
                  </a:lnTo>
                  <a:lnTo>
                    <a:pt x="152" y="8"/>
                  </a:lnTo>
                  <a:lnTo>
                    <a:pt x="148" y="12"/>
                  </a:lnTo>
                  <a:lnTo>
                    <a:pt x="144" y="16"/>
                  </a:lnTo>
                  <a:lnTo>
                    <a:pt x="140" y="26"/>
                  </a:lnTo>
                  <a:lnTo>
                    <a:pt x="132" y="32"/>
                  </a:lnTo>
                  <a:lnTo>
                    <a:pt x="126" y="46"/>
                  </a:lnTo>
                  <a:lnTo>
                    <a:pt x="124" y="50"/>
                  </a:lnTo>
                  <a:lnTo>
                    <a:pt x="120" y="52"/>
                  </a:lnTo>
                  <a:lnTo>
                    <a:pt x="118" y="52"/>
                  </a:lnTo>
                  <a:lnTo>
                    <a:pt x="116" y="48"/>
                  </a:lnTo>
                  <a:lnTo>
                    <a:pt x="108" y="42"/>
                  </a:lnTo>
                  <a:lnTo>
                    <a:pt x="102" y="40"/>
                  </a:lnTo>
                  <a:lnTo>
                    <a:pt x="96" y="38"/>
                  </a:lnTo>
                  <a:lnTo>
                    <a:pt x="88" y="40"/>
                  </a:lnTo>
                  <a:lnTo>
                    <a:pt x="76" y="46"/>
                  </a:lnTo>
                  <a:lnTo>
                    <a:pt x="62" y="50"/>
                  </a:lnTo>
                  <a:lnTo>
                    <a:pt x="32" y="50"/>
                  </a:lnTo>
                  <a:lnTo>
                    <a:pt x="26" y="44"/>
                  </a:lnTo>
                  <a:lnTo>
                    <a:pt x="22" y="38"/>
                  </a:lnTo>
                  <a:lnTo>
                    <a:pt x="20" y="32"/>
                  </a:lnTo>
                  <a:lnTo>
                    <a:pt x="20" y="22"/>
                  </a:lnTo>
                  <a:lnTo>
                    <a:pt x="8" y="18"/>
                  </a:lnTo>
                  <a:lnTo>
                    <a:pt x="4" y="34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28" y="66"/>
                  </a:lnTo>
                  <a:lnTo>
                    <a:pt x="40" y="76"/>
                  </a:lnTo>
                  <a:lnTo>
                    <a:pt x="68" y="86"/>
                  </a:lnTo>
                  <a:lnTo>
                    <a:pt x="98" y="96"/>
                  </a:lnTo>
                  <a:lnTo>
                    <a:pt x="104" y="102"/>
                  </a:lnTo>
                  <a:lnTo>
                    <a:pt x="112" y="112"/>
                  </a:lnTo>
                  <a:lnTo>
                    <a:pt x="118" y="128"/>
                  </a:lnTo>
                  <a:lnTo>
                    <a:pt x="124" y="150"/>
                  </a:lnTo>
                  <a:lnTo>
                    <a:pt x="140" y="158"/>
                  </a:lnTo>
                  <a:lnTo>
                    <a:pt x="146" y="162"/>
                  </a:lnTo>
                  <a:lnTo>
                    <a:pt x="152" y="162"/>
                  </a:lnTo>
                  <a:lnTo>
                    <a:pt x="180" y="144"/>
                  </a:lnTo>
                  <a:lnTo>
                    <a:pt x="182" y="142"/>
                  </a:lnTo>
                  <a:lnTo>
                    <a:pt x="184" y="144"/>
                  </a:lnTo>
                  <a:lnTo>
                    <a:pt x="198" y="146"/>
                  </a:lnTo>
                  <a:lnTo>
                    <a:pt x="200" y="146"/>
                  </a:lnTo>
                  <a:lnTo>
                    <a:pt x="200" y="150"/>
                  </a:lnTo>
                  <a:lnTo>
                    <a:pt x="198" y="152"/>
                  </a:lnTo>
                  <a:lnTo>
                    <a:pt x="192" y="174"/>
                  </a:lnTo>
                  <a:lnTo>
                    <a:pt x="186" y="186"/>
                  </a:lnTo>
                  <a:lnTo>
                    <a:pt x="168" y="186"/>
                  </a:lnTo>
                  <a:lnTo>
                    <a:pt x="166" y="194"/>
                  </a:lnTo>
                  <a:lnTo>
                    <a:pt x="164" y="202"/>
                  </a:lnTo>
                  <a:lnTo>
                    <a:pt x="152" y="222"/>
                  </a:lnTo>
                  <a:lnTo>
                    <a:pt x="148" y="228"/>
                  </a:lnTo>
                  <a:lnTo>
                    <a:pt x="148" y="234"/>
                  </a:lnTo>
                  <a:lnTo>
                    <a:pt x="166" y="246"/>
                  </a:lnTo>
                  <a:lnTo>
                    <a:pt x="172" y="252"/>
                  </a:lnTo>
                  <a:lnTo>
                    <a:pt x="178" y="254"/>
                  </a:lnTo>
                  <a:lnTo>
                    <a:pt x="182" y="254"/>
                  </a:lnTo>
                  <a:lnTo>
                    <a:pt x="186" y="266"/>
                  </a:lnTo>
                  <a:lnTo>
                    <a:pt x="194" y="270"/>
                  </a:lnTo>
                  <a:lnTo>
                    <a:pt x="200" y="266"/>
                  </a:lnTo>
                  <a:lnTo>
                    <a:pt x="204" y="262"/>
                  </a:lnTo>
                  <a:lnTo>
                    <a:pt x="208" y="262"/>
                  </a:lnTo>
                  <a:lnTo>
                    <a:pt x="214" y="264"/>
                  </a:lnTo>
                  <a:lnTo>
                    <a:pt x="218" y="266"/>
                  </a:lnTo>
                  <a:lnTo>
                    <a:pt x="224" y="270"/>
                  </a:lnTo>
                  <a:lnTo>
                    <a:pt x="230" y="278"/>
                  </a:lnTo>
                  <a:lnTo>
                    <a:pt x="236" y="286"/>
                  </a:lnTo>
                  <a:lnTo>
                    <a:pt x="238" y="286"/>
                  </a:lnTo>
                  <a:lnTo>
                    <a:pt x="242" y="284"/>
                  </a:lnTo>
                  <a:lnTo>
                    <a:pt x="248" y="284"/>
                  </a:lnTo>
                  <a:lnTo>
                    <a:pt x="264" y="288"/>
                  </a:lnTo>
                  <a:lnTo>
                    <a:pt x="284" y="292"/>
                  </a:lnTo>
                  <a:lnTo>
                    <a:pt x="304" y="286"/>
                  </a:lnTo>
                  <a:lnTo>
                    <a:pt x="312" y="282"/>
                  </a:lnTo>
                  <a:lnTo>
                    <a:pt x="318" y="278"/>
                  </a:lnTo>
                  <a:lnTo>
                    <a:pt x="312" y="272"/>
                  </a:lnTo>
                  <a:lnTo>
                    <a:pt x="312" y="268"/>
                  </a:lnTo>
                  <a:lnTo>
                    <a:pt x="316" y="262"/>
                  </a:lnTo>
                  <a:lnTo>
                    <a:pt x="322" y="256"/>
                  </a:lnTo>
                  <a:lnTo>
                    <a:pt x="324" y="248"/>
                  </a:lnTo>
                  <a:lnTo>
                    <a:pt x="324" y="238"/>
                  </a:lnTo>
                  <a:lnTo>
                    <a:pt x="324" y="232"/>
                  </a:lnTo>
                  <a:lnTo>
                    <a:pt x="326" y="230"/>
                  </a:lnTo>
                  <a:lnTo>
                    <a:pt x="330" y="226"/>
                  </a:lnTo>
                  <a:lnTo>
                    <a:pt x="340" y="222"/>
                  </a:lnTo>
                  <a:lnTo>
                    <a:pt x="348" y="222"/>
                  </a:lnTo>
                  <a:lnTo>
                    <a:pt x="356" y="226"/>
                  </a:lnTo>
                  <a:lnTo>
                    <a:pt x="366" y="230"/>
                  </a:lnTo>
                  <a:lnTo>
                    <a:pt x="378" y="238"/>
                  </a:lnTo>
                  <a:lnTo>
                    <a:pt x="372" y="222"/>
                  </a:lnTo>
                  <a:lnTo>
                    <a:pt x="364" y="210"/>
                  </a:lnTo>
                  <a:lnTo>
                    <a:pt x="362" y="196"/>
                  </a:lnTo>
                  <a:lnTo>
                    <a:pt x="348" y="194"/>
                  </a:lnTo>
                  <a:lnTo>
                    <a:pt x="312" y="172"/>
                  </a:lnTo>
                  <a:lnTo>
                    <a:pt x="294" y="170"/>
                  </a:lnTo>
                  <a:lnTo>
                    <a:pt x="294" y="166"/>
                  </a:lnTo>
                  <a:lnTo>
                    <a:pt x="292" y="146"/>
                  </a:lnTo>
                  <a:lnTo>
                    <a:pt x="276" y="106"/>
                  </a:lnTo>
                  <a:lnTo>
                    <a:pt x="270" y="94"/>
                  </a:lnTo>
                  <a:lnTo>
                    <a:pt x="264" y="86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河北"/>
            <p:cNvSpPr>
              <a:spLocks/>
            </p:cNvSpPr>
            <p:nvPr/>
          </p:nvSpPr>
          <p:spPr bwMode="auto">
            <a:xfrm>
              <a:off x="5427741" y="2761832"/>
              <a:ext cx="630169" cy="898707"/>
            </a:xfrm>
            <a:custGeom>
              <a:avLst/>
              <a:gdLst>
                <a:gd name="T0" fmla="*/ 2147483646 w 352"/>
                <a:gd name="T1" fmla="*/ 2147483646 h 502"/>
                <a:gd name="T2" fmla="*/ 2147483646 w 352"/>
                <a:gd name="T3" fmla="*/ 2147483646 h 502"/>
                <a:gd name="T4" fmla="*/ 2147483646 w 352"/>
                <a:gd name="T5" fmla="*/ 2147483646 h 502"/>
                <a:gd name="T6" fmla="*/ 2147483646 w 352"/>
                <a:gd name="T7" fmla="*/ 2147483646 h 502"/>
                <a:gd name="T8" fmla="*/ 2147483646 w 352"/>
                <a:gd name="T9" fmla="*/ 2147483646 h 502"/>
                <a:gd name="T10" fmla="*/ 2147483646 w 352"/>
                <a:gd name="T11" fmla="*/ 2147483646 h 502"/>
                <a:gd name="T12" fmla="*/ 2147483646 w 352"/>
                <a:gd name="T13" fmla="*/ 2147483646 h 502"/>
                <a:gd name="T14" fmla="*/ 2147483646 w 352"/>
                <a:gd name="T15" fmla="*/ 2147483646 h 502"/>
                <a:gd name="T16" fmla="*/ 2147483646 w 352"/>
                <a:gd name="T17" fmla="*/ 2147483646 h 502"/>
                <a:gd name="T18" fmla="*/ 2147483646 w 352"/>
                <a:gd name="T19" fmla="*/ 2147483646 h 502"/>
                <a:gd name="T20" fmla="*/ 2147483646 w 352"/>
                <a:gd name="T21" fmla="*/ 2147483646 h 502"/>
                <a:gd name="T22" fmla="*/ 2147483646 w 352"/>
                <a:gd name="T23" fmla="*/ 2147483646 h 502"/>
                <a:gd name="T24" fmla="*/ 2147483646 w 352"/>
                <a:gd name="T25" fmla="*/ 2147483646 h 502"/>
                <a:gd name="T26" fmla="*/ 2147483646 w 352"/>
                <a:gd name="T27" fmla="*/ 2147483646 h 502"/>
                <a:gd name="T28" fmla="*/ 2147483646 w 352"/>
                <a:gd name="T29" fmla="*/ 2147483646 h 502"/>
                <a:gd name="T30" fmla="*/ 2147483646 w 352"/>
                <a:gd name="T31" fmla="*/ 2147483646 h 502"/>
                <a:gd name="T32" fmla="*/ 2147483646 w 352"/>
                <a:gd name="T33" fmla="*/ 2147483646 h 502"/>
                <a:gd name="T34" fmla="*/ 2147483646 w 352"/>
                <a:gd name="T35" fmla="*/ 2147483646 h 502"/>
                <a:gd name="T36" fmla="*/ 2147483646 w 352"/>
                <a:gd name="T37" fmla="*/ 2147483646 h 502"/>
                <a:gd name="T38" fmla="*/ 2147483646 w 352"/>
                <a:gd name="T39" fmla="*/ 2147483646 h 502"/>
                <a:gd name="T40" fmla="*/ 2147483646 w 352"/>
                <a:gd name="T41" fmla="*/ 2147483646 h 502"/>
                <a:gd name="T42" fmla="*/ 2147483646 w 352"/>
                <a:gd name="T43" fmla="*/ 2147483646 h 502"/>
                <a:gd name="T44" fmla="*/ 2147483646 w 352"/>
                <a:gd name="T45" fmla="*/ 2147483646 h 502"/>
                <a:gd name="T46" fmla="*/ 2147483646 w 352"/>
                <a:gd name="T47" fmla="*/ 2147483646 h 502"/>
                <a:gd name="T48" fmla="*/ 2147483646 w 352"/>
                <a:gd name="T49" fmla="*/ 2147483646 h 502"/>
                <a:gd name="T50" fmla="*/ 2147483646 w 352"/>
                <a:gd name="T51" fmla="*/ 2147483646 h 502"/>
                <a:gd name="T52" fmla="*/ 2147483646 w 352"/>
                <a:gd name="T53" fmla="*/ 2147483646 h 502"/>
                <a:gd name="T54" fmla="*/ 2147483646 w 352"/>
                <a:gd name="T55" fmla="*/ 2147483646 h 502"/>
                <a:gd name="T56" fmla="*/ 2147483646 w 352"/>
                <a:gd name="T57" fmla="*/ 2147483646 h 502"/>
                <a:gd name="T58" fmla="*/ 2147483646 w 352"/>
                <a:gd name="T59" fmla="*/ 2147483646 h 502"/>
                <a:gd name="T60" fmla="*/ 2147483646 w 352"/>
                <a:gd name="T61" fmla="*/ 2147483646 h 502"/>
                <a:gd name="T62" fmla="*/ 2147483646 w 352"/>
                <a:gd name="T63" fmla="*/ 2147483646 h 502"/>
                <a:gd name="T64" fmla="*/ 2147483646 w 352"/>
                <a:gd name="T65" fmla="*/ 2147483646 h 502"/>
                <a:gd name="T66" fmla="*/ 2147483646 w 352"/>
                <a:gd name="T67" fmla="*/ 2147483646 h 502"/>
                <a:gd name="T68" fmla="*/ 2147483646 w 352"/>
                <a:gd name="T69" fmla="*/ 2147483646 h 502"/>
                <a:gd name="T70" fmla="*/ 2147483646 w 352"/>
                <a:gd name="T71" fmla="*/ 2147483646 h 502"/>
                <a:gd name="T72" fmla="*/ 2147483646 w 352"/>
                <a:gd name="T73" fmla="*/ 2147483646 h 502"/>
                <a:gd name="T74" fmla="*/ 2147483646 w 352"/>
                <a:gd name="T75" fmla="*/ 2147483646 h 502"/>
                <a:gd name="T76" fmla="*/ 2147483646 w 352"/>
                <a:gd name="T77" fmla="*/ 2147483646 h 502"/>
                <a:gd name="T78" fmla="*/ 2147483646 w 352"/>
                <a:gd name="T79" fmla="*/ 2147483646 h 502"/>
                <a:gd name="T80" fmla="*/ 2147483646 w 352"/>
                <a:gd name="T81" fmla="*/ 2147483646 h 502"/>
                <a:gd name="T82" fmla="*/ 2147483646 w 352"/>
                <a:gd name="T83" fmla="*/ 2147483646 h 502"/>
                <a:gd name="T84" fmla="*/ 2147483646 w 352"/>
                <a:gd name="T85" fmla="*/ 2147483646 h 502"/>
                <a:gd name="T86" fmla="*/ 2147483646 w 352"/>
                <a:gd name="T87" fmla="*/ 2147483646 h 502"/>
                <a:gd name="T88" fmla="*/ 2147483646 w 352"/>
                <a:gd name="T89" fmla="*/ 2147483646 h 502"/>
                <a:gd name="T90" fmla="*/ 2147483646 w 352"/>
                <a:gd name="T91" fmla="*/ 2147483646 h 502"/>
                <a:gd name="T92" fmla="*/ 2147483646 w 352"/>
                <a:gd name="T93" fmla="*/ 2147483646 h 502"/>
                <a:gd name="T94" fmla="*/ 2147483646 w 352"/>
                <a:gd name="T95" fmla="*/ 2147483646 h 502"/>
                <a:gd name="T96" fmla="*/ 2147483646 w 352"/>
                <a:gd name="T97" fmla="*/ 2147483646 h 502"/>
                <a:gd name="T98" fmla="*/ 2147483646 w 352"/>
                <a:gd name="T99" fmla="*/ 2147483646 h 502"/>
                <a:gd name="T100" fmla="*/ 2147483646 w 352"/>
                <a:gd name="T101" fmla="*/ 2147483646 h 502"/>
                <a:gd name="T102" fmla="*/ 2147483646 w 352"/>
                <a:gd name="T103" fmla="*/ 2147483646 h 502"/>
                <a:gd name="T104" fmla="*/ 2147483646 w 352"/>
                <a:gd name="T105" fmla="*/ 2147483646 h 502"/>
                <a:gd name="T106" fmla="*/ 2147483646 w 352"/>
                <a:gd name="T107" fmla="*/ 2147483646 h 502"/>
                <a:gd name="T108" fmla="*/ 2147483646 w 352"/>
                <a:gd name="T109" fmla="*/ 2147483646 h 50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52" h="502">
                  <a:moveTo>
                    <a:pt x="324" y="152"/>
                  </a:moveTo>
                  <a:lnTo>
                    <a:pt x="318" y="148"/>
                  </a:lnTo>
                  <a:lnTo>
                    <a:pt x="316" y="148"/>
                  </a:lnTo>
                  <a:lnTo>
                    <a:pt x="312" y="144"/>
                  </a:lnTo>
                  <a:lnTo>
                    <a:pt x="290" y="136"/>
                  </a:lnTo>
                  <a:lnTo>
                    <a:pt x="284" y="136"/>
                  </a:lnTo>
                  <a:lnTo>
                    <a:pt x="280" y="138"/>
                  </a:lnTo>
                  <a:lnTo>
                    <a:pt x="270" y="122"/>
                  </a:lnTo>
                  <a:lnTo>
                    <a:pt x="272" y="120"/>
                  </a:lnTo>
                  <a:lnTo>
                    <a:pt x="278" y="112"/>
                  </a:lnTo>
                  <a:lnTo>
                    <a:pt x="278" y="104"/>
                  </a:lnTo>
                  <a:lnTo>
                    <a:pt x="278" y="102"/>
                  </a:lnTo>
                  <a:lnTo>
                    <a:pt x="282" y="96"/>
                  </a:lnTo>
                  <a:lnTo>
                    <a:pt x="280" y="94"/>
                  </a:lnTo>
                  <a:lnTo>
                    <a:pt x="268" y="92"/>
                  </a:lnTo>
                  <a:lnTo>
                    <a:pt x="246" y="88"/>
                  </a:lnTo>
                  <a:lnTo>
                    <a:pt x="234" y="76"/>
                  </a:lnTo>
                  <a:lnTo>
                    <a:pt x="230" y="68"/>
                  </a:lnTo>
                  <a:lnTo>
                    <a:pt x="228" y="64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34" y="32"/>
                  </a:lnTo>
                  <a:lnTo>
                    <a:pt x="228" y="40"/>
                  </a:lnTo>
                  <a:lnTo>
                    <a:pt x="226" y="40"/>
                  </a:lnTo>
                  <a:lnTo>
                    <a:pt x="226" y="42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10" y="30"/>
                  </a:lnTo>
                  <a:lnTo>
                    <a:pt x="208" y="28"/>
                  </a:lnTo>
                  <a:lnTo>
                    <a:pt x="208" y="26"/>
                  </a:lnTo>
                  <a:lnTo>
                    <a:pt x="206" y="8"/>
                  </a:lnTo>
                  <a:lnTo>
                    <a:pt x="200" y="0"/>
                  </a:lnTo>
                  <a:lnTo>
                    <a:pt x="188" y="0"/>
                  </a:lnTo>
                  <a:lnTo>
                    <a:pt x="180" y="14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60" y="12"/>
                  </a:lnTo>
                  <a:lnTo>
                    <a:pt x="156" y="30"/>
                  </a:lnTo>
                  <a:lnTo>
                    <a:pt x="156" y="48"/>
                  </a:lnTo>
                  <a:lnTo>
                    <a:pt x="146" y="64"/>
                  </a:lnTo>
                  <a:lnTo>
                    <a:pt x="146" y="66"/>
                  </a:lnTo>
                  <a:lnTo>
                    <a:pt x="144" y="66"/>
                  </a:lnTo>
                  <a:lnTo>
                    <a:pt x="142" y="66"/>
                  </a:lnTo>
                  <a:lnTo>
                    <a:pt x="130" y="68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6" y="78"/>
                  </a:lnTo>
                  <a:lnTo>
                    <a:pt x="114" y="78"/>
                  </a:lnTo>
                  <a:lnTo>
                    <a:pt x="92" y="7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80" y="96"/>
                  </a:lnTo>
                  <a:lnTo>
                    <a:pt x="76" y="100"/>
                  </a:lnTo>
                  <a:lnTo>
                    <a:pt x="74" y="100"/>
                  </a:lnTo>
                  <a:lnTo>
                    <a:pt x="64" y="100"/>
                  </a:lnTo>
                  <a:lnTo>
                    <a:pt x="50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46" y="72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64"/>
                  </a:lnTo>
                  <a:lnTo>
                    <a:pt x="24" y="76"/>
                  </a:lnTo>
                  <a:lnTo>
                    <a:pt x="16" y="96"/>
                  </a:lnTo>
                  <a:lnTo>
                    <a:pt x="14" y="96"/>
                  </a:lnTo>
                  <a:lnTo>
                    <a:pt x="8" y="108"/>
                  </a:lnTo>
                  <a:lnTo>
                    <a:pt x="6" y="114"/>
                  </a:lnTo>
                  <a:lnTo>
                    <a:pt x="0" y="122"/>
                  </a:lnTo>
                  <a:lnTo>
                    <a:pt x="6" y="140"/>
                  </a:lnTo>
                  <a:lnTo>
                    <a:pt x="30" y="168"/>
                  </a:lnTo>
                  <a:lnTo>
                    <a:pt x="38" y="184"/>
                  </a:lnTo>
                  <a:lnTo>
                    <a:pt x="38" y="186"/>
                  </a:lnTo>
                  <a:lnTo>
                    <a:pt x="36" y="188"/>
                  </a:lnTo>
                  <a:lnTo>
                    <a:pt x="30" y="196"/>
                  </a:lnTo>
                  <a:lnTo>
                    <a:pt x="28" y="196"/>
                  </a:lnTo>
                  <a:lnTo>
                    <a:pt x="12" y="200"/>
                  </a:lnTo>
                  <a:lnTo>
                    <a:pt x="14" y="212"/>
                  </a:lnTo>
                  <a:lnTo>
                    <a:pt x="26" y="220"/>
                  </a:lnTo>
                  <a:lnTo>
                    <a:pt x="42" y="224"/>
                  </a:lnTo>
                  <a:lnTo>
                    <a:pt x="48" y="240"/>
                  </a:lnTo>
                  <a:lnTo>
                    <a:pt x="44" y="268"/>
                  </a:lnTo>
                  <a:lnTo>
                    <a:pt x="38" y="280"/>
                  </a:lnTo>
                  <a:lnTo>
                    <a:pt x="38" y="284"/>
                  </a:lnTo>
                  <a:lnTo>
                    <a:pt x="36" y="284"/>
                  </a:lnTo>
                  <a:lnTo>
                    <a:pt x="16" y="286"/>
                  </a:lnTo>
                  <a:lnTo>
                    <a:pt x="16" y="294"/>
                  </a:lnTo>
                  <a:lnTo>
                    <a:pt x="10" y="312"/>
                  </a:lnTo>
                  <a:lnTo>
                    <a:pt x="8" y="332"/>
                  </a:lnTo>
                  <a:lnTo>
                    <a:pt x="12" y="344"/>
                  </a:lnTo>
                  <a:lnTo>
                    <a:pt x="36" y="358"/>
                  </a:lnTo>
                  <a:lnTo>
                    <a:pt x="38" y="360"/>
                  </a:lnTo>
                  <a:lnTo>
                    <a:pt x="48" y="376"/>
                  </a:lnTo>
                  <a:lnTo>
                    <a:pt x="48" y="378"/>
                  </a:lnTo>
                  <a:lnTo>
                    <a:pt x="48" y="380"/>
                  </a:lnTo>
                  <a:lnTo>
                    <a:pt x="34" y="408"/>
                  </a:lnTo>
                  <a:lnTo>
                    <a:pt x="32" y="416"/>
                  </a:lnTo>
                  <a:lnTo>
                    <a:pt x="24" y="434"/>
                  </a:lnTo>
                  <a:lnTo>
                    <a:pt x="20" y="448"/>
                  </a:lnTo>
                  <a:lnTo>
                    <a:pt x="20" y="450"/>
                  </a:lnTo>
                  <a:lnTo>
                    <a:pt x="14" y="456"/>
                  </a:lnTo>
                  <a:lnTo>
                    <a:pt x="12" y="462"/>
                  </a:lnTo>
                  <a:lnTo>
                    <a:pt x="12" y="464"/>
                  </a:lnTo>
                  <a:lnTo>
                    <a:pt x="12" y="466"/>
                  </a:lnTo>
                  <a:lnTo>
                    <a:pt x="14" y="468"/>
                  </a:lnTo>
                  <a:lnTo>
                    <a:pt x="22" y="476"/>
                  </a:lnTo>
                  <a:lnTo>
                    <a:pt x="26" y="482"/>
                  </a:lnTo>
                  <a:lnTo>
                    <a:pt x="28" y="484"/>
                  </a:lnTo>
                  <a:lnTo>
                    <a:pt x="28" y="488"/>
                  </a:lnTo>
                  <a:lnTo>
                    <a:pt x="30" y="492"/>
                  </a:lnTo>
                  <a:lnTo>
                    <a:pt x="36" y="496"/>
                  </a:lnTo>
                  <a:lnTo>
                    <a:pt x="66" y="502"/>
                  </a:lnTo>
                  <a:lnTo>
                    <a:pt x="80" y="500"/>
                  </a:lnTo>
                  <a:lnTo>
                    <a:pt x="94" y="496"/>
                  </a:lnTo>
                  <a:lnTo>
                    <a:pt x="108" y="492"/>
                  </a:lnTo>
                  <a:lnTo>
                    <a:pt x="122" y="492"/>
                  </a:lnTo>
                  <a:lnTo>
                    <a:pt x="122" y="486"/>
                  </a:lnTo>
                  <a:lnTo>
                    <a:pt x="114" y="464"/>
                  </a:lnTo>
                  <a:lnTo>
                    <a:pt x="112" y="464"/>
                  </a:lnTo>
                  <a:lnTo>
                    <a:pt x="114" y="464"/>
                  </a:lnTo>
                  <a:lnTo>
                    <a:pt x="158" y="400"/>
                  </a:lnTo>
                  <a:lnTo>
                    <a:pt x="208" y="352"/>
                  </a:lnTo>
                  <a:lnTo>
                    <a:pt x="224" y="348"/>
                  </a:lnTo>
                  <a:lnTo>
                    <a:pt x="232" y="338"/>
                  </a:lnTo>
                  <a:lnTo>
                    <a:pt x="240" y="332"/>
                  </a:lnTo>
                  <a:lnTo>
                    <a:pt x="250" y="328"/>
                  </a:lnTo>
                  <a:lnTo>
                    <a:pt x="246" y="324"/>
                  </a:lnTo>
                  <a:lnTo>
                    <a:pt x="234" y="312"/>
                  </a:lnTo>
                  <a:lnTo>
                    <a:pt x="226" y="302"/>
                  </a:lnTo>
                  <a:lnTo>
                    <a:pt x="226" y="300"/>
                  </a:lnTo>
                  <a:lnTo>
                    <a:pt x="230" y="294"/>
                  </a:lnTo>
                  <a:lnTo>
                    <a:pt x="218" y="296"/>
                  </a:lnTo>
                  <a:lnTo>
                    <a:pt x="196" y="292"/>
                  </a:lnTo>
                  <a:lnTo>
                    <a:pt x="186" y="284"/>
                  </a:lnTo>
                  <a:lnTo>
                    <a:pt x="182" y="280"/>
                  </a:lnTo>
                  <a:lnTo>
                    <a:pt x="180" y="276"/>
                  </a:lnTo>
                  <a:lnTo>
                    <a:pt x="176" y="256"/>
                  </a:lnTo>
                  <a:lnTo>
                    <a:pt x="174" y="238"/>
                  </a:lnTo>
                  <a:lnTo>
                    <a:pt x="170" y="242"/>
                  </a:lnTo>
                  <a:lnTo>
                    <a:pt x="164" y="244"/>
                  </a:lnTo>
                  <a:lnTo>
                    <a:pt x="146" y="240"/>
                  </a:lnTo>
                  <a:lnTo>
                    <a:pt x="136" y="232"/>
                  </a:lnTo>
                  <a:lnTo>
                    <a:pt x="122" y="228"/>
                  </a:lnTo>
                  <a:lnTo>
                    <a:pt x="116" y="228"/>
                  </a:lnTo>
                  <a:lnTo>
                    <a:pt x="110" y="226"/>
                  </a:lnTo>
                  <a:lnTo>
                    <a:pt x="104" y="224"/>
                  </a:lnTo>
                  <a:lnTo>
                    <a:pt x="98" y="218"/>
                  </a:lnTo>
                  <a:lnTo>
                    <a:pt x="96" y="214"/>
                  </a:lnTo>
                  <a:lnTo>
                    <a:pt x="96" y="210"/>
                  </a:lnTo>
                  <a:lnTo>
                    <a:pt x="96" y="206"/>
                  </a:lnTo>
                  <a:lnTo>
                    <a:pt x="98" y="202"/>
                  </a:lnTo>
                  <a:lnTo>
                    <a:pt x="102" y="200"/>
                  </a:lnTo>
                  <a:lnTo>
                    <a:pt x="110" y="192"/>
                  </a:lnTo>
                  <a:lnTo>
                    <a:pt x="118" y="180"/>
                  </a:lnTo>
                  <a:lnTo>
                    <a:pt x="116" y="176"/>
                  </a:lnTo>
                  <a:lnTo>
                    <a:pt x="114" y="170"/>
                  </a:lnTo>
                  <a:lnTo>
                    <a:pt x="112" y="164"/>
                  </a:lnTo>
                  <a:lnTo>
                    <a:pt x="114" y="160"/>
                  </a:lnTo>
                  <a:lnTo>
                    <a:pt x="114" y="158"/>
                  </a:lnTo>
                  <a:lnTo>
                    <a:pt x="116" y="156"/>
                  </a:lnTo>
                  <a:lnTo>
                    <a:pt x="120" y="152"/>
                  </a:lnTo>
                  <a:lnTo>
                    <a:pt x="134" y="148"/>
                  </a:lnTo>
                  <a:lnTo>
                    <a:pt x="136" y="142"/>
                  </a:lnTo>
                  <a:lnTo>
                    <a:pt x="138" y="140"/>
                  </a:lnTo>
                  <a:lnTo>
                    <a:pt x="150" y="140"/>
                  </a:lnTo>
                  <a:lnTo>
                    <a:pt x="148" y="140"/>
                  </a:lnTo>
                  <a:lnTo>
                    <a:pt x="142" y="136"/>
                  </a:lnTo>
                  <a:lnTo>
                    <a:pt x="140" y="132"/>
                  </a:lnTo>
                  <a:lnTo>
                    <a:pt x="140" y="128"/>
                  </a:lnTo>
                  <a:lnTo>
                    <a:pt x="142" y="122"/>
                  </a:lnTo>
                  <a:lnTo>
                    <a:pt x="148" y="118"/>
                  </a:lnTo>
                  <a:lnTo>
                    <a:pt x="154" y="116"/>
                  </a:lnTo>
                  <a:lnTo>
                    <a:pt x="160" y="116"/>
                  </a:lnTo>
                  <a:lnTo>
                    <a:pt x="166" y="118"/>
                  </a:lnTo>
                  <a:lnTo>
                    <a:pt x="172" y="120"/>
                  </a:lnTo>
                  <a:lnTo>
                    <a:pt x="190" y="134"/>
                  </a:lnTo>
                  <a:lnTo>
                    <a:pt x="208" y="134"/>
                  </a:lnTo>
                  <a:lnTo>
                    <a:pt x="214" y="138"/>
                  </a:lnTo>
                  <a:lnTo>
                    <a:pt x="214" y="144"/>
                  </a:lnTo>
                  <a:lnTo>
                    <a:pt x="214" y="150"/>
                  </a:lnTo>
                  <a:lnTo>
                    <a:pt x="210" y="152"/>
                  </a:lnTo>
                  <a:lnTo>
                    <a:pt x="206" y="152"/>
                  </a:lnTo>
                  <a:lnTo>
                    <a:pt x="204" y="154"/>
                  </a:lnTo>
                  <a:lnTo>
                    <a:pt x="202" y="160"/>
                  </a:lnTo>
                  <a:lnTo>
                    <a:pt x="210" y="180"/>
                  </a:lnTo>
                  <a:lnTo>
                    <a:pt x="218" y="170"/>
                  </a:lnTo>
                  <a:lnTo>
                    <a:pt x="226" y="168"/>
                  </a:lnTo>
                  <a:lnTo>
                    <a:pt x="230" y="168"/>
                  </a:lnTo>
                  <a:lnTo>
                    <a:pt x="234" y="172"/>
                  </a:lnTo>
                  <a:lnTo>
                    <a:pt x="236" y="180"/>
                  </a:lnTo>
                  <a:lnTo>
                    <a:pt x="240" y="190"/>
                  </a:lnTo>
                  <a:lnTo>
                    <a:pt x="242" y="202"/>
                  </a:lnTo>
                  <a:lnTo>
                    <a:pt x="246" y="210"/>
                  </a:lnTo>
                  <a:lnTo>
                    <a:pt x="252" y="220"/>
                  </a:lnTo>
                  <a:lnTo>
                    <a:pt x="264" y="236"/>
                  </a:lnTo>
                  <a:lnTo>
                    <a:pt x="268" y="248"/>
                  </a:lnTo>
                  <a:lnTo>
                    <a:pt x="300" y="244"/>
                  </a:lnTo>
                  <a:lnTo>
                    <a:pt x="314" y="236"/>
                  </a:lnTo>
                  <a:lnTo>
                    <a:pt x="326" y="220"/>
                  </a:lnTo>
                  <a:lnTo>
                    <a:pt x="332" y="204"/>
                  </a:lnTo>
                  <a:lnTo>
                    <a:pt x="336" y="188"/>
                  </a:lnTo>
                  <a:lnTo>
                    <a:pt x="336" y="186"/>
                  </a:lnTo>
                  <a:lnTo>
                    <a:pt x="336" y="184"/>
                  </a:lnTo>
                  <a:lnTo>
                    <a:pt x="338" y="184"/>
                  </a:lnTo>
                  <a:lnTo>
                    <a:pt x="350" y="176"/>
                  </a:lnTo>
                  <a:lnTo>
                    <a:pt x="352" y="176"/>
                  </a:lnTo>
                  <a:lnTo>
                    <a:pt x="350" y="174"/>
                  </a:lnTo>
                  <a:lnTo>
                    <a:pt x="330" y="168"/>
                  </a:lnTo>
                  <a:lnTo>
                    <a:pt x="326" y="156"/>
                  </a:lnTo>
                  <a:lnTo>
                    <a:pt x="324" y="152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河南"/>
            <p:cNvSpPr>
              <a:spLocks/>
            </p:cNvSpPr>
            <p:nvPr/>
          </p:nvSpPr>
          <p:spPr bwMode="auto">
            <a:xfrm>
              <a:off x="5141300" y="3624734"/>
              <a:ext cx="662394" cy="655233"/>
            </a:xfrm>
            <a:custGeom>
              <a:avLst/>
              <a:gdLst>
                <a:gd name="T0" fmla="*/ 2147483646 w 370"/>
                <a:gd name="T1" fmla="*/ 2147483646 h 366"/>
                <a:gd name="T2" fmla="*/ 0 w 370"/>
                <a:gd name="T3" fmla="*/ 2147483646 h 366"/>
                <a:gd name="T4" fmla="*/ 2147483646 w 370"/>
                <a:gd name="T5" fmla="*/ 2147483646 h 366"/>
                <a:gd name="T6" fmla="*/ 2147483646 w 370"/>
                <a:gd name="T7" fmla="*/ 2147483646 h 366"/>
                <a:gd name="T8" fmla="*/ 2147483646 w 370"/>
                <a:gd name="T9" fmla="*/ 2147483646 h 366"/>
                <a:gd name="T10" fmla="*/ 2147483646 w 370"/>
                <a:gd name="T11" fmla="*/ 2147483646 h 366"/>
                <a:gd name="T12" fmla="*/ 2147483646 w 370"/>
                <a:gd name="T13" fmla="*/ 2147483646 h 366"/>
                <a:gd name="T14" fmla="*/ 2147483646 w 370"/>
                <a:gd name="T15" fmla="*/ 2147483646 h 366"/>
                <a:gd name="T16" fmla="*/ 2147483646 w 370"/>
                <a:gd name="T17" fmla="*/ 2147483646 h 366"/>
                <a:gd name="T18" fmla="*/ 2147483646 w 370"/>
                <a:gd name="T19" fmla="*/ 2147483646 h 366"/>
                <a:gd name="T20" fmla="*/ 2147483646 w 370"/>
                <a:gd name="T21" fmla="*/ 2147483646 h 366"/>
                <a:gd name="T22" fmla="*/ 2147483646 w 370"/>
                <a:gd name="T23" fmla="*/ 2147483646 h 366"/>
                <a:gd name="T24" fmla="*/ 2147483646 w 370"/>
                <a:gd name="T25" fmla="*/ 2147483646 h 366"/>
                <a:gd name="T26" fmla="*/ 2147483646 w 370"/>
                <a:gd name="T27" fmla="*/ 2147483646 h 366"/>
                <a:gd name="T28" fmla="*/ 2147483646 w 370"/>
                <a:gd name="T29" fmla="*/ 2147483646 h 366"/>
                <a:gd name="T30" fmla="*/ 2147483646 w 370"/>
                <a:gd name="T31" fmla="*/ 2147483646 h 366"/>
                <a:gd name="T32" fmla="*/ 2147483646 w 370"/>
                <a:gd name="T33" fmla="*/ 2147483646 h 366"/>
                <a:gd name="T34" fmla="*/ 2147483646 w 370"/>
                <a:gd name="T35" fmla="*/ 2147483646 h 366"/>
                <a:gd name="T36" fmla="*/ 2147483646 w 370"/>
                <a:gd name="T37" fmla="*/ 2147483646 h 366"/>
                <a:gd name="T38" fmla="*/ 2147483646 w 370"/>
                <a:gd name="T39" fmla="*/ 2147483646 h 366"/>
                <a:gd name="T40" fmla="*/ 2147483646 w 370"/>
                <a:gd name="T41" fmla="*/ 2147483646 h 366"/>
                <a:gd name="T42" fmla="*/ 2147483646 w 370"/>
                <a:gd name="T43" fmla="*/ 2147483646 h 366"/>
                <a:gd name="T44" fmla="*/ 2147483646 w 370"/>
                <a:gd name="T45" fmla="*/ 2147483646 h 366"/>
                <a:gd name="T46" fmla="*/ 2147483646 w 370"/>
                <a:gd name="T47" fmla="*/ 2147483646 h 366"/>
                <a:gd name="T48" fmla="*/ 2147483646 w 370"/>
                <a:gd name="T49" fmla="*/ 2147483646 h 366"/>
                <a:gd name="T50" fmla="*/ 2147483646 w 370"/>
                <a:gd name="T51" fmla="*/ 2147483646 h 366"/>
                <a:gd name="T52" fmla="*/ 2147483646 w 370"/>
                <a:gd name="T53" fmla="*/ 2147483646 h 366"/>
                <a:gd name="T54" fmla="*/ 2147483646 w 370"/>
                <a:gd name="T55" fmla="*/ 2147483646 h 366"/>
                <a:gd name="T56" fmla="*/ 2147483646 w 370"/>
                <a:gd name="T57" fmla="*/ 2147483646 h 366"/>
                <a:gd name="T58" fmla="*/ 2147483646 w 370"/>
                <a:gd name="T59" fmla="*/ 2147483646 h 366"/>
                <a:gd name="T60" fmla="*/ 2147483646 w 370"/>
                <a:gd name="T61" fmla="*/ 2147483646 h 366"/>
                <a:gd name="T62" fmla="*/ 2147483646 w 370"/>
                <a:gd name="T63" fmla="*/ 2147483646 h 366"/>
                <a:gd name="T64" fmla="*/ 2147483646 w 370"/>
                <a:gd name="T65" fmla="*/ 2147483646 h 366"/>
                <a:gd name="T66" fmla="*/ 2147483646 w 370"/>
                <a:gd name="T67" fmla="*/ 2147483646 h 366"/>
                <a:gd name="T68" fmla="*/ 2147483646 w 370"/>
                <a:gd name="T69" fmla="*/ 2147483646 h 366"/>
                <a:gd name="T70" fmla="*/ 2147483646 w 370"/>
                <a:gd name="T71" fmla="*/ 2147483646 h 366"/>
                <a:gd name="T72" fmla="*/ 2147483646 w 370"/>
                <a:gd name="T73" fmla="*/ 2147483646 h 366"/>
                <a:gd name="T74" fmla="*/ 2147483646 w 370"/>
                <a:gd name="T75" fmla="*/ 2147483646 h 366"/>
                <a:gd name="T76" fmla="*/ 2147483646 w 370"/>
                <a:gd name="T77" fmla="*/ 2147483646 h 366"/>
                <a:gd name="T78" fmla="*/ 2147483646 w 370"/>
                <a:gd name="T79" fmla="*/ 2147483646 h 366"/>
                <a:gd name="T80" fmla="*/ 2147483646 w 370"/>
                <a:gd name="T81" fmla="*/ 2147483646 h 366"/>
                <a:gd name="T82" fmla="*/ 2147483646 w 370"/>
                <a:gd name="T83" fmla="*/ 2147483646 h 366"/>
                <a:gd name="T84" fmla="*/ 2147483646 w 370"/>
                <a:gd name="T85" fmla="*/ 2147483646 h 366"/>
                <a:gd name="T86" fmla="*/ 2147483646 w 370"/>
                <a:gd name="T87" fmla="*/ 2147483646 h 366"/>
                <a:gd name="T88" fmla="*/ 2147483646 w 370"/>
                <a:gd name="T89" fmla="*/ 2147483646 h 366"/>
                <a:gd name="T90" fmla="*/ 2147483646 w 370"/>
                <a:gd name="T91" fmla="*/ 2147483646 h 366"/>
                <a:gd name="T92" fmla="*/ 2147483646 w 370"/>
                <a:gd name="T93" fmla="*/ 2147483646 h 366"/>
                <a:gd name="T94" fmla="*/ 2147483646 w 370"/>
                <a:gd name="T95" fmla="*/ 0 h 366"/>
                <a:gd name="T96" fmla="*/ 2147483646 w 370"/>
                <a:gd name="T97" fmla="*/ 2147483646 h 366"/>
                <a:gd name="T98" fmla="*/ 2147483646 w 370"/>
                <a:gd name="T99" fmla="*/ 2147483646 h 366"/>
                <a:gd name="T100" fmla="*/ 2147483646 w 370"/>
                <a:gd name="T101" fmla="*/ 2147483646 h 366"/>
                <a:gd name="T102" fmla="*/ 2147483646 w 370"/>
                <a:gd name="T103" fmla="*/ 2147483646 h 366"/>
                <a:gd name="T104" fmla="*/ 2147483646 w 370"/>
                <a:gd name="T105" fmla="*/ 2147483646 h 366"/>
                <a:gd name="T106" fmla="*/ 2147483646 w 370"/>
                <a:gd name="T107" fmla="*/ 2147483646 h 366"/>
                <a:gd name="T108" fmla="*/ 2147483646 w 370"/>
                <a:gd name="T109" fmla="*/ 2147483646 h 36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70" h="366">
                  <a:moveTo>
                    <a:pt x="82" y="120"/>
                  </a:moveTo>
                  <a:lnTo>
                    <a:pt x="80" y="120"/>
                  </a:lnTo>
                  <a:lnTo>
                    <a:pt x="20" y="146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196"/>
                  </a:lnTo>
                  <a:lnTo>
                    <a:pt x="4" y="206"/>
                  </a:lnTo>
                  <a:lnTo>
                    <a:pt x="10" y="210"/>
                  </a:lnTo>
                  <a:lnTo>
                    <a:pt x="28" y="222"/>
                  </a:lnTo>
                  <a:lnTo>
                    <a:pt x="30" y="222"/>
                  </a:lnTo>
                  <a:lnTo>
                    <a:pt x="34" y="252"/>
                  </a:lnTo>
                  <a:lnTo>
                    <a:pt x="54" y="276"/>
                  </a:lnTo>
                  <a:lnTo>
                    <a:pt x="60" y="282"/>
                  </a:lnTo>
                  <a:lnTo>
                    <a:pt x="66" y="286"/>
                  </a:lnTo>
                  <a:lnTo>
                    <a:pt x="82" y="290"/>
                  </a:lnTo>
                  <a:lnTo>
                    <a:pt x="86" y="290"/>
                  </a:lnTo>
                  <a:lnTo>
                    <a:pt x="92" y="296"/>
                  </a:lnTo>
                  <a:lnTo>
                    <a:pt x="104" y="300"/>
                  </a:lnTo>
                  <a:lnTo>
                    <a:pt x="152" y="302"/>
                  </a:lnTo>
                  <a:lnTo>
                    <a:pt x="194" y="304"/>
                  </a:lnTo>
                  <a:lnTo>
                    <a:pt x="204" y="306"/>
                  </a:lnTo>
                  <a:lnTo>
                    <a:pt x="210" y="310"/>
                  </a:lnTo>
                  <a:lnTo>
                    <a:pt x="214" y="312"/>
                  </a:lnTo>
                  <a:lnTo>
                    <a:pt x="214" y="318"/>
                  </a:lnTo>
                  <a:lnTo>
                    <a:pt x="214" y="332"/>
                  </a:lnTo>
                  <a:lnTo>
                    <a:pt x="214" y="342"/>
                  </a:lnTo>
                  <a:lnTo>
                    <a:pt x="216" y="346"/>
                  </a:lnTo>
                  <a:lnTo>
                    <a:pt x="234" y="342"/>
                  </a:lnTo>
                  <a:lnTo>
                    <a:pt x="242" y="340"/>
                  </a:lnTo>
                  <a:lnTo>
                    <a:pt x="250" y="338"/>
                  </a:lnTo>
                  <a:lnTo>
                    <a:pt x="256" y="340"/>
                  </a:lnTo>
                  <a:lnTo>
                    <a:pt x="258" y="342"/>
                  </a:lnTo>
                  <a:lnTo>
                    <a:pt x="266" y="350"/>
                  </a:lnTo>
                  <a:lnTo>
                    <a:pt x="278" y="362"/>
                  </a:lnTo>
                  <a:lnTo>
                    <a:pt x="280" y="364"/>
                  </a:lnTo>
                  <a:lnTo>
                    <a:pt x="282" y="366"/>
                  </a:lnTo>
                  <a:lnTo>
                    <a:pt x="290" y="360"/>
                  </a:lnTo>
                  <a:lnTo>
                    <a:pt x="298" y="350"/>
                  </a:lnTo>
                  <a:lnTo>
                    <a:pt x="300" y="348"/>
                  </a:lnTo>
                  <a:lnTo>
                    <a:pt x="314" y="358"/>
                  </a:lnTo>
                  <a:lnTo>
                    <a:pt x="324" y="350"/>
                  </a:lnTo>
                  <a:lnTo>
                    <a:pt x="326" y="342"/>
                  </a:lnTo>
                  <a:lnTo>
                    <a:pt x="330" y="338"/>
                  </a:lnTo>
                  <a:lnTo>
                    <a:pt x="334" y="334"/>
                  </a:lnTo>
                  <a:lnTo>
                    <a:pt x="342" y="332"/>
                  </a:lnTo>
                  <a:lnTo>
                    <a:pt x="346" y="330"/>
                  </a:lnTo>
                  <a:lnTo>
                    <a:pt x="344" y="328"/>
                  </a:lnTo>
                  <a:lnTo>
                    <a:pt x="342" y="326"/>
                  </a:lnTo>
                  <a:lnTo>
                    <a:pt x="344" y="306"/>
                  </a:lnTo>
                  <a:lnTo>
                    <a:pt x="338" y="300"/>
                  </a:lnTo>
                  <a:lnTo>
                    <a:pt x="334" y="296"/>
                  </a:lnTo>
                  <a:lnTo>
                    <a:pt x="328" y="294"/>
                  </a:lnTo>
                  <a:lnTo>
                    <a:pt x="320" y="294"/>
                  </a:lnTo>
                  <a:lnTo>
                    <a:pt x="310" y="296"/>
                  </a:lnTo>
                  <a:lnTo>
                    <a:pt x="306" y="296"/>
                  </a:lnTo>
                  <a:lnTo>
                    <a:pt x="302" y="294"/>
                  </a:lnTo>
                  <a:lnTo>
                    <a:pt x="302" y="290"/>
                  </a:lnTo>
                  <a:lnTo>
                    <a:pt x="302" y="286"/>
                  </a:lnTo>
                  <a:lnTo>
                    <a:pt x="292" y="272"/>
                  </a:lnTo>
                  <a:lnTo>
                    <a:pt x="282" y="262"/>
                  </a:lnTo>
                  <a:lnTo>
                    <a:pt x="278" y="256"/>
                  </a:lnTo>
                  <a:lnTo>
                    <a:pt x="274" y="250"/>
                  </a:lnTo>
                  <a:lnTo>
                    <a:pt x="272" y="244"/>
                  </a:lnTo>
                  <a:lnTo>
                    <a:pt x="274" y="238"/>
                  </a:lnTo>
                  <a:lnTo>
                    <a:pt x="274" y="236"/>
                  </a:lnTo>
                  <a:lnTo>
                    <a:pt x="298" y="240"/>
                  </a:lnTo>
                  <a:lnTo>
                    <a:pt x="296" y="226"/>
                  </a:lnTo>
                  <a:lnTo>
                    <a:pt x="296" y="216"/>
                  </a:lnTo>
                  <a:lnTo>
                    <a:pt x="298" y="212"/>
                  </a:lnTo>
                  <a:lnTo>
                    <a:pt x="300" y="210"/>
                  </a:lnTo>
                  <a:lnTo>
                    <a:pt x="304" y="206"/>
                  </a:lnTo>
                  <a:lnTo>
                    <a:pt x="310" y="204"/>
                  </a:lnTo>
                  <a:lnTo>
                    <a:pt x="318" y="200"/>
                  </a:lnTo>
                  <a:lnTo>
                    <a:pt x="318" y="196"/>
                  </a:lnTo>
                  <a:lnTo>
                    <a:pt x="312" y="178"/>
                  </a:lnTo>
                  <a:lnTo>
                    <a:pt x="312" y="170"/>
                  </a:lnTo>
                  <a:lnTo>
                    <a:pt x="312" y="166"/>
                  </a:lnTo>
                  <a:lnTo>
                    <a:pt x="318" y="162"/>
                  </a:lnTo>
                  <a:lnTo>
                    <a:pt x="324" y="162"/>
                  </a:lnTo>
                  <a:lnTo>
                    <a:pt x="338" y="166"/>
                  </a:lnTo>
                  <a:lnTo>
                    <a:pt x="340" y="166"/>
                  </a:lnTo>
                  <a:lnTo>
                    <a:pt x="340" y="168"/>
                  </a:lnTo>
                  <a:lnTo>
                    <a:pt x="356" y="186"/>
                  </a:lnTo>
                  <a:lnTo>
                    <a:pt x="370" y="162"/>
                  </a:lnTo>
                  <a:lnTo>
                    <a:pt x="356" y="140"/>
                  </a:lnTo>
                  <a:lnTo>
                    <a:pt x="348" y="128"/>
                  </a:lnTo>
                  <a:lnTo>
                    <a:pt x="336" y="136"/>
                  </a:lnTo>
                  <a:lnTo>
                    <a:pt x="334" y="134"/>
                  </a:lnTo>
                  <a:lnTo>
                    <a:pt x="302" y="126"/>
                  </a:lnTo>
                  <a:lnTo>
                    <a:pt x="292" y="122"/>
                  </a:lnTo>
                  <a:lnTo>
                    <a:pt x="286" y="116"/>
                  </a:lnTo>
                  <a:lnTo>
                    <a:pt x="280" y="110"/>
                  </a:lnTo>
                  <a:lnTo>
                    <a:pt x="278" y="106"/>
                  </a:lnTo>
                  <a:lnTo>
                    <a:pt x="260" y="96"/>
                  </a:lnTo>
                  <a:lnTo>
                    <a:pt x="260" y="78"/>
                  </a:lnTo>
                  <a:lnTo>
                    <a:pt x="294" y="58"/>
                  </a:lnTo>
                  <a:lnTo>
                    <a:pt x="292" y="44"/>
                  </a:lnTo>
                  <a:lnTo>
                    <a:pt x="286" y="30"/>
                  </a:lnTo>
                  <a:lnTo>
                    <a:pt x="282" y="18"/>
                  </a:lnTo>
                  <a:lnTo>
                    <a:pt x="258" y="22"/>
                  </a:lnTo>
                  <a:lnTo>
                    <a:pt x="242" y="26"/>
                  </a:lnTo>
                  <a:lnTo>
                    <a:pt x="226" y="28"/>
                  </a:lnTo>
                  <a:lnTo>
                    <a:pt x="200" y="22"/>
                  </a:lnTo>
                  <a:lnTo>
                    <a:pt x="200" y="14"/>
                  </a:lnTo>
                  <a:lnTo>
                    <a:pt x="196" y="14"/>
                  </a:lnTo>
                  <a:lnTo>
                    <a:pt x="190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6" y="0"/>
                  </a:lnTo>
                  <a:lnTo>
                    <a:pt x="184" y="22"/>
                  </a:lnTo>
                  <a:lnTo>
                    <a:pt x="182" y="28"/>
                  </a:lnTo>
                  <a:lnTo>
                    <a:pt x="180" y="34"/>
                  </a:lnTo>
                  <a:lnTo>
                    <a:pt x="182" y="36"/>
                  </a:lnTo>
                  <a:lnTo>
                    <a:pt x="184" y="40"/>
                  </a:lnTo>
                  <a:lnTo>
                    <a:pt x="184" y="46"/>
                  </a:lnTo>
                  <a:lnTo>
                    <a:pt x="182" y="50"/>
                  </a:lnTo>
                  <a:lnTo>
                    <a:pt x="180" y="54"/>
                  </a:lnTo>
                  <a:lnTo>
                    <a:pt x="184" y="68"/>
                  </a:lnTo>
                  <a:lnTo>
                    <a:pt x="182" y="68"/>
                  </a:lnTo>
                  <a:lnTo>
                    <a:pt x="182" y="70"/>
                  </a:lnTo>
                  <a:lnTo>
                    <a:pt x="172" y="78"/>
                  </a:lnTo>
                  <a:lnTo>
                    <a:pt x="172" y="96"/>
                  </a:lnTo>
                  <a:lnTo>
                    <a:pt x="170" y="98"/>
                  </a:lnTo>
                  <a:lnTo>
                    <a:pt x="148" y="106"/>
                  </a:lnTo>
                  <a:lnTo>
                    <a:pt x="132" y="110"/>
                  </a:lnTo>
                  <a:lnTo>
                    <a:pt x="98" y="106"/>
                  </a:lnTo>
                  <a:lnTo>
                    <a:pt x="82" y="120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台湾"/>
            <p:cNvSpPr>
              <a:spLocks/>
            </p:cNvSpPr>
            <p:nvPr/>
          </p:nvSpPr>
          <p:spPr bwMode="auto">
            <a:xfrm>
              <a:off x="6387317" y="5024712"/>
              <a:ext cx="189767" cy="458305"/>
            </a:xfrm>
            <a:custGeom>
              <a:avLst/>
              <a:gdLst>
                <a:gd name="T0" fmla="*/ 2147483646 w 106"/>
                <a:gd name="T1" fmla="*/ 0 h 256"/>
                <a:gd name="T2" fmla="*/ 2147483646 w 106"/>
                <a:gd name="T3" fmla="*/ 0 h 256"/>
                <a:gd name="T4" fmla="*/ 2147483646 w 106"/>
                <a:gd name="T5" fmla="*/ 2147483646 h 256"/>
                <a:gd name="T6" fmla="*/ 2147483646 w 106"/>
                <a:gd name="T7" fmla="*/ 2147483646 h 256"/>
                <a:gd name="T8" fmla="*/ 2147483646 w 106"/>
                <a:gd name="T9" fmla="*/ 2147483646 h 256"/>
                <a:gd name="T10" fmla="*/ 2147483646 w 106"/>
                <a:gd name="T11" fmla="*/ 2147483646 h 256"/>
                <a:gd name="T12" fmla="*/ 2147483646 w 106"/>
                <a:gd name="T13" fmla="*/ 2147483646 h 256"/>
                <a:gd name="T14" fmla="*/ 2147483646 w 106"/>
                <a:gd name="T15" fmla="*/ 2147483646 h 256"/>
                <a:gd name="T16" fmla="*/ 2147483646 w 106"/>
                <a:gd name="T17" fmla="*/ 2147483646 h 256"/>
                <a:gd name="T18" fmla="*/ 0 w 106"/>
                <a:gd name="T19" fmla="*/ 2147483646 h 256"/>
                <a:gd name="T20" fmla="*/ 2147483646 w 106"/>
                <a:gd name="T21" fmla="*/ 2147483646 h 256"/>
                <a:gd name="T22" fmla="*/ 2147483646 w 106"/>
                <a:gd name="T23" fmla="*/ 2147483646 h 256"/>
                <a:gd name="T24" fmla="*/ 2147483646 w 106"/>
                <a:gd name="T25" fmla="*/ 2147483646 h 256"/>
                <a:gd name="T26" fmla="*/ 2147483646 w 106"/>
                <a:gd name="T27" fmla="*/ 2147483646 h 256"/>
                <a:gd name="T28" fmla="*/ 2147483646 w 106"/>
                <a:gd name="T29" fmla="*/ 2147483646 h 256"/>
                <a:gd name="T30" fmla="*/ 2147483646 w 106"/>
                <a:gd name="T31" fmla="*/ 2147483646 h 256"/>
                <a:gd name="T32" fmla="*/ 2147483646 w 106"/>
                <a:gd name="T33" fmla="*/ 2147483646 h 256"/>
                <a:gd name="T34" fmla="*/ 2147483646 w 106"/>
                <a:gd name="T35" fmla="*/ 2147483646 h 256"/>
                <a:gd name="T36" fmla="*/ 2147483646 w 106"/>
                <a:gd name="T37" fmla="*/ 2147483646 h 256"/>
                <a:gd name="T38" fmla="*/ 2147483646 w 106"/>
                <a:gd name="T39" fmla="*/ 2147483646 h 256"/>
                <a:gd name="T40" fmla="*/ 2147483646 w 106"/>
                <a:gd name="T41" fmla="*/ 2147483646 h 256"/>
                <a:gd name="T42" fmla="*/ 2147483646 w 106"/>
                <a:gd name="T43" fmla="*/ 2147483646 h 256"/>
                <a:gd name="T44" fmla="*/ 2147483646 w 106"/>
                <a:gd name="T45" fmla="*/ 2147483646 h 256"/>
                <a:gd name="T46" fmla="*/ 2147483646 w 106"/>
                <a:gd name="T47" fmla="*/ 2147483646 h 256"/>
                <a:gd name="T48" fmla="*/ 2147483646 w 106"/>
                <a:gd name="T49" fmla="*/ 2147483646 h 256"/>
                <a:gd name="T50" fmla="*/ 2147483646 w 106"/>
                <a:gd name="T51" fmla="*/ 2147483646 h 256"/>
                <a:gd name="T52" fmla="*/ 2147483646 w 106"/>
                <a:gd name="T53" fmla="*/ 2147483646 h 256"/>
                <a:gd name="T54" fmla="*/ 2147483646 w 106"/>
                <a:gd name="T55" fmla="*/ 2147483646 h 256"/>
                <a:gd name="T56" fmla="*/ 2147483646 w 106"/>
                <a:gd name="T57" fmla="*/ 2147483646 h 256"/>
                <a:gd name="T58" fmla="*/ 2147483646 w 106"/>
                <a:gd name="T59" fmla="*/ 2147483646 h 256"/>
                <a:gd name="T60" fmla="*/ 2147483646 w 106"/>
                <a:gd name="T61" fmla="*/ 2147483646 h 256"/>
                <a:gd name="T62" fmla="*/ 2147483646 w 106"/>
                <a:gd name="T63" fmla="*/ 2147483646 h 256"/>
                <a:gd name="T64" fmla="*/ 2147483646 w 106"/>
                <a:gd name="T65" fmla="*/ 2147483646 h 256"/>
                <a:gd name="T66" fmla="*/ 2147483646 w 106"/>
                <a:gd name="T67" fmla="*/ 2147483646 h 256"/>
                <a:gd name="T68" fmla="*/ 2147483646 w 106"/>
                <a:gd name="T69" fmla="*/ 2147483646 h 256"/>
                <a:gd name="T70" fmla="*/ 2147483646 w 106"/>
                <a:gd name="T71" fmla="*/ 2147483646 h 256"/>
                <a:gd name="T72" fmla="*/ 2147483646 w 106"/>
                <a:gd name="T73" fmla="*/ 2147483646 h 256"/>
                <a:gd name="T74" fmla="*/ 2147483646 w 106"/>
                <a:gd name="T75" fmla="*/ 2147483646 h 256"/>
                <a:gd name="T76" fmla="*/ 2147483646 w 106"/>
                <a:gd name="T77" fmla="*/ 2147483646 h 256"/>
                <a:gd name="T78" fmla="*/ 2147483646 w 106"/>
                <a:gd name="T79" fmla="*/ 2147483646 h 256"/>
                <a:gd name="T80" fmla="*/ 2147483646 w 106"/>
                <a:gd name="T81" fmla="*/ 2147483646 h 256"/>
                <a:gd name="T82" fmla="*/ 2147483646 w 106"/>
                <a:gd name="T83" fmla="*/ 2147483646 h 256"/>
                <a:gd name="T84" fmla="*/ 2147483646 w 106"/>
                <a:gd name="T85" fmla="*/ 2147483646 h 256"/>
                <a:gd name="T86" fmla="*/ 2147483646 w 106"/>
                <a:gd name="T87" fmla="*/ 2147483646 h 256"/>
                <a:gd name="T88" fmla="*/ 2147483646 w 106"/>
                <a:gd name="T89" fmla="*/ 0 h 25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6" h="256">
                  <a:moveTo>
                    <a:pt x="80" y="0"/>
                  </a:moveTo>
                  <a:lnTo>
                    <a:pt x="80" y="0"/>
                  </a:lnTo>
                  <a:lnTo>
                    <a:pt x="62" y="14"/>
                  </a:lnTo>
                  <a:lnTo>
                    <a:pt x="46" y="32"/>
                  </a:lnTo>
                  <a:lnTo>
                    <a:pt x="34" y="50"/>
                  </a:lnTo>
                  <a:lnTo>
                    <a:pt x="24" y="70"/>
                  </a:lnTo>
                  <a:lnTo>
                    <a:pt x="10" y="98"/>
                  </a:lnTo>
                  <a:lnTo>
                    <a:pt x="4" y="104"/>
                  </a:lnTo>
                  <a:lnTo>
                    <a:pt x="0" y="108"/>
                  </a:lnTo>
                  <a:lnTo>
                    <a:pt x="6" y="152"/>
                  </a:lnTo>
                  <a:lnTo>
                    <a:pt x="6" y="154"/>
                  </a:lnTo>
                  <a:lnTo>
                    <a:pt x="2" y="184"/>
                  </a:lnTo>
                  <a:lnTo>
                    <a:pt x="2" y="196"/>
                  </a:lnTo>
                  <a:lnTo>
                    <a:pt x="2" y="200"/>
                  </a:lnTo>
                  <a:lnTo>
                    <a:pt x="4" y="202"/>
                  </a:lnTo>
                  <a:lnTo>
                    <a:pt x="36" y="224"/>
                  </a:lnTo>
                  <a:lnTo>
                    <a:pt x="38" y="224"/>
                  </a:lnTo>
                  <a:lnTo>
                    <a:pt x="38" y="226"/>
                  </a:lnTo>
                  <a:lnTo>
                    <a:pt x="42" y="236"/>
                  </a:lnTo>
                  <a:lnTo>
                    <a:pt x="50" y="248"/>
                  </a:lnTo>
                  <a:lnTo>
                    <a:pt x="56" y="252"/>
                  </a:lnTo>
                  <a:lnTo>
                    <a:pt x="62" y="25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90" y="146"/>
                  </a:lnTo>
                  <a:lnTo>
                    <a:pt x="98" y="80"/>
                  </a:lnTo>
                  <a:lnTo>
                    <a:pt x="98" y="78"/>
                  </a:lnTo>
                  <a:lnTo>
                    <a:pt x="106" y="60"/>
                  </a:lnTo>
                  <a:lnTo>
                    <a:pt x="100" y="44"/>
                  </a:lnTo>
                  <a:lnTo>
                    <a:pt x="98" y="44"/>
                  </a:lnTo>
                  <a:lnTo>
                    <a:pt x="98" y="24"/>
                  </a:lnTo>
                  <a:lnTo>
                    <a:pt x="98" y="22"/>
                  </a:lnTo>
                  <a:lnTo>
                    <a:pt x="102" y="16"/>
                  </a:lnTo>
                  <a:lnTo>
                    <a:pt x="106" y="12"/>
                  </a:ln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海南"/>
            <p:cNvSpPr>
              <a:spLocks/>
            </p:cNvSpPr>
            <p:nvPr/>
          </p:nvSpPr>
          <p:spPr bwMode="auto">
            <a:xfrm>
              <a:off x="4990919" y="5837487"/>
              <a:ext cx="286441" cy="250636"/>
            </a:xfrm>
            <a:custGeom>
              <a:avLst/>
              <a:gdLst>
                <a:gd name="T0" fmla="*/ 2147483646 w 160"/>
                <a:gd name="T1" fmla="*/ 2147483646 h 140"/>
                <a:gd name="T2" fmla="*/ 2147483646 w 160"/>
                <a:gd name="T3" fmla="*/ 2147483646 h 140"/>
                <a:gd name="T4" fmla="*/ 2147483646 w 160"/>
                <a:gd name="T5" fmla="*/ 2147483646 h 140"/>
                <a:gd name="T6" fmla="*/ 2147483646 w 160"/>
                <a:gd name="T7" fmla="*/ 2147483646 h 140"/>
                <a:gd name="T8" fmla="*/ 2147483646 w 160"/>
                <a:gd name="T9" fmla="*/ 2147483646 h 140"/>
                <a:gd name="T10" fmla="*/ 2147483646 w 160"/>
                <a:gd name="T11" fmla="*/ 2147483646 h 140"/>
                <a:gd name="T12" fmla="*/ 2147483646 w 160"/>
                <a:gd name="T13" fmla="*/ 2147483646 h 140"/>
                <a:gd name="T14" fmla="*/ 2147483646 w 160"/>
                <a:gd name="T15" fmla="*/ 2147483646 h 140"/>
                <a:gd name="T16" fmla="*/ 2147483646 w 160"/>
                <a:gd name="T17" fmla="*/ 2147483646 h 140"/>
                <a:gd name="T18" fmla="*/ 2147483646 w 160"/>
                <a:gd name="T19" fmla="*/ 2147483646 h 140"/>
                <a:gd name="T20" fmla="*/ 2147483646 w 160"/>
                <a:gd name="T21" fmla="*/ 2147483646 h 140"/>
                <a:gd name="T22" fmla="*/ 2147483646 w 160"/>
                <a:gd name="T23" fmla="*/ 2147483646 h 140"/>
                <a:gd name="T24" fmla="*/ 2147483646 w 160"/>
                <a:gd name="T25" fmla="*/ 2147483646 h 140"/>
                <a:gd name="T26" fmla="*/ 0 w 160"/>
                <a:gd name="T27" fmla="*/ 2147483646 h 140"/>
                <a:gd name="T28" fmla="*/ 2147483646 w 160"/>
                <a:gd name="T29" fmla="*/ 2147483646 h 140"/>
                <a:gd name="T30" fmla="*/ 2147483646 w 160"/>
                <a:gd name="T31" fmla="*/ 2147483646 h 140"/>
                <a:gd name="T32" fmla="*/ 2147483646 w 160"/>
                <a:gd name="T33" fmla="*/ 2147483646 h 140"/>
                <a:gd name="T34" fmla="*/ 2147483646 w 160"/>
                <a:gd name="T35" fmla="*/ 2147483646 h 140"/>
                <a:gd name="T36" fmla="*/ 2147483646 w 160"/>
                <a:gd name="T37" fmla="*/ 2147483646 h 140"/>
                <a:gd name="T38" fmla="*/ 2147483646 w 160"/>
                <a:gd name="T39" fmla="*/ 2147483646 h 140"/>
                <a:gd name="T40" fmla="*/ 2147483646 w 160"/>
                <a:gd name="T41" fmla="*/ 2147483646 h 140"/>
                <a:gd name="T42" fmla="*/ 2147483646 w 160"/>
                <a:gd name="T43" fmla="*/ 2147483646 h 140"/>
                <a:gd name="T44" fmla="*/ 2147483646 w 160"/>
                <a:gd name="T45" fmla="*/ 2147483646 h 140"/>
                <a:gd name="T46" fmla="*/ 2147483646 w 160"/>
                <a:gd name="T47" fmla="*/ 2147483646 h 140"/>
                <a:gd name="T48" fmla="*/ 2147483646 w 160"/>
                <a:gd name="T49" fmla="*/ 2147483646 h 140"/>
                <a:gd name="T50" fmla="*/ 2147483646 w 160"/>
                <a:gd name="T51" fmla="*/ 2147483646 h 140"/>
                <a:gd name="T52" fmla="*/ 2147483646 w 160"/>
                <a:gd name="T53" fmla="*/ 2147483646 h 140"/>
                <a:gd name="T54" fmla="*/ 2147483646 w 160"/>
                <a:gd name="T55" fmla="*/ 2147483646 h 140"/>
                <a:gd name="T56" fmla="*/ 2147483646 w 160"/>
                <a:gd name="T57" fmla="*/ 2147483646 h 140"/>
                <a:gd name="T58" fmla="*/ 2147483646 w 160"/>
                <a:gd name="T59" fmla="*/ 2147483646 h 140"/>
                <a:gd name="T60" fmla="*/ 2147483646 w 160"/>
                <a:gd name="T61" fmla="*/ 2147483646 h 140"/>
                <a:gd name="T62" fmla="*/ 2147483646 w 160"/>
                <a:gd name="T63" fmla="*/ 2147483646 h 140"/>
                <a:gd name="T64" fmla="*/ 2147483646 w 160"/>
                <a:gd name="T65" fmla="*/ 2147483646 h 140"/>
                <a:gd name="T66" fmla="*/ 2147483646 w 160"/>
                <a:gd name="T67" fmla="*/ 2147483646 h 140"/>
                <a:gd name="T68" fmla="*/ 2147483646 w 160"/>
                <a:gd name="T69" fmla="*/ 2147483646 h 140"/>
                <a:gd name="T70" fmla="*/ 2147483646 w 160"/>
                <a:gd name="T71" fmla="*/ 2147483646 h 140"/>
                <a:gd name="T72" fmla="*/ 2147483646 w 160"/>
                <a:gd name="T73" fmla="*/ 2147483646 h 140"/>
                <a:gd name="T74" fmla="*/ 2147483646 w 160"/>
                <a:gd name="T75" fmla="*/ 2147483646 h 140"/>
                <a:gd name="T76" fmla="*/ 2147483646 w 160"/>
                <a:gd name="T77" fmla="*/ 2147483646 h 140"/>
                <a:gd name="T78" fmla="*/ 2147483646 w 160"/>
                <a:gd name="T79" fmla="*/ 2147483646 h 140"/>
                <a:gd name="T80" fmla="*/ 2147483646 w 160"/>
                <a:gd name="T81" fmla="*/ 2147483646 h 140"/>
                <a:gd name="T82" fmla="*/ 2147483646 w 160"/>
                <a:gd name="T83" fmla="*/ 0 h 140"/>
                <a:gd name="T84" fmla="*/ 2147483646 w 160"/>
                <a:gd name="T85" fmla="*/ 2147483646 h 140"/>
                <a:gd name="T86" fmla="*/ 2147483646 w 160"/>
                <a:gd name="T87" fmla="*/ 2147483646 h 140"/>
                <a:gd name="T88" fmla="*/ 2147483646 w 160"/>
                <a:gd name="T89" fmla="*/ 2147483646 h 140"/>
                <a:gd name="T90" fmla="*/ 2147483646 w 160"/>
                <a:gd name="T91" fmla="*/ 2147483646 h 140"/>
                <a:gd name="T92" fmla="*/ 2147483646 w 160"/>
                <a:gd name="T93" fmla="*/ 2147483646 h 140"/>
                <a:gd name="T94" fmla="*/ 2147483646 w 160"/>
                <a:gd name="T95" fmla="*/ 2147483646 h 1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60" h="140">
                  <a:moveTo>
                    <a:pt x="72" y="14"/>
                  </a:moveTo>
                  <a:lnTo>
                    <a:pt x="70" y="18"/>
                  </a:lnTo>
                  <a:lnTo>
                    <a:pt x="68" y="20"/>
                  </a:lnTo>
                  <a:lnTo>
                    <a:pt x="36" y="28"/>
                  </a:lnTo>
                  <a:lnTo>
                    <a:pt x="38" y="32"/>
                  </a:lnTo>
                  <a:lnTo>
                    <a:pt x="48" y="44"/>
                  </a:lnTo>
                  <a:lnTo>
                    <a:pt x="44" y="46"/>
                  </a:lnTo>
                  <a:lnTo>
                    <a:pt x="30" y="54"/>
                  </a:lnTo>
                  <a:lnTo>
                    <a:pt x="6" y="72"/>
                  </a:lnTo>
                  <a:lnTo>
                    <a:pt x="2" y="80"/>
                  </a:lnTo>
                  <a:lnTo>
                    <a:pt x="0" y="92"/>
                  </a:lnTo>
                  <a:lnTo>
                    <a:pt x="4" y="108"/>
                  </a:lnTo>
                  <a:lnTo>
                    <a:pt x="10" y="126"/>
                  </a:lnTo>
                  <a:lnTo>
                    <a:pt x="34" y="128"/>
                  </a:lnTo>
                  <a:lnTo>
                    <a:pt x="36" y="128"/>
                  </a:lnTo>
                  <a:lnTo>
                    <a:pt x="60" y="140"/>
                  </a:lnTo>
                  <a:lnTo>
                    <a:pt x="86" y="136"/>
                  </a:lnTo>
                  <a:lnTo>
                    <a:pt x="94" y="132"/>
                  </a:lnTo>
                  <a:lnTo>
                    <a:pt x="102" y="126"/>
                  </a:lnTo>
                  <a:lnTo>
                    <a:pt x="112" y="118"/>
                  </a:lnTo>
                  <a:lnTo>
                    <a:pt x="122" y="106"/>
                  </a:lnTo>
                  <a:lnTo>
                    <a:pt x="124" y="106"/>
                  </a:lnTo>
                  <a:lnTo>
                    <a:pt x="126" y="104"/>
                  </a:lnTo>
                  <a:lnTo>
                    <a:pt x="136" y="100"/>
                  </a:lnTo>
                  <a:lnTo>
                    <a:pt x="134" y="66"/>
                  </a:lnTo>
                  <a:lnTo>
                    <a:pt x="148" y="44"/>
                  </a:lnTo>
                  <a:lnTo>
                    <a:pt x="160" y="34"/>
                  </a:lnTo>
                  <a:lnTo>
                    <a:pt x="160" y="22"/>
                  </a:lnTo>
                  <a:lnTo>
                    <a:pt x="158" y="14"/>
                  </a:lnTo>
                  <a:lnTo>
                    <a:pt x="156" y="10"/>
                  </a:lnTo>
                  <a:lnTo>
                    <a:pt x="152" y="2"/>
                  </a:lnTo>
                  <a:lnTo>
                    <a:pt x="146" y="0"/>
                  </a:lnTo>
                  <a:lnTo>
                    <a:pt x="146" y="12"/>
                  </a:lnTo>
                  <a:lnTo>
                    <a:pt x="126" y="8"/>
                  </a:lnTo>
                  <a:lnTo>
                    <a:pt x="116" y="14"/>
                  </a:lnTo>
                  <a:lnTo>
                    <a:pt x="114" y="14"/>
                  </a:lnTo>
                  <a:lnTo>
                    <a:pt x="72" y="14"/>
                  </a:lnTo>
                  <a:close/>
                </a:path>
              </a:pathLst>
            </a:cu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contourClr>
                <a:schemeClr val="bg1"/>
              </a:contourClr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" name="泪滴形 102"/>
          <p:cNvSpPr>
            <a:spLocks noChangeAspect="1"/>
          </p:cNvSpPr>
          <p:nvPr/>
        </p:nvSpPr>
        <p:spPr>
          <a:xfrm rot="18955694">
            <a:off x="665141" y="5544113"/>
            <a:ext cx="756000" cy="756000"/>
          </a:xfrm>
          <a:prstGeom prst="teardrop">
            <a:avLst>
              <a:gd name="adj" fmla="val 12498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KSO_Shape"/>
          <p:cNvSpPr>
            <a:spLocks/>
          </p:cNvSpPr>
          <p:nvPr/>
        </p:nvSpPr>
        <p:spPr bwMode="auto">
          <a:xfrm>
            <a:off x="689055" y="5578818"/>
            <a:ext cx="675381" cy="679506"/>
          </a:xfrm>
          <a:custGeom>
            <a:avLst/>
            <a:gdLst>
              <a:gd name="T0" fmla="*/ 3647649 w 6492875"/>
              <a:gd name="T1" fmla="*/ 6791237 h 6856325"/>
              <a:gd name="T2" fmla="*/ 3392488 w 6492875"/>
              <a:gd name="T3" fmla="*/ 6667551 h 6856325"/>
              <a:gd name="T4" fmla="*/ 3461510 w 6492875"/>
              <a:gd name="T5" fmla="*/ 6746524 h 6856325"/>
              <a:gd name="T6" fmla="*/ 4401943 w 6492875"/>
              <a:gd name="T7" fmla="*/ 5737403 h 6856325"/>
              <a:gd name="T8" fmla="*/ 3170884 w 6492875"/>
              <a:gd name="T9" fmla="*/ 5667024 h 6856325"/>
              <a:gd name="T10" fmla="*/ 4590665 w 6492875"/>
              <a:gd name="T11" fmla="*/ 4658961 h 6856325"/>
              <a:gd name="T12" fmla="*/ 3180148 w 6492875"/>
              <a:gd name="T13" fmla="*/ 4580909 h 6856325"/>
              <a:gd name="T14" fmla="*/ 3634880 w 6492875"/>
              <a:gd name="T15" fmla="*/ 4294895 h 6856325"/>
              <a:gd name="T16" fmla="*/ 6348874 w 6492875"/>
              <a:gd name="T17" fmla="*/ 4327617 h 6856325"/>
              <a:gd name="T18" fmla="*/ 2674067 w 6492875"/>
              <a:gd name="T19" fmla="*/ 4224251 h 6856325"/>
              <a:gd name="T20" fmla="*/ 1969823 w 6492875"/>
              <a:gd name="T21" fmla="*/ 4323886 h 6856325"/>
              <a:gd name="T22" fmla="*/ 2808289 w 6492875"/>
              <a:gd name="T23" fmla="*/ 3546123 h 6856325"/>
              <a:gd name="T24" fmla="*/ 2308672 w 6492875"/>
              <a:gd name="T25" fmla="*/ 3485083 h 6856325"/>
              <a:gd name="T26" fmla="*/ 5310609 w 6492875"/>
              <a:gd name="T27" fmla="*/ 3209843 h 6856325"/>
              <a:gd name="T28" fmla="*/ 6417169 w 6492875"/>
              <a:gd name="T29" fmla="*/ 2984246 h 6856325"/>
              <a:gd name="T30" fmla="*/ 5634253 w 6492875"/>
              <a:gd name="T31" fmla="*/ 3181058 h 6856325"/>
              <a:gd name="T32" fmla="*/ 641921 w 6492875"/>
              <a:gd name="T33" fmla="*/ 3302958 h 6856325"/>
              <a:gd name="T34" fmla="*/ 6160138 w 6492875"/>
              <a:gd name="T35" fmla="*/ 2986364 h 6856325"/>
              <a:gd name="T36" fmla="*/ 1711280 w 6492875"/>
              <a:gd name="T37" fmla="*/ 2978410 h 6856325"/>
              <a:gd name="T38" fmla="*/ 1030923 w 6492875"/>
              <a:gd name="T39" fmla="*/ 3088710 h 6856325"/>
              <a:gd name="T40" fmla="*/ 2606780 w 6492875"/>
              <a:gd name="T41" fmla="*/ 2008461 h 6856325"/>
              <a:gd name="T42" fmla="*/ 2166440 w 6492875"/>
              <a:gd name="T43" fmla="*/ 1982275 h 6856325"/>
              <a:gd name="T44" fmla="*/ 5560465 w 6492875"/>
              <a:gd name="T45" fmla="*/ 1912554 h 6856325"/>
              <a:gd name="T46" fmla="*/ 1993005 w 6492875"/>
              <a:gd name="T47" fmla="*/ 1661357 h 6856325"/>
              <a:gd name="T48" fmla="*/ 1046272 w 6492875"/>
              <a:gd name="T49" fmla="*/ 1587361 h 6856325"/>
              <a:gd name="T50" fmla="*/ 927454 w 6492875"/>
              <a:gd name="T51" fmla="*/ 1905303 h 6856325"/>
              <a:gd name="T52" fmla="*/ 3575566 w 6492875"/>
              <a:gd name="T53" fmla="*/ 1495402 h 6856325"/>
              <a:gd name="T54" fmla="*/ 2601752 w 6492875"/>
              <a:gd name="T55" fmla="*/ 1607993 h 6856325"/>
              <a:gd name="T56" fmla="*/ 1076064 w 6492875"/>
              <a:gd name="T57" fmla="*/ 1422934 h 6856325"/>
              <a:gd name="T58" fmla="*/ 2724151 w 6492875"/>
              <a:gd name="T59" fmla="*/ 1375040 h 6856325"/>
              <a:gd name="T60" fmla="*/ 3583253 w 6492875"/>
              <a:gd name="T61" fmla="*/ 1404449 h 6856325"/>
              <a:gd name="T62" fmla="*/ 2683367 w 6492875"/>
              <a:gd name="T63" fmla="*/ 1575728 h 6856325"/>
              <a:gd name="T64" fmla="*/ 5521019 w 6492875"/>
              <a:gd name="T65" fmla="*/ 1202915 h 6856325"/>
              <a:gd name="T66" fmla="*/ 5268260 w 6492875"/>
              <a:gd name="T67" fmla="*/ 1233947 h 6856325"/>
              <a:gd name="T68" fmla="*/ 5444398 w 6492875"/>
              <a:gd name="T69" fmla="*/ 1060698 h 6856325"/>
              <a:gd name="T70" fmla="*/ 2898948 w 6492875"/>
              <a:gd name="T71" fmla="*/ 1078565 h 6856325"/>
              <a:gd name="T72" fmla="*/ 5410533 w 6492875"/>
              <a:gd name="T73" fmla="*/ 994419 h 6856325"/>
              <a:gd name="T74" fmla="*/ 5333038 w 6492875"/>
              <a:gd name="T75" fmla="*/ 907766 h 6856325"/>
              <a:gd name="T76" fmla="*/ 4917283 w 6492875"/>
              <a:gd name="T77" fmla="*/ 907436 h 6856325"/>
              <a:gd name="T78" fmla="*/ 2536825 w 6492875"/>
              <a:gd name="T79" fmla="*/ 1052356 h 6856325"/>
              <a:gd name="T80" fmla="*/ 1553087 w 6492875"/>
              <a:gd name="T81" fmla="*/ 996495 h 6856325"/>
              <a:gd name="T82" fmla="*/ 607704 w 6492875"/>
              <a:gd name="T83" fmla="*/ 1329529 h 6856325"/>
              <a:gd name="T84" fmla="*/ 3885689 w 6492875"/>
              <a:gd name="T85" fmla="*/ 780499 h 6856325"/>
              <a:gd name="T86" fmla="*/ 3621881 w 6492875"/>
              <a:gd name="T87" fmla="*/ 736474 h 6856325"/>
              <a:gd name="T88" fmla="*/ 5199093 w 6492875"/>
              <a:gd name="T89" fmla="*/ 707437 h 6856325"/>
              <a:gd name="T90" fmla="*/ 3154619 w 6492875"/>
              <a:gd name="T91" fmla="*/ 682606 h 6856325"/>
              <a:gd name="T92" fmla="*/ 3016092 w 6492875"/>
              <a:gd name="T93" fmla="*/ 676644 h 6856325"/>
              <a:gd name="T94" fmla="*/ 3300110 w 6492875"/>
              <a:gd name="T95" fmla="*/ 950427 h 6856325"/>
              <a:gd name="T96" fmla="*/ 2769396 w 6492875"/>
              <a:gd name="T97" fmla="*/ 735008 h 6856325"/>
              <a:gd name="T98" fmla="*/ 4706938 w 6492875"/>
              <a:gd name="T99" fmla="*/ 598696 h 6856325"/>
              <a:gd name="T100" fmla="*/ 5595146 w 6492875"/>
              <a:gd name="T101" fmla="*/ 1285773 h 6856325"/>
              <a:gd name="T102" fmla="*/ 4670426 w 6492875"/>
              <a:gd name="T103" fmla="*/ 574612 h 6856325"/>
              <a:gd name="T104" fmla="*/ 4194373 w 6492875"/>
              <a:gd name="T105" fmla="*/ 617766 h 6856325"/>
              <a:gd name="T106" fmla="*/ 3964253 w 6492875"/>
              <a:gd name="T107" fmla="*/ 491399 h 6856325"/>
              <a:gd name="T108" fmla="*/ 3576638 w 6492875"/>
              <a:gd name="T109" fmla="*/ 696811 h 6856325"/>
              <a:gd name="T110" fmla="*/ 2962666 w 6492875"/>
              <a:gd name="T111" fmla="*/ 417600 h 6856325"/>
              <a:gd name="T112" fmla="*/ 3077906 w 6492875"/>
              <a:gd name="T113" fmla="*/ 454153 h 6856325"/>
              <a:gd name="T114" fmla="*/ 3841921 w 6492875"/>
              <a:gd name="T115" fmla="*/ 342959 h 6856325"/>
              <a:gd name="T116" fmla="*/ 4616451 w 6492875"/>
              <a:gd name="T117" fmla="*/ 326175 h 6856325"/>
              <a:gd name="T118" fmla="*/ 4407430 w 6492875"/>
              <a:gd name="T119" fmla="*/ 245864 h 6856325"/>
              <a:gd name="T120" fmla="*/ 4717356 w 6492875"/>
              <a:gd name="T121" fmla="*/ 590378 h 6856325"/>
              <a:gd name="T122" fmla="*/ 3452805 w 6492875"/>
              <a:gd name="T123" fmla="*/ 281556 h 6856325"/>
              <a:gd name="T124" fmla="*/ 3920301 w 6492875"/>
              <a:gd name="T125" fmla="*/ 128276 h 6856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492875" h="6856325">
                <a:moveTo>
                  <a:pt x="3691226" y="6851657"/>
                </a:moveTo>
                <a:lnTo>
                  <a:pt x="3689859" y="6852047"/>
                </a:lnTo>
                <a:lnTo>
                  <a:pt x="3690662" y="6852047"/>
                </a:lnTo>
                <a:lnTo>
                  <a:pt x="3670301" y="6856325"/>
                </a:lnTo>
                <a:lnTo>
                  <a:pt x="3691226" y="6851657"/>
                </a:lnTo>
                <a:close/>
                <a:moveTo>
                  <a:pt x="3692526" y="6849975"/>
                </a:moveTo>
                <a:lnTo>
                  <a:pt x="3691272" y="6850610"/>
                </a:lnTo>
                <a:lnTo>
                  <a:pt x="3689267" y="6851246"/>
                </a:lnTo>
                <a:lnTo>
                  <a:pt x="3687763" y="6851563"/>
                </a:lnTo>
                <a:lnTo>
                  <a:pt x="3692526" y="6849975"/>
                </a:lnTo>
                <a:close/>
                <a:moveTo>
                  <a:pt x="3696992" y="6848841"/>
                </a:moveTo>
                <a:lnTo>
                  <a:pt x="3696130" y="6849022"/>
                </a:lnTo>
                <a:lnTo>
                  <a:pt x="3695563" y="6849107"/>
                </a:lnTo>
                <a:lnTo>
                  <a:pt x="3695839" y="6849035"/>
                </a:lnTo>
                <a:lnTo>
                  <a:pt x="3696992" y="6848841"/>
                </a:lnTo>
                <a:close/>
                <a:moveTo>
                  <a:pt x="3698338" y="6848387"/>
                </a:moveTo>
                <a:lnTo>
                  <a:pt x="3695839" y="6849035"/>
                </a:lnTo>
                <a:lnTo>
                  <a:pt x="3694302" y="6849294"/>
                </a:lnTo>
                <a:lnTo>
                  <a:pt x="3695563" y="6849107"/>
                </a:lnTo>
                <a:lnTo>
                  <a:pt x="3694840" y="6849294"/>
                </a:lnTo>
                <a:lnTo>
                  <a:pt x="3696130" y="6849022"/>
                </a:lnTo>
                <a:lnTo>
                  <a:pt x="3698876" y="6848614"/>
                </a:lnTo>
                <a:lnTo>
                  <a:pt x="3697799" y="6848841"/>
                </a:lnTo>
                <a:lnTo>
                  <a:pt x="3683001" y="6851562"/>
                </a:lnTo>
                <a:lnTo>
                  <a:pt x="3696454" y="6848614"/>
                </a:lnTo>
                <a:lnTo>
                  <a:pt x="3698338" y="6848387"/>
                </a:lnTo>
                <a:close/>
                <a:moveTo>
                  <a:pt x="3702650" y="6847621"/>
                </a:moveTo>
                <a:lnTo>
                  <a:pt x="3700463" y="6848387"/>
                </a:lnTo>
                <a:lnTo>
                  <a:pt x="3701340" y="6847858"/>
                </a:lnTo>
                <a:lnTo>
                  <a:pt x="3702650" y="6847621"/>
                </a:lnTo>
                <a:close/>
                <a:moveTo>
                  <a:pt x="3709647" y="6847548"/>
                </a:moveTo>
                <a:lnTo>
                  <a:pt x="3691226" y="6851657"/>
                </a:lnTo>
                <a:lnTo>
                  <a:pt x="3693610" y="6850978"/>
                </a:lnTo>
                <a:lnTo>
                  <a:pt x="3709647" y="6847548"/>
                </a:lnTo>
                <a:close/>
                <a:moveTo>
                  <a:pt x="3712396" y="6846935"/>
                </a:moveTo>
                <a:lnTo>
                  <a:pt x="3712364" y="6846967"/>
                </a:lnTo>
                <a:lnTo>
                  <a:pt x="3709647" y="6847548"/>
                </a:lnTo>
                <a:lnTo>
                  <a:pt x="3712396" y="6846935"/>
                </a:lnTo>
                <a:close/>
                <a:moveTo>
                  <a:pt x="3709529" y="6845212"/>
                </a:moveTo>
                <a:lnTo>
                  <a:pt x="3711576" y="6845212"/>
                </a:lnTo>
                <a:lnTo>
                  <a:pt x="3710114" y="6846271"/>
                </a:lnTo>
                <a:lnTo>
                  <a:pt x="3702650" y="6847621"/>
                </a:lnTo>
                <a:lnTo>
                  <a:pt x="3709529" y="6845212"/>
                </a:lnTo>
                <a:close/>
                <a:moveTo>
                  <a:pt x="3730202" y="6840450"/>
                </a:moveTo>
                <a:lnTo>
                  <a:pt x="3730626" y="6840450"/>
                </a:lnTo>
                <a:lnTo>
                  <a:pt x="3728721" y="6841641"/>
                </a:lnTo>
                <a:lnTo>
                  <a:pt x="3727874" y="6842038"/>
                </a:lnTo>
                <a:lnTo>
                  <a:pt x="3727662" y="6842038"/>
                </a:lnTo>
                <a:lnTo>
                  <a:pt x="3727451" y="6842038"/>
                </a:lnTo>
                <a:lnTo>
                  <a:pt x="3730202" y="6840450"/>
                </a:lnTo>
                <a:close/>
                <a:moveTo>
                  <a:pt x="3721101" y="6840450"/>
                </a:moveTo>
                <a:lnTo>
                  <a:pt x="3720124" y="6840847"/>
                </a:lnTo>
                <a:lnTo>
                  <a:pt x="3714751" y="6842038"/>
                </a:lnTo>
                <a:lnTo>
                  <a:pt x="3721101" y="6840450"/>
                </a:lnTo>
                <a:close/>
                <a:moveTo>
                  <a:pt x="3740048" y="6836519"/>
                </a:moveTo>
                <a:lnTo>
                  <a:pt x="3739429" y="6837275"/>
                </a:lnTo>
                <a:lnTo>
                  <a:pt x="3738563" y="6837275"/>
                </a:lnTo>
                <a:lnTo>
                  <a:pt x="3739429" y="6836746"/>
                </a:lnTo>
                <a:lnTo>
                  <a:pt x="3740048" y="6836519"/>
                </a:lnTo>
                <a:close/>
                <a:moveTo>
                  <a:pt x="3751482" y="6832512"/>
                </a:moveTo>
                <a:lnTo>
                  <a:pt x="3751482" y="6832879"/>
                </a:lnTo>
                <a:lnTo>
                  <a:pt x="3752851" y="6832512"/>
                </a:lnTo>
                <a:lnTo>
                  <a:pt x="3752030" y="6832879"/>
                </a:lnTo>
                <a:lnTo>
                  <a:pt x="3741120" y="6836065"/>
                </a:lnTo>
                <a:lnTo>
                  <a:pt x="3740872" y="6836217"/>
                </a:lnTo>
                <a:lnTo>
                  <a:pt x="3740048" y="6836519"/>
                </a:lnTo>
                <a:lnTo>
                  <a:pt x="3740199" y="6836334"/>
                </a:lnTo>
                <a:lnTo>
                  <a:pt x="3736976" y="6837275"/>
                </a:lnTo>
                <a:lnTo>
                  <a:pt x="3743271" y="6834344"/>
                </a:lnTo>
                <a:lnTo>
                  <a:pt x="3749019" y="6833245"/>
                </a:lnTo>
                <a:lnTo>
                  <a:pt x="3751482" y="6832512"/>
                </a:lnTo>
                <a:close/>
                <a:moveTo>
                  <a:pt x="3755673" y="6831384"/>
                </a:moveTo>
                <a:lnTo>
                  <a:pt x="3755537" y="6831560"/>
                </a:lnTo>
                <a:lnTo>
                  <a:pt x="3752851" y="6832513"/>
                </a:lnTo>
                <a:lnTo>
                  <a:pt x="3755673" y="6831384"/>
                </a:lnTo>
                <a:close/>
                <a:moveTo>
                  <a:pt x="3776664" y="6830925"/>
                </a:moveTo>
                <a:lnTo>
                  <a:pt x="3775056" y="6831995"/>
                </a:lnTo>
                <a:lnTo>
                  <a:pt x="3771037" y="6832529"/>
                </a:lnTo>
                <a:lnTo>
                  <a:pt x="3771573" y="6832262"/>
                </a:lnTo>
                <a:lnTo>
                  <a:pt x="3761534" y="6834963"/>
                </a:lnTo>
                <a:lnTo>
                  <a:pt x="3761380" y="6835121"/>
                </a:lnTo>
                <a:lnTo>
                  <a:pt x="3758889" y="6836142"/>
                </a:lnTo>
                <a:lnTo>
                  <a:pt x="3749925" y="6838863"/>
                </a:lnTo>
                <a:lnTo>
                  <a:pt x="3749676" y="6838863"/>
                </a:lnTo>
                <a:lnTo>
                  <a:pt x="3750857" y="6838056"/>
                </a:lnTo>
                <a:lnTo>
                  <a:pt x="3752603" y="6837366"/>
                </a:lnTo>
                <a:lnTo>
                  <a:pt x="3751390" y="6837692"/>
                </a:lnTo>
                <a:lnTo>
                  <a:pt x="3750857" y="6838056"/>
                </a:lnTo>
                <a:lnTo>
                  <a:pt x="3749676" y="6838523"/>
                </a:lnTo>
                <a:lnTo>
                  <a:pt x="3751196" y="6837744"/>
                </a:lnTo>
                <a:lnTo>
                  <a:pt x="3740763" y="6840551"/>
                </a:lnTo>
                <a:lnTo>
                  <a:pt x="3741299" y="6840551"/>
                </a:lnTo>
                <a:lnTo>
                  <a:pt x="3740763" y="6840818"/>
                </a:lnTo>
                <a:lnTo>
                  <a:pt x="3740495" y="6840818"/>
                </a:lnTo>
                <a:lnTo>
                  <a:pt x="3717722" y="6846165"/>
                </a:lnTo>
                <a:lnTo>
                  <a:pt x="3715847" y="6846165"/>
                </a:lnTo>
                <a:lnTo>
                  <a:pt x="3712396" y="6846935"/>
                </a:lnTo>
                <a:lnTo>
                  <a:pt x="3712632" y="6846700"/>
                </a:lnTo>
                <a:lnTo>
                  <a:pt x="3740763" y="6840016"/>
                </a:lnTo>
                <a:lnTo>
                  <a:pt x="3740763" y="6839748"/>
                </a:lnTo>
                <a:lnTo>
                  <a:pt x="3741031" y="6839748"/>
                </a:lnTo>
                <a:lnTo>
                  <a:pt x="3749604" y="6836540"/>
                </a:lnTo>
                <a:lnTo>
                  <a:pt x="3758713" y="6834134"/>
                </a:lnTo>
                <a:lnTo>
                  <a:pt x="3767822" y="6831995"/>
                </a:lnTo>
                <a:lnTo>
                  <a:pt x="3776664" y="6830925"/>
                </a:lnTo>
                <a:close/>
                <a:moveTo>
                  <a:pt x="3756026" y="6830925"/>
                </a:moveTo>
                <a:lnTo>
                  <a:pt x="3756026" y="6831243"/>
                </a:lnTo>
                <a:lnTo>
                  <a:pt x="3755673" y="6831384"/>
                </a:lnTo>
                <a:lnTo>
                  <a:pt x="3756026" y="6830925"/>
                </a:lnTo>
                <a:close/>
                <a:moveTo>
                  <a:pt x="3786869" y="6827750"/>
                </a:moveTo>
                <a:lnTo>
                  <a:pt x="3787776" y="6827750"/>
                </a:lnTo>
                <a:lnTo>
                  <a:pt x="3787473" y="6828147"/>
                </a:lnTo>
                <a:lnTo>
                  <a:pt x="3781426" y="6829338"/>
                </a:lnTo>
                <a:lnTo>
                  <a:pt x="3786869" y="6827750"/>
                </a:lnTo>
                <a:close/>
                <a:moveTo>
                  <a:pt x="3797301" y="6824575"/>
                </a:moveTo>
                <a:lnTo>
                  <a:pt x="3796226" y="6825210"/>
                </a:lnTo>
                <a:lnTo>
                  <a:pt x="3779838" y="6829338"/>
                </a:lnTo>
                <a:lnTo>
                  <a:pt x="3785414" y="6827581"/>
                </a:lnTo>
                <a:lnTo>
                  <a:pt x="3784601" y="6827750"/>
                </a:lnTo>
                <a:lnTo>
                  <a:pt x="3788411" y="6826427"/>
                </a:lnTo>
                <a:lnTo>
                  <a:pt x="3789364" y="6826162"/>
                </a:lnTo>
                <a:lnTo>
                  <a:pt x="3789029" y="6826441"/>
                </a:lnTo>
                <a:lnTo>
                  <a:pt x="3791928" y="6825528"/>
                </a:lnTo>
                <a:lnTo>
                  <a:pt x="3797301" y="6824575"/>
                </a:lnTo>
                <a:close/>
                <a:moveTo>
                  <a:pt x="3786188" y="6822987"/>
                </a:moveTo>
                <a:lnTo>
                  <a:pt x="3785115" y="6823990"/>
                </a:lnTo>
                <a:lnTo>
                  <a:pt x="3776260" y="6826664"/>
                </a:lnTo>
                <a:lnTo>
                  <a:pt x="3774114" y="6827666"/>
                </a:lnTo>
                <a:lnTo>
                  <a:pt x="3771431" y="6828335"/>
                </a:lnTo>
                <a:lnTo>
                  <a:pt x="3767138" y="6829337"/>
                </a:lnTo>
                <a:lnTo>
                  <a:pt x="3784041" y="6823321"/>
                </a:lnTo>
                <a:lnTo>
                  <a:pt x="3786188" y="6822987"/>
                </a:lnTo>
                <a:close/>
                <a:moveTo>
                  <a:pt x="3834588" y="6810287"/>
                </a:moveTo>
                <a:lnTo>
                  <a:pt x="3834859" y="6810287"/>
                </a:lnTo>
                <a:lnTo>
                  <a:pt x="3835401" y="6810287"/>
                </a:lnTo>
                <a:lnTo>
                  <a:pt x="3834588" y="6810446"/>
                </a:lnTo>
                <a:lnTo>
                  <a:pt x="3824288" y="6811875"/>
                </a:lnTo>
                <a:lnTo>
                  <a:pt x="3826185" y="6811399"/>
                </a:lnTo>
                <a:lnTo>
                  <a:pt x="3832419" y="6810605"/>
                </a:lnTo>
                <a:lnTo>
                  <a:pt x="3832690" y="6810605"/>
                </a:lnTo>
                <a:lnTo>
                  <a:pt x="3832961" y="6810605"/>
                </a:lnTo>
                <a:lnTo>
                  <a:pt x="3833232" y="6810446"/>
                </a:lnTo>
                <a:lnTo>
                  <a:pt x="3833774" y="6810446"/>
                </a:lnTo>
                <a:lnTo>
                  <a:pt x="3834046" y="6810446"/>
                </a:lnTo>
                <a:lnTo>
                  <a:pt x="3834588" y="6810287"/>
                </a:lnTo>
                <a:close/>
                <a:moveTo>
                  <a:pt x="3841116" y="6808700"/>
                </a:moveTo>
                <a:lnTo>
                  <a:pt x="3841751" y="6808700"/>
                </a:lnTo>
                <a:lnTo>
                  <a:pt x="3840481" y="6809759"/>
                </a:lnTo>
                <a:lnTo>
                  <a:pt x="3838576" y="6810288"/>
                </a:lnTo>
                <a:lnTo>
                  <a:pt x="3840163" y="6809230"/>
                </a:lnTo>
                <a:lnTo>
                  <a:pt x="3841116" y="6808700"/>
                </a:lnTo>
                <a:close/>
                <a:moveTo>
                  <a:pt x="3609068" y="6802350"/>
                </a:moveTo>
                <a:lnTo>
                  <a:pt x="3609975" y="6803938"/>
                </a:lnTo>
                <a:lnTo>
                  <a:pt x="3609521" y="6803541"/>
                </a:lnTo>
                <a:lnTo>
                  <a:pt x="3606800" y="6803541"/>
                </a:lnTo>
                <a:lnTo>
                  <a:pt x="3609068" y="6802350"/>
                </a:lnTo>
                <a:close/>
                <a:moveTo>
                  <a:pt x="3657600" y="6800762"/>
                </a:moveTo>
                <a:lnTo>
                  <a:pt x="3659188" y="6800762"/>
                </a:lnTo>
                <a:lnTo>
                  <a:pt x="3658659" y="6801953"/>
                </a:lnTo>
                <a:lnTo>
                  <a:pt x="3654425" y="6802350"/>
                </a:lnTo>
                <a:lnTo>
                  <a:pt x="3657600" y="6800762"/>
                </a:lnTo>
                <a:close/>
                <a:moveTo>
                  <a:pt x="3586163" y="6800762"/>
                </a:moveTo>
                <a:lnTo>
                  <a:pt x="3584720" y="6801358"/>
                </a:lnTo>
                <a:lnTo>
                  <a:pt x="3577504" y="6802350"/>
                </a:lnTo>
                <a:lnTo>
                  <a:pt x="3576638" y="6801358"/>
                </a:lnTo>
                <a:lnTo>
                  <a:pt x="3578081" y="6801159"/>
                </a:lnTo>
                <a:lnTo>
                  <a:pt x="3586163" y="6800762"/>
                </a:lnTo>
                <a:close/>
                <a:moveTo>
                  <a:pt x="3665141" y="6799175"/>
                </a:moveTo>
                <a:lnTo>
                  <a:pt x="3665538" y="6799175"/>
                </a:lnTo>
                <a:lnTo>
                  <a:pt x="3665339" y="6800234"/>
                </a:lnTo>
                <a:lnTo>
                  <a:pt x="3665141" y="6800763"/>
                </a:lnTo>
                <a:lnTo>
                  <a:pt x="3663950" y="6800234"/>
                </a:lnTo>
                <a:lnTo>
                  <a:pt x="3665141" y="6799175"/>
                </a:lnTo>
                <a:close/>
                <a:moveTo>
                  <a:pt x="3594685" y="6799175"/>
                </a:moveTo>
                <a:lnTo>
                  <a:pt x="3595688" y="6799175"/>
                </a:lnTo>
                <a:lnTo>
                  <a:pt x="3591091" y="6800708"/>
                </a:lnTo>
                <a:lnTo>
                  <a:pt x="3593428" y="6800445"/>
                </a:lnTo>
                <a:lnTo>
                  <a:pt x="3598271" y="6799175"/>
                </a:lnTo>
                <a:lnTo>
                  <a:pt x="3593966" y="6800657"/>
                </a:lnTo>
                <a:lnTo>
                  <a:pt x="3602038" y="6800869"/>
                </a:lnTo>
                <a:lnTo>
                  <a:pt x="3601769" y="6800869"/>
                </a:lnTo>
                <a:lnTo>
                  <a:pt x="3597464" y="6802350"/>
                </a:lnTo>
                <a:lnTo>
                  <a:pt x="3591544" y="6801715"/>
                </a:lnTo>
                <a:lnTo>
                  <a:pt x="3586163" y="6801292"/>
                </a:lnTo>
                <a:lnTo>
                  <a:pt x="3587777" y="6801080"/>
                </a:lnTo>
                <a:lnTo>
                  <a:pt x="3591043" y="6800713"/>
                </a:lnTo>
                <a:lnTo>
                  <a:pt x="3594685" y="6799175"/>
                </a:lnTo>
                <a:close/>
                <a:moveTo>
                  <a:pt x="3552157" y="6799175"/>
                </a:moveTo>
                <a:lnTo>
                  <a:pt x="3554413" y="6799440"/>
                </a:lnTo>
                <a:lnTo>
                  <a:pt x="3554162" y="6799440"/>
                </a:lnTo>
                <a:lnTo>
                  <a:pt x="3551655" y="6800763"/>
                </a:lnTo>
                <a:lnTo>
                  <a:pt x="3549650" y="6800234"/>
                </a:lnTo>
                <a:lnTo>
                  <a:pt x="3552157" y="6799175"/>
                </a:lnTo>
                <a:close/>
                <a:moveTo>
                  <a:pt x="3662363" y="6797587"/>
                </a:moveTo>
                <a:lnTo>
                  <a:pt x="3663951" y="6799175"/>
                </a:lnTo>
                <a:lnTo>
                  <a:pt x="3659188" y="6799175"/>
                </a:lnTo>
                <a:lnTo>
                  <a:pt x="3662363" y="6797587"/>
                </a:lnTo>
                <a:close/>
                <a:moveTo>
                  <a:pt x="3655836" y="6797587"/>
                </a:moveTo>
                <a:lnTo>
                  <a:pt x="3657600" y="6797587"/>
                </a:lnTo>
                <a:lnTo>
                  <a:pt x="3654425" y="6799175"/>
                </a:lnTo>
                <a:lnTo>
                  <a:pt x="3655836" y="6797587"/>
                </a:lnTo>
                <a:close/>
                <a:moveTo>
                  <a:pt x="3537215" y="6797376"/>
                </a:moveTo>
                <a:lnTo>
                  <a:pt x="3537523" y="6797376"/>
                </a:lnTo>
                <a:lnTo>
                  <a:pt x="3536686" y="6797587"/>
                </a:lnTo>
                <a:lnTo>
                  <a:pt x="3537215" y="6797376"/>
                </a:lnTo>
                <a:close/>
                <a:moveTo>
                  <a:pt x="3621088" y="6796000"/>
                </a:moveTo>
                <a:lnTo>
                  <a:pt x="3620279" y="6796353"/>
                </a:lnTo>
                <a:lnTo>
                  <a:pt x="3606800" y="6799175"/>
                </a:lnTo>
                <a:lnTo>
                  <a:pt x="3613270" y="6796706"/>
                </a:lnTo>
                <a:lnTo>
                  <a:pt x="3621088" y="6796000"/>
                </a:lnTo>
                <a:close/>
                <a:moveTo>
                  <a:pt x="3551071" y="6796000"/>
                </a:moveTo>
                <a:lnTo>
                  <a:pt x="3552826" y="6796397"/>
                </a:lnTo>
                <a:lnTo>
                  <a:pt x="3548063" y="6797588"/>
                </a:lnTo>
                <a:lnTo>
                  <a:pt x="3549818" y="6796199"/>
                </a:lnTo>
                <a:lnTo>
                  <a:pt x="3551071" y="6796000"/>
                </a:lnTo>
                <a:close/>
                <a:moveTo>
                  <a:pt x="3651921" y="6795736"/>
                </a:moveTo>
                <a:lnTo>
                  <a:pt x="3650350" y="6796000"/>
                </a:lnTo>
                <a:lnTo>
                  <a:pt x="3651798" y="6795742"/>
                </a:lnTo>
                <a:lnTo>
                  <a:pt x="3651921" y="6795736"/>
                </a:lnTo>
                <a:close/>
                <a:moveTo>
                  <a:pt x="3635193" y="6794412"/>
                </a:moveTo>
                <a:lnTo>
                  <a:pt x="3639015" y="6794686"/>
                </a:lnTo>
                <a:lnTo>
                  <a:pt x="3637104" y="6796055"/>
                </a:lnTo>
                <a:lnTo>
                  <a:pt x="3634374" y="6796602"/>
                </a:lnTo>
                <a:lnTo>
                  <a:pt x="3634101" y="6796602"/>
                </a:lnTo>
                <a:lnTo>
                  <a:pt x="3633555" y="6796602"/>
                </a:lnTo>
                <a:lnTo>
                  <a:pt x="3633282" y="6796602"/>
                </a:lnTo>
                <a:lnTo>
                  <a:pt x="3626730" y="6797149"/>
                </a:lnTo>
                <a:lnTo>
                  <a:pt x="3644202" y="6797149"/>
                </a:lnTo>
                <a:lnTo>
                  <a:pt x="3634920" y="6798518"/>
                </a:lnTo>
                <a:lnTo>
                  <a:pt x="3640107" y="6798792"/>
                </a:lnTo>
                <a:lnTo>
                  <a:pt x="3649663" y="6800708"/>
                </a:lnTo>
                <a:lnTo>
                  <a:pt x="3645841" y="6800708"/>
                </a:lnTo>
                <a:lnTo>
                  <a:pt x="3640653" y="6799887"/>
                </a:lnTo>
                <a:lnTo>
                  <a:pt x="3631371" y="6801529"/>
                </a:lnTo>
                <a:lnTo>
                  <a:pt x="3630552" y="6799339"/>
                </a:lnTo>
                <a:lnTo>
                  <a:pt x="3619631" y="6799613"/>
                </a:lnTo>
                <a:lnTo>
                  <a:pt x="3621815" y="6799613"/>
                </a:lnTo>
                <a:lnTo>
                  <a:pt x="3619631" y="6800160"/>
                </a:lnTo>
                <a:lnTo>
                  <a:pt x="3620450" y="6800982"/>
                </a:lnTo>
                <a:lnTo>
                  <a:pt x="3625092" y="6802077"/>
                </a:lnTo>
                <a:lnTo>
                  <a:pt x="3614990" y="6802350"/>
                </a:lnTo>
                <a:lnTo>
                  <a:pt x="3614990" y="6801803"/>
                </a:lnTo>
                <a:lnTo>
                  <a:pt x="3615536" y="6801255"/>
                </a:lnTo>
                <a:lnTo>
                  <a:pt x="3606800" y="6801255"/>
                </a:lnTo>
                <a:lnTo>
                  <a:pt x="3615536" y="6799613"/>
                </a:lnTo>
                <a:lnTo>
                  <a:pt x="3617993" y="6798244"/>
                </a:lnTo>
                <a:lnTo>
                  <a:pt x="3635193" y="6794412"/>
                </a:lnTo>
                <a:close/>
                <a:moveTo>
                  <a:pt x="3566754" y="6792825"/>
                </a:moveTo>
                <a:lnTo>
                  <a:pt x="3572131" y="6792825"/>
                </a:lnTo>
                <a:lnTo>
                  <a:pt x="3574692" y="6794291"/>
                </a:lnTo>
                <a:lnTo>
                  <a:pt x="3579813" y="6794291"/>
                </a:lnTo>
                <a:lnTo>
                  <a:pt x="3579045" y="6794535"/>
                </a:lnTo>
                <a:lnTo>
                  <a:pt x="3574436" y="6796000"/>
                </a:lnTo>
                <a:lnTo>
                  <a:pt x="3572643" y="6795023"/>
                </a:lnTo>
                <a:lnTo>
                  <a:pt x="3570339" y="6794046"/>
                </a:lnTo>
                <a:lnTo>
                  <a:pt x="3567778" y="6795756"/>
                </a:lnTo>
                <a:lnTo>
                  <a:pt x="3563938" y="6793314"/>
                </a:lnTo>
                <a:lnTo>
                  <a:pt x="3566754" y="6792825"/>
                </a:lnTo>
                <a:close/>
                <a:moveTo>
                  <a:pt x="3557199" y="6792825"/>
                </a:moveTo>
                <a:lnTo>
                  <a:pt x="3559791" y="6793063"/>
                </a:lnTo>
                <a:lnTo>
                  <a:pt x="3562383" y="6792825"/>
                </a:lnTo>
                <a:lnTo>
                  <a:pt x="3563938" y="6794730"/>
                </a:lnTo>
                <a:lnTo>
                  <a:pt x="3563679" y="6794730"/>
                </a:lnTo>
                <a:lnTo>
                  <a:pt x="3559272" y="6794730"/>
                </a:lnTo>
                <a:lnTo>
                  <a:pt x="3561864" y="6797350"/>
                </a:lnTo>
                <a:lnTo>
                  <a:pt x="3559791" y="6797588"/>
                </a:lnTo>
                <a:lnTo>
                  <a:pt x="3556681" y="6795921"/>
                </a:lnTo>
                <a:lnTo>
                  <a:pt x="3551238" y="6794730"/>
                </a:lnTo>
                <a:lnTo>
                  <a:pt x="3557199" y="6792825"/>
                </a:lnTo>
                <a:close/>
                <a:moveTo>
                  <a:pt x="3514726" y="6792825"/>
                </a:moveTo>
                <a:lnTo>
                  <a:pt x="3513138" y="6794413"/>
                </a:lnTo>
                <a:lnTo>
                  <a:pt x="3513138" y="6793052"/>
                </a:lnTo>
                <a:lnTo>
                  <a:pt x="3514726" y="6792825"/>
                </a:lnTo>
                <a:close/>
                <a:moveTo>
                  <a:pt x="3516948" y="6792553"/>
                </a:moveTo>
                <a:lnTo>
                  <a:pt x="3517534" y="6792825"/>
                </a:lnTo>
                <a:lnTo>
                  <a:pt x="3514726" y="6792825"/>
                </a:lnTo>
                <a:lnTo>
                  <a:pt x="3513138" y="6792825"/>
                </a:lnTo>
                <a:lnTo>
                  <a:pt x="3516948" y="6792553"/>
                </a:lnTo>
                <a:close/>
                <a:moveTo>
                  <a:pt x="3670935" y="6791237"/>
                </a:moveTo>
                <a:lnTo>
                  <a:pt x="3671888" y="6792296"/>
                </a:lnTo>
                <a:lnTo>
                  <a:pt x="3671570" y="6792296"/>
                </a:lnTo>
                <a:lnTo>
                  <a:pt x="3667125" y="6792825"/>
                </a:lnTo>
                <a:lnTo>
                  <a:pt x="3670935" y="6791237"/>
                </a:lnTo>
                <a:close/>
                <a:moveTo>
                  <a:pt x="3650088" y="6791237"/>
                </a:moveTo>
                <a:lnTo>
                  <a:pt x="3665538" y="6791502"/>
                </a:lnTo>
                <a:lnTo>
                  <a:pt x="3665014" y="6792560"/>
                </a:lnTo>
                <a:lnTo>
                  <a:pt x="3658206" y="6794148"/>
                </a:lnTo>
                <a:lnTo>
                  <a:pt x="3655587" y="6794413"/>
                </a:lnTo>
                <a:lnTo>
                  <a:pt x="3654802" y="6795206"/>
                </a:lnTo>
                <a:lnTo>
                  <a:pt x="3651798" y="6795742"/>
                </a:lnTo>
                <a:lnTo>
                  <a:pt x="3646684" y="6796000"/>
                </a:lnTo>
                <a:lnTo>
                  <a:pt x="3643804" y="6795206"/>
                </a:lnTo>
                <a:lnTo>
                  <a:pt x="3642233" y="6794148"/>
                </a:lnTo>
                <a:lnTo>
                  <a:pt x="3640138" y="6794413"/>
                </a:lnTo>
                <a:lnTo>
                  <a:pt x="3650088" y="6791237"/>
                </a:lnTo>
                <a:close/>
                <a:moveTo>
                  <a:pt x="3527425" y="6791237"/>
                </a:moveTo>
                <a:lnTo>
                  <a:pt x="3534040" y="6792931"/>
                </a:lnTo>
                <a:lnTo>
                  <a:pt x="3538802" y="6792719"/>
                </a:lnTo>
                <a:lnTo>
                  <a:pt x="3541448" y="6791449"/>
                </a:lnTo>
                <a:lnTo>
                  <a:pt x="3542771" y="6791661"/>
                </a:lnTo>
                <a:lnTo>
                  <a:pt x="3544888" y="6792507"/>
                </a:lnTo>
                <a:lnTo>
                  <a:pt x="3551238" y="6792931"/>
                </a:lnTo>
                <a:lnTo>
                  <a:pt x="3551238" y="6793354"/>
                </a:lnTo>
                <a:lnTo>
                  <a:pt x="3548857" y="6794624"/>
                </a:lnTo>
                <a:lnTo>
                  <a:pt x="3550179" y="6795259"/>
                </a:lnTo>
                <a:lnTo>
                  <a:pt x="3541448" y="6797376"/>
                </a:lnTo>
                <a:lnTo>
                  <a:pt x="3537523" y="6797376"/>
                </a:lnTo>
                <a:lnTo>
                  <a:pt x="3541713" y="6796317"/>
                </a:lnTo>
                <a:lnTo>
                  <a:pt x="3539332" y="6795894"/>
                </a:lnTo>
                <a:lnTo>
                  <a:pt x="3541977" y="6794624"/>
                </a:lnTo>
                <a:lnTo>
                  <a:pt x="3540125" y="6794624"/>
                </a:lnTo>
                <a:lnTo>
                  <a:pt x="3533511" y="6796317"/>
                </a:lnTo>
                <a:lnTo>
                  <a:pt x="3530071" y="6797376"/>
                </a:lnTo>
                <a:lnTo>
                  <a:pt x="3527425" y="6795682"/>
                </a:lnTo>
                <a:lnTo>
                  <a:pt x="3522398" y="6795682"/>
                </a:lnTo>
                <a:lnTo>
                  <a:pt x="3519488" y="6795259"/>
                </a:lnTo>
                <a:lnTo>
                  <a:pt x="3531129" y="6793566"/>
                </a:lnTo>
                <a:lnTo>
                  <a:pt x="3531394" y="6793566"/>
                </a:lnTo>
                <a:lnTo>
                  <a:pt x="3522134" y="6792931"/>
                </a:lnTo>
                <a:lnTo>
                  <a:pt x="3527425" y="6792507"/>
                </a:lnTo>
                <a:lnTo>
                  <a:pt x="3526102" y="6791661"/>
                </a:lnTo>
                <a:lnTo>
                  <a:pt x="3527425" y="6791237"/>
                </a:lnTo>
                <a:close/>
                <a:moveTo>
                  <a:pt x="3519244" y="6791237"/>
                </a:moveTo>
                <a:lnTo>
                  <a:pt x="3519488" y="6792372"/>
                </a:lnTo>
                <a:lnTo>
                  <a:pt x="3516948" y="6792553"/>
                </a:lnTo>
                <a:lnTo>
                  <a:pt x="3516069" y="6792145"/>
                </a:lnTo>
                <a:lnTo>
                  <a:pt x="3519244" y="6791237"/>
                </a:lnTo>
                <a:close/>
                <a:moveTo>
                  <a:pt x="3502819" y="6791237"/>
                </a:moveTo>
                <a:lnTo>
                  <a:pt x="3503613" y="6791237"/>
                </a:lnTo>
                <a:lnTo>
                  <a:pt x="3502025" y="6792825"/>
                </a:lnTo>
                <a:lnTo>
                  <a:pt x="3502819" y="6791237"/>
                </a:lnTo>
                <a:close/>
                <a:moveTo>
                  <a:pt x="3676650" y="6789650"/>
                </a:moveTo>
                <a:lnTo>
                  <a:pt x="3678238" y="6790047"/>
                </a:lnTo>
                <a:lnTo>
                  <a:pt x="3676253" y="6791238"/>
                </a:lnTo>
                <a:lnTo>
                  <a:pt x="3675063" y="6790047"/>
                </a:lnTo>
                <a:lnTo>
                  <a:pt x="3676650" y="6789650"/>
                </a:lnTo>
                <a:close/>
                <a:moveTo>
                  <a:pt x="3593465" y="6789650"/>
                </a:moveTo>
                <a:lnTo>
                  <a:pt x="3594100" y="6790047"/>
                </a:lnTo>
                <a:lnTo>
                  <a:pt x="3593148" y="6791237"/>
                </a:lnTo>
                <a:lnTo>
                  <a:pt x="3593147" y="6791238"/>
                </a:lnTo>
                <a:lnTo>
                  <a:pt x="3590925" y="6791238"/>
                </a:lnTo>
                <a:lnTo>
                  <a:pt x="3590926" y="6791237"/>
                </a:lnTo>
                <a:lnTo>
                  <a:pt x="3593465" y="6789650"/>
                </a:lnTo>
                <a:close/>
                <a:moveTo>
                  <a:pt x="3548579" y="6787165"/>
                </a:moveTo>
                <a:lnTo>
                  <a:pt x="3547798" y="6787799"/>
                </a:lnTo>
                <a:lnTo>
                  <a:pt x="3547455" y="6787182"/>
                </a:lnTo>
                <a:lnTo>
                  <a:pt x="3548579" y="6787165"/>
                </a:lnTo>
                <a:close/>
                <a:moveTo>
                  <a:pt x="3555829" y="6787055"/>
                </a:moveTo>
                <a:lnTo>
                  <a:pt x="3554415" y="6788064"/>
                </a:lnTo>
                <a:lnTo>
                  <a:pt x="3554415" y="6787076"/>
                </a:lnTo>
                <a:lnTo>
                  <a:pt x="3555829" y="6787055"/>
                </a:lnTo>
                <a:close/>
                <a:moveTo>
                  <a:pt x="3487846" y="6786475"/>
                </a:moveTo>
                <a:lnTo>
                  <a:pt x="3495280" y="6787836"/>
                </a:lnTo>
                <a:lnTo>
                  <a:pt x="3507073" y="6787496"/>
                </a:lnTo>
                <a:lnTo>
                  <a:pt x="3512457" y="6788517"/>
                </a:lnTo>
                <a:lnTo>
                  <a:pt x="3510662" y="6787496"/>
                </a:lnTo>
                <a:lnTo>
                  <a:pt x="3516302" y="6789197"/>
                </a:lnTo>
                <a:lnTo>
                  <a:pt x="3515021" y="6787836"/>
                </a:lnTo>
                <a:lnTo>
                  <a:pt x="3524250" y="6789537"/>
                </a:lnTo>
                <a:lnTo>
                  <a:pt x="3523993" y="6789877"/>
                </a:lnTo>
                <a:lnTo>
                  <a:pt x="3515790" y="6791238"/>
                </a:lnTo>
                <a:lnTo>
                  <a:pt x="3509124" y="6789197"/>
                </a:lnTo>
                <a:lnTo>
                  <a:pt x="3507073" y="6789197"/>
                </a:lnTo>
                <a:lnTo>
                  <a:pt x="3506560" y="6789197"/>
                </a:lnTo>
                <a:lnTo>
                  <a:pt x="3497588" y="6789877"/>
                </a:lnTo>
                <a:lnTo>
                  <a:pt x="3482975" y="6786815"/>
                </a:lnTo>
                <a:lnTo>
                  <a:pt x="3484769" y="6786815"/>
                </a:lnTo>
                <a:lnTo>
                  <a:pt x="3487846" y="6786475"/>
                </a:lnTo>
                <a:close/>
                <a:moveTo>
                  <a:pt x="3514726" y="6785946"/>
                </a:moveTo>
                <a:lnTo>
                  <a:pt x="3514726" y="6786475"/>
                </a:lnTo>
                <a:lnTo>
                  <a:pt x="3513628" y="6786019"/>
                </a:lnTo>
                <a:lnTo>
                  <a:pt x="3514726" y="6785946"/>
                </a:lnTo>
                <a:close/>
                <a:moveTo>
                  <a:pt x="3546475" y="6785418"/>
                </a:moveTo>
                <a:lnTo>
                  <a:pt x="3547455" y="6787182"/>
                </a:lnTo>
                <a:lnTo>
                  <a:pt x="3541710" y="6787270"/>
                </a:lnTo>
                <a:lnTo>
                  <a:pt x="3546475" y="6785418"/>
                </a:lnTo>
                <a:close/>
                <a:moveTo>
                  <a:pt x="3510904" y="6784887"/>
                </a:moveTo>
                <a:lnTo>
                  <a:pt x="3513628" y="6786019"/>
                </a:lnTo>
                <a:lnTo>
                  <a:pt x="3506788" y="6786475"/>
                </a:lnTo>
                <a:lnTo>
                  <a:pt x="3510904" y="6784887"/>
                </a:lnTo>
                <a:close/>
                <a:moveTo>
                  <a:pt x="3552033" y="6784359"/>
                </a:moveTo>
                <a:lnTo>
                  <a:pt x="3554415" y="6785418"/>
                </a:lnTo>
                <a:lnTo>
                  <a:pt x="3554415" y="6787076"/>
                </a:lnTo>
                <a:lnTo>
                  <a:pt x="3548579" y="6787165"/>
                </a:lnTo>
                <a:lnTo>
                  <a:pt x="3552033" y="6784359"/>
                </a:lnTo>
                <a:close/>
                <a:moveTo>
                  <a:pt x="3498767" y="6780125"/>
                </a:moveTo>
                <a:lnTo>
                  <a:pt x="3502026" y="6782507"/>
                </a:lnTo>
                <a:lnTo>
                  <a:pt x="3500020" y="6784888"/>
                </a:lnTo>
                <a:lnTo>
                  <a:pt x="3499018" y="6783400"/>
                </a:lnTo>
                <a:lnTo>
                  <a:pt x="3497263" y="6781911"/>
                </a:lnTo>
                <a:lnTo>
                  <a:pt x="3498767" y="6780125"/>
                </a:lnTo>
                <a:close/>
                <a:moveTo>
                  <a:pt x="3475760" y="6780125"/>
                </a:moveTo>
                <a:lnTo>
                  <a:pt x="3476626" y="6781078"/>
                </a:lnTo>
                <a:lnTo>
                  <a:pt x="3476193" y="6781713"/>
                </a:lnTo>
                <a:lnTo>
                  <a:pt x="3471863" y="6781078"/>
                </a:lnTo>
                <a:lnTo>
                  <a:pt x="3475760" y="6780125"/>
                </a:lnTo>
                <a:close/>
                <a:moveTo>
                  <a:pt x="3959226" y="6778537"/>
                </a:moveTo>
                <a:lnTo>
                  <a:pt x="3957109" y="6779445"/>
                </a:lnTo>
                <a:lnTo>
                  <a:pt x="3951288" y="6780125"/>
                </a:lnTo>
                <a:lnTo>
                  <a:pt x="3955521" y="6778991"/>
                </a:lnTo>
                <a:lnTo>
                  <a:pt x="3959226" y="6778537"/>
                </a:lnTo>
                <a:close/>
                <a:moveTo>
                  <a:pt x="3491795" y="6778537"/>
                </a:moveTo>
                <a:lnTo>
                  <a:pt x="3498851" y="6779728"/>
                </a:lnTo>
                <a:lnTo>
                  <a:pt x="3497307" y="6780125"/>
                </a:lnTo>
                <a:lnTo>
                  <a:pt x="3490913" y="6778934"/>
                </a:lnTo>
                <a:lnTo>
                  <a:pt x="3491795" y="6778537"/>
                </a:lnTo>
                <a:close/>
                <a:moveTo>
                  <a:pt x="3484034" y="6778537"/>
                </a:moveTo>
                <a:lnTo>
                  <a:pt x="3494088" y="6779898"/>
                </a:lnTo>
                <a:lnTo>
                  <a:pt x="3493823" y="6780125"/>
                </a:lnTo>
                <a:lnTo>
                  <a:pt x="3486679" y="6780125"/>
                </a:lnTo>
                <a:lnTo>
                  <a:pt x="3489325" y="6779672"/>
                </a:lnTo>
                <a:lnTo>
                  <a:pt x="3481388" y="6779445"/>
                </a:lnTo>
                <a:lnTo>
                  <a:pt x="3484034" y="6778537"/>
                </a:lnTo>
                <a:close/>
                <a:moveTo>
                  <a:pt x="3965576" y="6776950"/>
                </a:moveTo>
                <a:lnTo>
                  <a:pt x="3964980" y="6777268"/>
                </a:lnTo>
                <a:lnTo>
                  <a:pt x="3962401" y="6778538"/>
                </a:lnTo>
                <a:lnTo>
                  <a:pt x="3962798" y="6777903"/>
                </a:lnTo>
                <a:lnTo>
                  <a:pt x="3965576" y="6776950"/>
                </a:lnTo>
                <a:close/>
                <a:moveTo>
                  <a:pt x="3475633" y="6776950"/>
                </a:moveTo>
                <a:lnTo>
                  <a:pt x="3476228" y="6776950"/>
                </a:lnTo>
                <a:lnTo>
                  <a:pt x="3473450" y="6778538"/>
                </a:lnTo>
                <a:lnTo>
                  <a:pt x="3475633" y="6776950"/>
                </a:lnTo>
                <a:close/>
                <a:moveTo>
                  <a:pt x="3729039" y="6775362"/>
                </a:moveTo>
                <a:lnTo>
                  <a:pt x="3727980" y="6775642"/>
                </a:lnTo>
                <a:lnTo>
                  <a:pt x="3713428" y="6780125"/>
                </a:lnTo>
                <a:lnTo>
                  <a:pt x="3711576" y="6779565"/>
                </a:lnTo>
                <a:lnTo>
                  <a:pt x="3725070" y="6775923"/>
                </a:lnTo>
                <a:lnTo>
                  <a:pt x="3729039" y="6775362"/>
                </a:lnTo>
                <a:close/>
                <a:moveTo>
                  <a:pt x="3486150" y="6775362"/>
                </a:moveTo>
                <a:lnTo>
                  <a:pt x="3498574" y="6776791"/>
                </a:lnTo>
                <a:lnTo>
                  <a:pt x="3498850" y="6776950"/>
                </a:lnTo>
                <a:lnTo>
                  <a:pt x="3486150" y="6775362"/>
                </a:lnTo>
                <a:close/>
                <a:moveTo>
                  <a:pt x="3469665" y="6775362"/>
                </a:moveTo>
                <a:lnTo>
                  <a:pt x="3471863" y="6777267"/>
                </a:lnTo>
                <a:lnTo>
                  <a:pt x="3470397" y="6780125"/>
                </a:lnTo>
                <a:lnTo>
                  <a:pt x="3468688" y="6775680"/>
                </a:lnTo>
                <a:lnTo>
                  <a:pt x="3469665" y="6775362"/>
                </a:lnTo>
                <a:close/>
                <a:moveTo>
                  <a:pt x="3460750" y="6775362"/>
                </a:moveTo>
                <a:lnTo>
                  <a:pt x="3463925" y="6776315"/>
                </a:lnTo>
                <a:lnTo>
                  <a:pt x="3462161" y="6776950"/>
                </a:lnTo>
                <a:lnTo>
                  <a:pt x="3460750" y="6775362"/>
                </a:lnTo>
                <a:close/>
                <a:moveTo>
                  <a:pt x="3490913" y="6773775"/>
                </a:moveTo>
                <a:lnTo>
                  <a:pt x="3494088" y="6774172"/>
                </a:lnTo>
                <a:lnTo>
                  <a:pt x="3493135" y="6775363"/>
                </a:lnTo>
                <a:lnTo>
                  <a:pt x="3490913" y="6773775"/>
                </a:lnTo>
                <a:close/>
                <a:moveTo>
                  <a:pt x="3473450" y="6773775"/>
                </a:moveTo>
                <a:lnTo>
                  <a:pt x="3484563" y="6775363"/>
                </a:lnTo>
                <a:lnTo>
                  <a:pt x="3484007" y="6775363"/>
                </a:lnTo>
                <a:lnTo>
                  <a:pt x="3473450" y="6773775"/>
                </a:lnTo>
                <a:close/>
                <a:moveTo>
                  <a:pt x="3463925" y="6773775"/>
                </a:moveTo>
                <a:lnTo>
                  <a:pt x="3464401" y="6773775"/>
                </a:lnTo>
                <a:lnTo>
                  <a:pt x="3468688" y="6777744"/>
                </a:lnTo>
                <a:lnTo>
                  <a:pt x="3467735" y="6780125"/>
                </a:lnTo>
                <a:lnTo>
                  <a:pt x="3464877" y="6776686"/>
                </a:lnTo>
                <a:lnTo>
                  <a:pt x="3466544" y="6776421"/>
                </a:lnTo>
                <a:lnTo>
                  <a:pt x="3463925" y="6773775"/>
                </a:lnTo>
                <a:close/>
                <a:moveTo>
                  <a:pt x="3489008" y="6772187"/>
                </a:moveTo>
                <a:lnTo>
                  <a:pt x="3490913" y="6773775"/>
                </a:lnTo>
                <a:lnTo>
                  <a:pt x="3487738" y="6773246"/>
                </a:lnTo>
                <a:lnTo>
                  <a:pt x="3489008" y="6772187"/>
                </a:lnTo>
                <a:close/>
                <a:moveTo>
                  <a:pt x="3512503" y="6770600"/>
                </a:moveTo>
                <a:lnTo>
                  <a:pt x="3513138" y="6771553"/>
                </a:lnTo>
                <a:lnTo>
                  <a:pt x="3509963" y="6773775"/>
                </a:lnTo>
                <a:lnTo>
                  <a:pt x="3512503" y="6770600"/>
                </a:lnTo>
                <a:close/>
                <a:moveTo>
                  <a:pt x="3479800" y="6769012"/>
                </a:moveTo>
                <a:lnTo>
                  <a:pt x="3487738" y="6770966"/>
                </a:lnTo>
                <a:lnTo>
                  <a:pt x="3487574" y="6771075"/>
                </a:lnTo>
                <a:lnTo>
                  <a:pt x="3490913" y="6772188"/>
                </a:lnTo>
                <a:lnTo>
                  <a:pt x="3490675" y="6772188"/>
                </a:lnTo>
                <a:lnTo>
                  <a:pt x="3487550" y="6771092"/>
                </a:lnTo>
                <a:lnTo>
                  <a:pt x="3485906" y="6772187"/>
                </a:lnTo>
                <a:lnTo>
                  <a:pt x="3479800" y="6769012"/>
                </a:lnTo>
                <a:close/>
                <a:moveTo>
                  <a:pt x="3451225" y="6769012"/>
                </a:moveTo>
                <a:lnTo>
                  <a:pt x="3455988" y="6769012"/>
                </a:lnTo>
                <a:lnTo>
                  <a:pt x="3455988" y="6769932"/>
                </a:lnTo>
                <a:lnTo>
                  <a:pt x="3455988" y="6772094"/>
                </a:lnTo>
                <a:lnTo>
                  <a:pt x="3452548" y="6773775"/>
                </a:lnTo>
                <a:lnTo>
                  <a:pt x="3451225" y="6769012"/>
                </a:lnTo>
                <a:close/>
                <a:moveTo>
                  <a:pt x="3460374" y="6767425"/>
                </a:moveTo>
                <a:lnTo>
                  <a:pt x="3467101" y="6769681"/>
                </a:lnTo>
                <a:lnTo>
                  <a:pt x="3463884" y="6769180"/>
                </a:lnTo>
                <a:lnTo>
                  <a:pt x="3463884" y="6770935"/>
                </a:lnTo>
                <a:lnTo>
                  <a:pt x="3462422" y="6770183"/>
                </a:lnTo>
                <a:lnTo>
                  <a:pt x="3458035" y="6772188"/>
                </a:lnTo>
                <a:lnTo>
                  <a:pt x="3455988" y="6769932"/>
                </a:lnTo>
                <a:lnTo>
                  <a:pt x="3460374" y="6767425"/>
                </a:lnTo>
                <a:close/>
                <a:moveTo>
                  <a:pt x="3617913" y="6765837"/>
                </a:moveTo>
                <a:lnTo>
                  <a:pt x="3629432" y="6770071"/>
                </a:lnTo>
                <a:lnTo>
                  <a:pt x="3624610" y="6772187"/>
                </a:lnTo>
                <a:lnTo>
                  <a:pt x="3624610" y="6772716"/>
                </a:lnTo>
                <a:lnTo>
                  <a:pt x="3633986" y="6772716"/>
                </a:lnTo>
                <a:lnTo>
                  <a:pt x="3639612" y="6776156"/>
                </a:lnTo>
                <a:lnTo>
                  <a:pt x="3662383" y="6780125"/>
                </a:lnTo>
                <a:lnTo>
                  <a:pt x="3673366" y="6781183"/>
                </a:lnTo>
                <a:lnTo>
                  <a:pt x="3682207" y="6781448"/>
                </a:lnTo>
                <a:lnTo>
                  <a:pt x="3686493" y="6781448"/>
                </a:lnTo>
                <a:lnTo>
                  <a:pt x="3690779" y="6780918"/>
                </a:lnTo>
                <a:lnTo>
                  <a:pt x="3695601" y="6780125"/>
                </a:lnTo>
                <a:lnTo>
                  <a:pt x="3700959" y="6779331"/>
                </a:lnTo>
                <a:lnTo>
                  <a:pt x="3703638" y="6779596"/>
                </a:lnTo>
                <a:lnTo>
                  <a:pt x="3702566" y="6781183"/>
                </a:lnTo>
                <a:lnTo>
                  <a:pt x="3700423" y="6782506"/>
                </a:lnTo>
                <a:lnTo>
                  <a:pt x="3676849" y="6787798"/>
                </a:lnTo>
                <a:lnTo>
                  <a:pt x="3665865" y="6789650"/>
                </a:lnTo>
                <a:lnTo>
                  <a:pt x="3656221" y="6790973"/>
                </a:lnTo>
                <a:lnTo>
                  <a:pt x="3651667" y="6791237"/>
                </a:lnTo>
                <a:lnTo>
                  <a:pt x="3650088" y="6791237"/>
                </a:lnTo>
                <a:lnTo>
                  <a:pt x="3647649" y="6791237"/>
                </a:lnTo>
                <a:lnTo>
                  <a:pt x="3643630" y="6791237"/>
                </a:lnTo>
                <a:lnTo>
                  <a:pt x="3639880" y="6790708"/>
                </a:lnTo>
                <a:lnTo>
                  <a:pt x="3636665" y="6789650"/>
                </a:lnTo>
                <a:lnTo>
                  <a:pt x="3633183" y="6788062"/>
                </a:lnTo>
                <a:lnTo>
                  <a:pt x="3630236" y="6786210"/>
                </a:lnTo>
                <a:lnTo>
                  <a:pt x="3629667" y="6785705"/>
                </a:lnTo>
                <a:lnTo>
                  <a:pt x="3633788" y="6793205"/>
                </a:lnTo>
                <a:lnTo>
                  <a:pt x="3633257" y="6792944"/>
                </a:lnTo>
                <a:lnTo>
                  <a:pt x="3627680" y="6792944"/>
                </a:lnTo>
                <a:lnTo>
                  <a:pt x="3631398" y="6793465"/>
                </a:lnTo>
                <a:lnTo>
                  <a:pt x="3622634" y="6795551"/>
                </a:lnTo>
                <a:lnTo>
                  <a:pt x="3618650" y="6795811"/>
                </a:lnTo>
                <a:lnTo>
                  <a:pt x="3611480" y="6795029"/>
                </a:lnTo>
                <a:lnTo>
                  <a:pt x="3605372" y="6795811"/>
                </a:lnTo>
                <a:lnTo>
                  <a:pt x="3605903" y="6796854"/>
                </a:lnTo>
                <a:lnTo>
                  <a:pt x="3599529" y="6797636"/>
                </a:lnTo>
                <a:lnTo>
                  <a:pt x="3599795" y="6796854"/>
                </a:lnTo>
                <a:lnTo>
                  <a:pt x="3589172" y="6799460"/>
                </a:lnTo>
                <a:lnTo>
                  <a:pt x="3594749" y="6796854"/>
                </a:lnTo>
                <a:lnTo>
                  <a:pt x="3584392" y="6799460"/>
                </a:lnTo>
                <a:lnTo>
                  <a:pt x="3583330" y="6797636"/>
                </a:lnTo>
                <a:lnTo>
                  <a:pt x="3576425" y="6797636"/>
                </a:lnTo>
                <a:lnTo>
                  <a:pt x="3576956" y="6798157"/>
                </a:lnTo>
                <a:lnTo>
                  <a:pt x="3565271" y="6800763"/>
                </a:lnTo>
                <a:lnTo>
                  <a:pt x="3562350" y="6798939"/>
                </a:lnTo>
                <a:lnTo>
                  <a:pt x="3568989" y="6798939"/>
                </a:lnTo>
                <a:lnTo>
                  <a:pt x="3566068" y="6798418"/>
                </a:lnTo>
                <a:lnTo>
                  <a:pt x="3570582" y="6798157"/>
                </a:lnTo>
                <a:lnTo>
                  <a:pt x="3570317" y="6797896"/>
                </a:lnTo>
                <a:lnTo>
                  <a:pt x="3570317" y="6797636"/>
                </a:lnTo>
                <a:lnTo>
                  <a:pt x="3571114" y="6797114"/>
                </a:lnTo>
                <a:lnTo>
                  <a:pt x="3580674" y="6796072"/>
                </a:lnTo>
                <a:lnTo>
                  <a:pt x="3588641" y="6793465"/>
                </a:lnTo>
                <a:lnTo>
                  <a:pt x="3588641" y="6796072"/>
                </a:lnTo>
                <a:lnTo>
                  <a:pt x="3590766" y="6796332"/>
                </a:lnTo>
                <a:lnTo>
                  <a:pt x="3589703" y="6794508"/>
                </a:lnTo>
                <a:lnTo>
                  <a:pt x="3601123" y="6794247"/>
                </a:lnTo>
                <a:lnTo>
                  <a:pt x="3587048" y="6792684"/>
                </a:lnTo>
                <a:lnTo>
                  <a:pt x="3581736" y="6792162"/>
                </a:lnTo>
                <a:lnTo>
                  <a:pt x="3587841" y="6792339"/>
                </a:lnTo>
                <a:lnTo>
                  <a:pt x="3578225" y="6789591"/>
                </a:lnTo>
                <a:lnTo>
                  <a:pt x="3583746" y="6788415"/>
                </a:lnTo>
                <a:lnTo>
                  <a:pt x="3582642" y="6784887"/>
                </a:lnTo>
                <a:lnTo>
                  <a:pt x="3583470" y="6784887"/>
                </a:lnTo>
                <a:lnTo>
                  <a:pt x="3588164" y="6786945"/>
                </a:lnTo>
                <a:lnTo>
                  <a:pt x="3590925" y="6788709"/>
                </a:lnTo>
                <a:lnTo>
                  <a:pt x="3585955" y="6789591"/>
                </a:lnTo>
                <a:lnTo>
                  <a:pt x="3589289" y="6792380"/>
                </a:lnTo>
                <a:lnTo>
                  <a:pt x="3599795" y="6792684"/>
                </a:lnTo>
                <a:lnTo>
                  <a:pt x="3598467" y="6792162"/>
                </a:lnTo>
                <a:lnTo>
                  <a:pt x="3607231" y="6792162"/>
                </a:lnTo>
                <a:lnTo>
                  <a:pt x="3605106" y="6790599"/>
                </a:lnTo>
                <a:lnTo>
                  <a:pt x="3615198" y="6789817"/>
                </a:lnTo>
                <a:lnTo>
                  <a:pt x="3617057" y="6792162"/>
                </a:lnTo>
                <a:lnTo>
                  <a:pt x="3621572" y="6791120"/>
                </a:lnTo>
                <a:lnTo>
                  <a:pt x="3620509" y="6790599"/>
                </a:lnTo>
                <a:lnTo>
                  <a:pt x="3624227" y="6789556"/>
                </a:lnTo>
                <a:lnTo>
                  <a:pt x="3610949" y="6789035"/>
                </a:lnTo>
                <a:lnTo>
                  <a:pt x="3594749" y="6785646"/>
                </a:lnTo>
                <a:lnTo>
                  <a:pt x="3600857" y="6782519"/>
                </a:lnTo>
                <a:lnTo>
                  <a:pt x="3608824" y="6778349"/>
                </a:lnTo>
                <a:lnTo>
                  <a:pt x="3597139" y="6779391"/>
                </a:lnTo>
                <a:lnTo>
                  <a:pt x="3586517" y="6781476"/>
                </a:lnTo>
                <a:lnTo>
                  <a:pt x="3582533" y="6776003"/>
                </a:lnTo>
                <a:lnTo>
                  <a:pt x="3587844" y="6774700"/>
                </a:lnTo>
                <a:lnTo>
                  <a:pt x="3580940" y="6773657"/>
                </a:lnTo>
                <a:lnTo>
                  <a:pt x="3582002" y="6773136"/>
                </a:lnTo>
                <a:lnTo>
                  <a:pt x="3590766" y="6772875"/>
                </a:lnTo>
                <a:lnTo>
                  <a:pt x="3598467" y="6766620"/>
                </a:lnTo>
                <a:lnTo>
                  <a:pt x="3609090" y="6767923"/>
                </a:lnTo>
                <a:lnTo>
                  <a:pt x="3616260" y="6765838"/>
                </a:lnTo>
                <a:lnTo>
                  <a:pt x="3616791" y="6765838"/>
                </a:lnTo>
                <a:lnTo>
                  <a:pt x="3618099" y="6766266"/>
                </a:lnTo>
                <a:lnTo>
                  <a:pt x="3617913" y="6765837"/>
                </a:lnTo>
                <a:close/>
                <a:moveTo>
                  <a:pt x="3502537" y="6764251"/>
                </a:moveTo>
                <a:lnTo>
                  <a:pt x="3500949" y="6765839"/>
                </a:lnTo>
                <a:lnTo>
                  <a:pt x="3517624" y="6766368"/>
                </a:lnTo>
                <a:lnTo>
                  <a:pt x="3518153" y="6766368"/>
                </a:lnTo>
                <a:lnTo>
                  <a:pt x="3502537" y="6764251"/>
                </a:lnTo>
                <a:close/>
                <a:moveTo>
                  <a:pt x="3478212" y="6764250"/>
                </a:moveTo>
                <a:lnTo>
                  <a:pt x="3479800" y="6765838"/>
                </a:lnTo>
                <a:lnTo>
                  <a:pt x="3478212" y="6767425"/>
                </a:lnTo>
                <a:lnTo>
                  <a:pt x="3476625" y="6765838"/>
                </a:lnTo>
                <a:lnTo>
                  <a:pt x="3478212" y="6764250"/>
                </a:lnTo>
                <a:close/>
                <a:moveTo>
                  <a:pt x="3432943" y="6761234"/>
                </a:moveTo>
                <a:lnTo>
                  <a:pt x="3432975" y="6761234"/>
                </a:lnTo>
                <a:lnTo>
                  <a:pt x="3432943" y="6761472"/>
                </a:lnTo>
                <a:lnTo>
                  <a:pt x="3432943" y="6761234"/>
                </a:lnTo>
                <a:close/>
                <a:moveTo>
                  <a:pt x="3465513" y="6761075"/>
                </a:moveTo>
                <a:lnTo>
                  <a:pt x="3473451" y="6765203"/>
                </a:lnTo>
                <a:lnTo>
                  <a:pt x="3471393" y="6765838"/>
                </a:lnTo>
                <a:lnTo>
                  <a:pt x="3465513" y="6761075"/>
                </a:lnTo>
                <a:close/>
                <a:moveTo>
                  <a:pt x="3456152" y="6759487"/>
                </a:moveTo>
                <a:lnTo>
                  <a:pt x="3465513" y="6763116"/>
                </a:lnTo>
                <a:lnTo>
                  <a:pt x="3459108" y="6765837"/>
                </a:lnTo>
                <a:lnTo>
                  <a:pt x="3458615" y="6764023"/>
                </a:lnTo>
                <a:lnTo>
                  <a:pt x="3451225" y="6763116"/>
                </a:lnTo>
                <a:lnTo>
                  <a:pt x="3458861" y="6762511"/>
                </a:lnTo>
                <a:lnTo>
                  <a:pt x="3454920" y="6759790"/>
                </a:lnTo>
                <a:lnTo>
                  <a:pt x="3456152" y="6759487"/>
                </a:lnTo>
                <a:close/>
                <a:moveTo>
                  <a:pt x="3449538" y="6759487"/>
                </a:moveTo>
                <a:lnTo>
                  <a:pt x="3455988" y="6762662"/>
                </a:lnTo>
                <a:lnTo>
                  <a:pt x="3455740" y="6762662"/>
                </a:lnTo>
                <a:lnTo>
                  <a:pt x="3448050" y="6760757"/>
                </a:lnTo>
                <a:lnTo>
                  <a:pt x="3449538" y="6759487"/>
                </a:lnTo>
                <a:close/>
                <a:moveTo>
                  <a:pt x="3443288" y="6759487"/>
                </a:moveTo>
                <a:lnTo>
                  <a:pt x="3443741" y="6759487"/>
                </a:lnTo>
                <a:lnTo>
                  <a:pt x="3446463" y="6761868"/>
                </a:lnTo>
                <a:lnTo>
                  <a:pt x="3446463" y="6762662"/>
                </a:lnTo>
                <a:lnTo>
                  <a:pt x="3443288" y="6759487"/>
                </a:lnTo>
                <a:close/>
                <a:moveTo>
                  <a:pt x="3440113" y="6757900"/>
                </a:moveTo>
                <a:lnTo>
                  <a:pt x="3440113" y="6758377"/>
                </a:lnTo>
                <a:lnTo>
                  <a:pt x="3436528" y="6759567"/>
                </a:lnTo>
                <a:lnTo>
                  <a:pt x="3439345" y="6762663"/>
                </a:lnTo>
                <a:lnTo>
                  <a:pt x="3433199" y="6761234"/>
                </a:lnTo>
                <a:lnTo>
                  <a:pt x="3432975" y="6761234"/>
                </a:lnTo>
                <a:lnTo>
                  <a:pt x="3433199" y="6759567"/>
                </a:lnTo>
                <a:lnTo>
                  <a:pt x="3432175" y="6759091"/>
                </a:lnTo>
                <a:lnTo>
                  <a:pt x="3434735" y="6758615"/>
                </a:lnTo>
                <a:lnTo>
                  <a:pt x="3440113" y="6757900"/>
                </a:lnTo>
                <a:close/>
                <a:moveTo>
                  <a:pt x="3455459" y="6754725"/>
                </a:moveTo>
                <a:lnTo>
                  <a:pt x="3462867" y="6756842"/>
                </a:lnTo>
                <a:lnTo>
                  <a:pt x="3460221" y="6757107"/>
                </a:lnTo>
                <a:lnTo>
                  <a:pt x="3467101" y="6759488"/>
                </a:lnTo>
                <a:lnTo>
                  <a:pt x="3466572" y="6759488"/>
                </a:lnTo>
                <a:lnTo>
                  <a:pt x="3458898" y="6758959"/>
                </a:lnTo>
                <a:lnTo>
                  <a:pt x="3452813" y="6755519"/>
                </a:lnTo>
                <a:lnTo>
                  <a:pt x="3455459" y="6754725"/>
                </a:lnTo>
                <a:close/>
                <a:moveTo>
                  <a:pt x="3451225" y="6754725"/>
                </a:moveTo>
                <a:lnTo>
                  <a:pt x="3451225" y="6754924"/>
                </a:lnTo>
                <a:lnTo>
                  <a:pt x="3448050" y="6756313"/>
                </a:lnTo>
                <a:lnTo>
                  <a:pt x="3451225" y="6754725"/>
                </a:lnTo>
                <a:close/>
                <a:moveTo>
                  <a:pt x="3431116" y="6751550"/>
                </a:moveTo>
                <a:lnTo>
                  <a:pt x="3436660" y="6751550"/>
                </a:lnTo>
                <a:lnTo>
                  <a:pt x="3441700" y="6751794"/>
                </a:lnTo>
                <a:lnTo>
                  <a:pt x="3440944" y="6752527"/>
                </a:lnTo>
                <a:lnTo>
                  <a:pt x="3433636" y="6757900"/>
                </a:lnTo>
                <a:lnTo>
                  <a:pt x="3432628" y="6756435"/>
                </a:lnTo>
                <a:lnTo>
                  <a:pt x="3427841" y="6753993"/>
                </a:lnTo>
                <a:lnTo>
                  <a:pt x="3434644" y="6754725"/>
                </a:lnTo>
                <a:lnTo>
                  <a:pt x="3431116" y="6753260"/>
                </a:lnTo>
                <a:lnTo>
                  <a:pt x="3425825" y="6752771"/>
                </a:lnTo>
                <a:lnTo>
                  <a:pt x="3431116" y="6751550"/>
                </a:lnTo>
                <a:close/>
                <a:moveTo>
                  <a:pt x="3440113" y="6738850"/>
                </a:moveTo>
                <a:lnTo>
                  <a:pt x="3444876" y="6740438"/>
                </a:lnTo>
                <a:lnTo>
                  <a:pt x="3442834" y="6742025"/>
                </a:lnTo>
                <a:lnTo>
                  <a:pt x="3440113" y="6738850"/>
                </a:lnTo>
                <a:close/>
                <a:moveTo>
                  <a:pt x="3408680" y="6735675"/>
                </a:moveTo>
                <a:lnTo>
                  <a:pt x="3411538" y="6737076"/>
                </a:lnTo>
                <a:lnTo>
                  <a:pt x="3410109" y="6740438"/>
                </a:lnTo>
                <a:lnTo>
                  <a:pt x="3406775" y="6739878"/>
                </a:lnTo>
                <a:lnTo>
                  <a:pt x="3408680" y="6735675"/>
                </a:lnTo>
                <a:close/>
                <a:moveTo>
                  <a:pt x="3417540" y="6734088"/>
                </a:moveTo>
                <a:lnTo>
                  <a:pt x="3424238" y="6738511"/>
                </a:lnTo>
                <a:lnTo>
                  <a:pt x="3423990" y="6738851"/>
                </a:lnTo>
                <a:lnTo>
                  <a:pt x="3416300" y="6736810"/>
                </a:lnTo>
                <a:lnTo>
                  <a:pt x="3416300" y="6735109"/>
                </a:lnTo>
                <a:lnTo>
                  <a:pt x="3417540" y="6734088"/>
                </a:lnTo>
                <a:close/>
                <a:moveTo>
                  <a:pt x="3403164" y="6734088"/>
                </a:moveTo>
                <a:lnTo>
                  <a:pt x="3413125" y="6735676"/>
                </a:lnTo>
                <a:lnTo>
                  <a:pt x="3412876" y="6735676"/>
                </a:lnTo>
                <a:lnTo>
                  <a:pt x="3407397" y="6735200"/>
                </a:lnTo>
                <a:lnTo>
                  <a:pt x="3400425" y="6734406"/>
                </a:lnTo>
                <a:lnTo>
                  <a:pt x="3403164" y="6734088"/>
                </a:lnTo>
                <a:close/>
                <a:moveTo>
                  <a:pt x="3406775" y="6732500"/>
                </a:moveTo>
                <a:lnTo>
                  <a:pt x="3407370" y="6732500"/>
                </a:lnTo>
                <a:lnTo>
                  <a:pt x="3407668" y="6732500"/>
                </a:lnTo>
                <a:lnTo>
                  <a:pt x="3416300" y="6733453"/>
                </a:lnTo>
                <a:lnTo>
                  <a:pt x="3413026" y="6734088"/>
                </a:lnTo>
                <a:lnTo>
                  <a:pt x="3406775" y="6732500"/>
                </a:lnTo>
                <a:close/>
                <a:moveTo>
                  <a:pt x="3409950" y="6729325"/>
                </a:moveTo>
                <a:lnTo>
                  <a:pt x="3413125" y="6732047"/>
                </a:lnTo>
                <a:lnTo>
                  <a:pt x="3413125" y="6732500"/>
                </a:lnTo>
                <a:lnTo>
                  <a:pt x="3409950" y="6729325"/>
                </a:lnTo>
                <a:close/>
                <a:moveTo>
                  <a:pt x="3403507" y="6729325"/>
                </a:moveTo>
                <a:lnTo>
                  <a:pt x="3404627" y="6729325"/>
                </a:lnTo>
                <a:lnTo>
                  <a:pt x="3398512" y="6730409"/>
                </a:lnTo>
                <a:lnTo>
                  <a:pt x="3397250" y="6730913"/>
                </a:lnTo>
                <a:lnTo>
                  <a:pt x="3398302" y="6730446"/>
                </a:lnTo>
                <a:lnTo>
                  <a:pt x="3395663" y="6730913"/>
                </a:lnTo>
                <a:lnTo>
                  <a:pt x="3398578" y="6730323"/>
                </a:lnTo>
                <a:lnTo>
                  <a:pt x="3399718" y="6729816"/>
                </a:lnTo>
                <a:lnTo>
                  <a:pt x="3399896" y="6729855"/>
                </a:lnTo>
                <a:lnTo>
                  <a:pt x="3398877" y="6730263"/>
                </a:lnTo>
                <a:lnTo>
                  <a:pt x="3403507" y="6729325"/>
                </a:lnTo>
                <a:close/>
                <a:moveTo>
                  <a:pt x="3421720" y="6727738"/>
                </a:moveTo>
                <a:lnTo>
                  <a:pt x="3425366" y="6729907"/>
                </a:lnTo>
                <a:lnTo>
                  <a:pt x="3425627" y="6728009"/>
                </a:lnTo>
                <a:lnTo>
                  <a:pt x="3425887" y="6728280"/>
                </a:lnTo>
                <a:lnTo>
                  <a:pt x="3428491" y="6730720"/>
                </a:lnTo>
                <a:lnTo>
                  <a:pt x="3431877" y="6731804"/>
                </a:lnTo>
                <a:lnTo>
                  <a:pt x="3437607" y="6736411"/>
                </a:lnTo>
                <a:lnTo>
                  <a:pt x="3440472" y="6744271"/>
                </a:lnTo>
                <a:lnTo>
                  <a:pt x="3444640" y="6743729"/>
                </a:lnTo>
                <a:lnTo>
                  <a:pt x="3445160" y="6744000"/>
                </a:lnTo>
                <a:lnTo>
                  <a:pt x="3442556" y="6744814"/>
                </a:lnTo>
                <a:lnTo>
                  <a:pt x="3446463" y="6747795"/>
                </a:lnTo>
                <a:lnTo>
                  <a:pt x="3443858" y="6748066"/>
                </a:lnTo>
                <a:lnTo>
                  <a:pt x="3445942" y="6749150"/>
                </a:lnTo>
                <a:lnTo>
                  <a:pt x="3438128" y="6749963"/>
                </a:lnTo>
                <a:lnTo>
                  <a:pt x="3440733" y="6748337"/>
                </a:lnTo>
                <a:lnTo>
                  <a:pt x="3438389" y="6748608"/>
                </a:lnTo>
                <a:lnTo>
                  <a:pt x="3438649" y="6747253"/>
                </a:lnTo>
                <a:lnTo>
                  <a:pt x="3437086" y="6746711"/>
                </a:lnTo>
                <a:lnTo>
                  <a:pt x="3432138" y="6745356"/>
                </a:lnTo>
                <a:lnTo>
                  <a:pt x="3435003" y="6744000"/>
                </a:lnTo>
                <a:lnTo>
                  <a:pt x="3431096" y="6742103"/>
                </a:lnTo>
                <a:lnTo>
                  <a:pt x="3434482" y="6741290"/>
                </a:lnTo>
                <a:lnTo>
                  <a:pt x="3431356" y="6739664"/>
                </a:lnTo>
                <a:lnTo>
                  <a:pt x="3428231" y="6744271"/>
                </a:lnTo>
                <a:lnTo>
                  <a:pt x="3432919" y="6748337"/>
                </a:lnTo>
                <a:lnTo>
                  <a:pt x="3426545" y="6747626"/>
                </a:lnTo>
                <a:lnTo>
                  <a:pt x="3428207" y="6748111"/>
                </a:lnTo>
                <a:lnTo>
                  <a:pt x="3429001" y="6748375"/>
                </a:lnTo>
                <a:lnTo>
                  <a:pt x="3414713" y="6745200"/>
                </a:lnTo>
                <a:lnTo>
                  <a:pt x="3421857" y="6746259"/>
                </a:lnTo>
                <a:lnTo>
                  <a:pt x="3424297" y="6746970"/>
                </a:lnTo>
                <a:lnTo>
                  <a:pt x="3423022" y="6746440"/>
                </a:lnTo>
                <a:lnTo>
                  <a:pt x="3420678" y="6744814"/>
                </a:lnTo>
                <a:lnTo>
                  <a:pt x="3413125" y="6740206"/>
                </a:lnTo>
                <a:lnTo>
                  <a:pt x="3421459" y="6742645"/>
                </a:lnTo>
                <a:lnTo>
                  <a:pt x="3415729" y="6740206"/>
                </a:lnTo>
                <a:lnTo>
                  <a:pt x="3420157" y="6740477"/>
                </a:lnTo>
                <a:lnTo>
                  <a:pt x="3418855" y="6739664"/>
                </a:lnTo>
                <a:lnTo>
                  <a:pt x="3421980" y="6739664"/>
                </a:lnTo>
                <a:lnTo>
                  <a:pt x="3420678" y="6738309"/>
                </a:lnTo>
                <a:lnTo>
                  <a:pt x="3426668" y="6739664"/>
                </a:lnTo>
                <a:lnTo>
                  <a:pt x="3422762" y="6735327"/>
                </a:lnTo>
                <a:lnTo>
                  <a:pt x="3422501" y="6732617"/>
                </a:lnTo>
                <a:lnTo>
                  <a:pt x="3417032" y="6732888"/>
                </a:lnTo>
                <a:lnTo>
                  <a:pt x="3418594" y="6731533"/>
                </a:lnTo>
                <a:lnTo>
                  <a:pt x="3417032" y="6730720"/>
                </a:lnTo>
                <a:lnTo>
                  <a:pt x="3421720" y="6727738"/>
                </a:lnTo>
                <a:close/>
                <a:moveTo>
                  <a:pt x="3413125" y="6727738"/>
                </a:moveTo>
                <a:lnTo>
                  <a:pt x="3413558" y="6727738"/>
                </a:lnTo>
                <a:lnTo>
                  <a:pt x="3414713" y="6728003"/>
                </a:lnTo>
                <a:lnTo>
                  <a:pt x="3413847" y="6729326"/>
                </a:lnTo>
                <a:lnTo>
                  <a:pt x="3413125" y="6727738"/>
                </a:lnTo>
                <a:close/>
                <a:moveTo>
                  <a:pt x="3397779" y="6726150"/>
                </a:moveTo>
                <a:lnTo>
                  <a:pt x="3402013" y="6728796"/>
                </a:lnTo>
                <a:lnTo>
                  <a:pt x="3399718" y="6729816"/>
                </a:lnTo>
                <a:lnTo>
                  <a:pt x="3392488" y="6728267"/>
                </a:lnTo>
                <a:lnTo>
                  <a:pt x="3397779" y="6726150"/>
                </a:lnTo>
                <a:close/>
                <a:moveTo>
                  <a:pt x="3798723" y="6725736"/>
                </a:moveTo>
                <a:lnTo>
                  <a:pt x="3798983" y="6729049"/>
                </a:lnTo>
                <a:lnTo>
                  <a:pt x="3798723" y="6729049"/>
                </a:lnTo>
                <a:lnTo>
                  <a:pt x="3792467" y="6728773"/>
                </a:lnTo>
                <a:lnTo>
                  <a:pt x="3794292" y="6729325"/>
                </a:lnTo>
                <a:lnTo>
                  <a:pt x="3787776" y="6728773"/>
                </a:lnTo>
                <a:lnTo>
                  <a:pt x="3797941" y="6726288"/>
                </a:lnTo>
                <a:lnTo>
                  <a:pt x="3798723" y="6725736"/>
                </a:lnTo>
                <a:close/>
                <a:moveTo>
                  <a:pt x="3789196" y="6724562"/>
                </a:moveTo>
                <a:lnTo>
                  <a:pt x="3788193" y="6725886"/>
                </a:lnTo>
                <a:lnTo>
                  <a:pt x="3790700" y="6725092"/>
                </a:lnTo>
                <a:lnTo>
                  <a:pt x="3790951" y="6726150"/>
                </a:lnTo>
                <a:lnTo>
                  <a:pt x="3786188" y="6726150"/>
                </a:lnTo>
                <a:lnTo>
                  <a:pt x="3789196" y="6724562"/>
                </a:lnTo>
                <a:close/>
                <a:moveTo>
                  <a:pt x="3832225" y="6723454"/>
                </a:moveTo>
                <a:lnTo>
                  <a:pt x="3831961" y="6724286"/>
                </a:lnTo>
                <a:lnTo>
                  <a:pt x="3831696" y="6724563"/>
                </a:lnTo>
                <a:lnTo>
                  <a:pt x="3830638" y="6724563"/>
                </a:lnTo>
                <a:lnTo>
                  <a:pt x="3832225" y="6723454"/>
                </a:lnTo>
                <a:close/>
                <a:moveTo>
                  <a:pt x="3429000" y="6721388"/>
                </a:moveTo>
                <a:lnTo>
                  <a:pt x="3430104" y="6721388"/>
                </a:lnTo>
                <a:lnTo>
                  <a:pt x="3435350" y="6722976"/>
                </a:lnTo>
                <a:lnTo>
                  <a:pt x="3429000" y="6721388"/>
                </a:lnTo>
                <a:close/>
                <a:moveTo>
                  <a:pt x="3801329" y="6720490"/>
                </a:moveTo>
                <a:lnTo>
                  <a:pt x="3801329" y="6720767"/>
                </a:lnTo>
                <a:lnTo>
                  <a:pt x="3796638" y="6722147"/>
                </a:lnTo>
                <a:lnTo>
                  <a:pt x="3801329" y="6720490"/>
                </a:lnTo>
                <a:close/>
                <a:moveTo>
                  <a:pt x="3422650" y="6719800"/>
                </a:moveTo>
                <a:lnTo>
                  <a:pt x="3429000" y="6722622"/>
                </a:lnTo>
                <a:lnTo>
                  <a:pt x="3428697" y="6722975"/>
                </a:lnTo>
                <a:lnTo>
                  <a:pt x="3422650" y="6719800"/>
                </a:lnTo>
                <a:close/>
                <a:moveTo>
                  <a:pt x="3397250" y="6719800"/>
                </a:moveTo>
                <a:lnTo>
                  <a:pt x="3399173" y="6719800"/>
                </a:lnTo>
                <a:lnTo>
                  <a:pt x="3411538" y="6722307"/>
                </a:lnTo>
                <a:lnTo>
                  <a:pt x="3408790" y="6724563"/>
                </a:lnTo>
                <a:lnTo>
                  <a:pt x="3397250" y="6719800"/>
                </a:lnTo>
                <a:close/>
                <a:moveTo>
                  <a:pt x="3389738" y="6719800"/>
                </a:moveTo>
                <a:lnTo>
                  <a:pt x="3408363" y="6728038"/>
                </a:lnTo>
                <a:lnTo>
                  <a:pt x="3407859" y="6729325"/>
                </a:lnTo>
                <a:lnTo>
                  <a:pt x="3400309" y="6724949"/>
                </a:lnTo>
                <a:lnTo>
                  <a:pt x="3397792" y="6724691"/>
                </a:lnTo>
                <a:lnTo>
                  <a:pt x="3394017" y="6725206"/>
                </a:lnTo>
                <a:lnTo>
                  <a:pt x="3396030" y="6724434"/>
                </a:lnTo>
                <a:lnTo>
                  <a:pt x="3394269" y="6723147"/>
                </a:lnTo>
                <a:lnTo>
                  <a:pt x="3387725" y="6720315"/>
                </a:lnTo>
                <a:lnTo>
                  <a:pt x="3389738" y="6719800"/>
                </a:lnTo>
                <a:close/>
                <a:moveTo>
                  <a:pt x="3414713" y="6718213"/>
                </a:moveTo>
                <a:lnTo>
                  <a:pt x="3414989" y="6718213"/>
                </a:lnTo>
                <a:lnTo>
                  <a:pt x="3421063" y="6719801"/>
                </a:lnTo>
                <a:lnTo>
                  <a:pt x="3419406" y="6721388"/>
                </a:lnTo>
                <a:lnTo>
                  <a:pt x="3414713" y="6718213"/>
                </a:lnTo>
                <a:close/>
                <a:moveTo>
                  <a:pt x="3410774" y="6718213"/>
                </a:moveTo>
                <a:lnTo>
                  <a:pt x="3411324" y="6718213"/>
                </a:lnTo>
                <a:lnTo>
                  <a:pt x="3412423" y="6718213"/>
                </a:lnTo>
                <a:lnTo>
                  <a:pt x="3415170" y="6719614"/>
                </a:lnTo>
                <a:lnTo>
                  <a:pt x="3418193" y="6721248"/>
                </a:lnTo>
                <a:lnTo>
                  <a:pt x="3421215" y="6723350"/>
                </a:lnTo>
                <a:lnTo>
                  <a:pt x="3423413" y="6725217"/>
                </a:lnTo>
                <a:lnTo>
                  <a:pt x="3423963" y="6725918"/>
                </a:lnTo>
                <a:lnTo>
                  <a:pt x="3424238" y="6726151"/>
                </a:lnTo>
                <a:lnTo>
                  <a:pt x="3409950" y="6725918"/>
                </a:lnTo>
                <a:lnTo>
                  <a:pt x="3413522" y="6723583"/>
                </a:lnTo>
                <a:lnTo>
                  <a:pt x="3415720" y="6724517"/>
                </a:lnTo>
                <a:lnTo>
                  <a:pt x="3413797" y="6723116"/>
                </a:lnTo>
                <a:lnTo>
                  <a:pt x="3412148" y="6721015"/>
                </a:lnTo>
                <a:lnTo>
                  <a:pt x="3411049" y="6719848"/>
                </a:lnTo>
                <a:lnTo>
                  <a:pt x="3410774" y="6718680"/>
                </a:lnTo>
                <a:lnTo>
                  <a:pt x="3410774" y="6718213"/>
                </a:lnTo>
                <a:close/>
                <a:moveTo>
                  <a:pt x="3399942" y="6718213"/>
                </a:moveTo>
                <a:lnTo>
                  <a:pt x="3405188" y="6719801"/>
                </a:lnTo>
                <a:lnTo>
                  <a:pt x="3404912" y="6719801"/>
                </a:lnTo>
                <a:lnTo>
                  <a:pt x="3398838" y="6718531"/>
                </a:lnTo>
                <a:lnTo>
                  <a:pt x="3399942" y="6718213"/>
                </a:lnTo>
                <a:close/>
                <a:moveTo>
                  <a:pt x="3838311" y="6718188"/>
                </a:moveTo>
                <a:lnTo>
                  <a:pt x="3838575" y="6718188"/>
                </a:lnTo>
                <a:lnTo>
                  <a:pt x="3840957" y="6720128"/>
                </a:lnTo>
                <a:lnTo>
                  <a:pt x="3835136" y="6721237"/>
                </a:lnTo>
                <a:lnTo>
                  <a:pt x="3838311" y="6718188"/>
                </a:lnTo>
                <a:close/>
                <a:moveTo>
                  <a:pt x="3398656" y="6717155"/>
                </a:moveTo>
                <a:lnTo>
                  <a:pt x="3399522" y="6717190"/>
                </a:lnTo>
                <a:lnTo>
                  <a:pt x="3395663" y="6718213"/>
                </a:lnTo>
                <a:lnTo>
                  <a:pt x="3398656" y="6717155"/>
                </a:lnTo>
                <a:close/>
                <a:moveTo>
                  <a:pt x="3796638" y="6716625"/>
                </a:moveTo>
                <a:lnTo>
                  <a:pt x="3805239" y="6716625"/>
                </a:lnTo>
                <a:lnTo>
                  <a:pt x="3804978" y="6716901"/>
                </a:lnTo>
                <a:lnTo>
                  <a:pt x="3802893" y="6719110"/>
                </a:lnTo>
                <a:lnTo>
                  <a:pt x="3800547" y="6717177"/>
                </a:lnTo>
                <a:lnTo>
                  <a:pt x="3796638" y="6716625"/>
                </a:lnTo>
                <a:close/>
                <a:moveTo>
                  <a:pt x="3807101" y="6714373"/>
                </a:moveTo>
                <a:lnTo>
                  <a:pt x="3807354" y="6714509"/>
                </a:lnTo>
                <a:lnTo>
                  <a:pt x="3805238" y="6715038"/>
                </a:lnTo>
                <a:lnTo>
                  <a:pt x="3807101" y="6714373"/>
                </a:lnTo>
                <a:close/>
                <a:moveTo>
                  <a:pt x="3807143" y="6713450"/>
                </a:moveTo>
                <a:lnTo>
                  <a:pt x="3808413" y="6713980"/>
                </a:lnTo>
                <a:lnTo>
                  <a:pt x="3808201" y="6713980"/>
                </a:lnTo>
                <a:lnTo>
                  <a:pt x="3807101" y="6714373"/>
                </a:lnTo>
                <a:lnTo>
                  <a:pt x="3805873" y="6713715"/>
                </a:lnTo>
                <a:lnTo>
                  <a:pt x="3807143" y="6713450"/>
                </a:lnTo>
                <a:close/>
                <a:moveTo>
                  <a:pt x="3401378" y="6713450"/>
                </a:moveTo>
                <a:lnTo>
                  <a:pt x="3405188" y="6716626"/>
                </a:lnTo>
                <a:lnTo>
                  <a:pt x="3405188" y="6717419"/>
                </a:lnTo>
                <a:lnTo>
                  <a:pt x="3399522" y="6717190"/>
                </a:lnTo>
                <a:lnTo>
                  <a:pt x="3401650" y="6716626"/>
                </a:lnTo>
                <a:lnTo>
                  <a:pt x="3401378" y="6713450"/>
                </a:lnTo>
                <a:close/>
                <a:moveTo>
                  <a:pt x="3412491" y="6711863"/>
                </a:moveTo>
                <a:lnTo>
                  <a:pt x="3413126" y="6712393"/>
                </a:lnTo>
                <a:lnTo>
                  <a:pt x="3411538" y="6713451"/>
                </a:lnTo>
                <a:lnTo>
                  <a:pt x="3412491" y="6711863"/>
                </a:lnTo>
                <a:close/>
                <a:moveTo>
                  <a:pt x="3396456" y="6711863"/>
                </a:moveTo>
                <a:lnTo>
                  <a:pt x="3397250" y="6712393"/>
                </a:lnTo>
                <a:lnTo>
                  <a:pt x="3397250" y="6713451"/>
                </a:lnTo>
                <a:lnTo>
                  <a:pt x="3394075" y="6712393"/>
                </a:lnTo>
                <a:lnTo>
                  <a:pt x="3396456" y="6711863"/>
                </a:lnTo>
                <a:close/>
                <a:moveTo>
                  <a:pt x="3392381" y="6711863"/>
                </a:moveTo>
                <a:lnTo>
                  <a:pt x="3394075" y="6713768"/>
                </a:lnTo>
                <a:lnTo>
                  <a:pt x="3393651" y="6715038"/>
                </a:lnTo>
                <a:lnTo>
                  <a:pt x="3390900" y="6714403"/>
                </a:lnTo>
                <a:lnTo>
                  <a:pt x="3392381" y="6711863"/>
                </a:lnTo>
                <a:close/>
                <a:moveTo>
                  <a:pt x="3825890" y="6711862"/>
                </a:moveTo>
                <a:lnTo>
                  <a:pt x="3827463" y="6712905"/>
                </a:lnTo>
                <a:lnTo>
                  <a:pt x="3827201" y="6713426"/>
                </a:lnTo>
                <a:lnTo>
                  <a:pt x="3805442" y="6725155"/>
                </a:lnTo>
                <a:lnTo>
                  <a:pt x="3804655" y="6726719"/>
                </a:lnTo>
                <a:lnTo>
                  <a:pt x="3799150" y="6729325"/>
                </a:lnTo>
                <a:lnTo>
                  <a:pt x="3798888" y="6726198"/>
                </a:lnTo>
                <a:lnTo>
                  <a:pt x="3802034" y="6724634"/>
                </a:lnTo>
                <a:lnTo>
                  <a:pt x="3799150" y="6725676"/>
                </a:lnTo>
                <a:lnTo>
                  <a:pt x="3800199" y="6724112"/>
                </a:lnTo>
                <a:lnTo>
                  <a:pt x="3802034" y="6722549"/>
                </a:lnTo>
                <a:lnTo>
                  <a:pt x="3802820" y="6723591"/>
                </a:lnTo>
                <a:lnTo>
                  <a:pt x="3806490" y="6721506"/>
                </a:lnTo>
                <a:lnTo>
                  <a:pt x="3800461" y="6722809"/>
                </a:lnTo>
                <a:lnTo>
                  <a:pt x="3808850" y="6720203"/>
                </a:lnTo>
                <a:lnTo>
                  <a:pt x="3803082" y="6719942"/>
                </a:lnTo>
                <a:lnTo>
                  <a:pt x="3805442" y="6717596"/>
                </a:lnTo>
                <a:lnTo>
                  <a:pt x="3811209" y="6716293"/>
                </a:lnTo>
                <a:lnTo>
                  <a:pt x="3810947" y="6715251"/>
                </a:lnTo>
                <a:lnTo>
                  <a:pt x="3823268" y="6713687"/>
                </a:lnTo>
                <a:lnTo>
                  <a:pt x="3825890" y="6711862"/>
                </a:lnTo>
                <a:close/>
                <a:moveTo>
                  <a:pt x="3822700" y="6710275"/>
                </a:moveTo>
                <a:lnTo>
                  <a:pt x="3822473" y="6710805"/>
                </a:lnTo>
                <a:lnTo>
                  <a:pt x="3816350" y="6711863"/>
                </a:lnTo>
                <a:lnTo>
                  <a:pt x="3822700" y="6710275"/>
                </a:lnTo>
                <a:close/>
                <a:moveTo>
                  <a:pt x="3416410" y="6708744"/>
                </a:moveTo>
                <a:lnTo>
                  <a:pt x="3415719" y="6709218"/>
                </a:lnTo>
                <a:lnTo>
                  <a:pt x="3414485" y="6708928"/>
                </a:lnTo>
                <a:lnTo>
                  <a:pt x="3416410" y="6708744"/>
                </a:lnTo>
                <a:close/>
                <a:moveTo>
                  <a:pt x="3406720" y="6707101"/>
                </a:moveTo>
                <a:lnTo>
                  <a:pt x="3414485" y="6708928"/>
                </a:lnTo>
                <a:lnTo>
                  <a:pt x="3405926" y="6709747"/>
                </a:lnTo>
                <a:lnTo>
                  <a:pt x="3406720" y="6707101"/>
                </a:lnTo>
                <a:close/>
                <a:moveTo>
                  <a:pt x="3843073" y="6707100"/>
                </a:moveTo>
                <a:lnTo>
                  <a:pt x="3843213" y="6707131"/>
                </a:lnTo>
                <a:lnTo>
                  <a:pt x="3843338" y="6707100"/>
                </a:lnTo>
                <a:lnTo>
                  <a:pt x="3843320" y="6707154"/>
                </a:lnTo>
                <a:lnTo>
                  <a:pt x="3849423" y="6708486"/>
                </a:lnTo>
                <a:lnTo>
                  <a:pt x="3847307" y="6709318"/>
                </a:lnTo>
                <a:lnTo>
                  <a:pt x="3852863" y="6710427"/>
                </a:lnTo>
                <a:lnTo>
                  <a:pt x="3853127" y="6710427"/>
                </a:lnTo>
                <a:lnTo>
                  <a:pt x="3848894" y="6709595"/>
                </a:lnTo>
                <a:lnTo>
                  <a:pt x="3862388" y="6707377"/>
                </a:lnTo>
                <a:lnTo>
                  <a:pt x="3854186" y="6709318"/>
                </a:lnTo>
                <a:lnTo>
                  <a:pt x="3862388" y="6710149"/>
                </a:lnTo>
                <a:lnTo>
                  <a:pt x="3861329" y="6710427"/>
                </a:lnTo>
                <a:lnTo>
                  <a:pt x="3850746" y="6713198"/>
                </a:lnTo>
                <a:lnTo>
                  <a:pt x="3851540" y="6713476"/>
                </a:lnTo>
                <a:lnTo>
                  <a:pt x="3838840" y="6717633"/>
                </a:lnTo>
                <a:lnTo>
                  <a:pt x="3839019" y="6717212"/>
                </a:lnTo>
                <a:lnTo>
                  <a:pt x="3838932" y="6717296"/>
                </a:lnTo>
                <a:lnTo>
                  <a:pt x="3835352" y="6717296"/>
                </a:lnTo>
                <a:lnTo>
                  <a:pt x="3838656" y="6717833"/>
                </a:lnTo>
                <a:lnTo>
                  <a:pt x="3835076" y="6720784"/>
                </a:lnTo>
                <a:lnTo>
                  <a:pt x="3828742" y="6721052"/>
                </a:lnTo>
                <a:lnTo>
                  <a:pt x="3832047" y="6722931"/>
                </a:lnTo>
                <a:lnTo>
                  <a:pt x="3826539" y="6723735"/>
                </a:lnTo>
                <a:lnTo>
                  <a:pt x="3824061" y="6724540"/>
                </a:lnTo>
                <a:lnTo>
                  <a:pt x="3824336" y="6726150"/>
                </a:lnTo>
                <a:lnTo>
                  <a:pt x="3816350" y="6724809"/>
                </a:lnTo>
                <a:lnTo>
                  <a:pt x="3819930" y="6723735"/>
                </a:lnTo>
                <a:lnTo>
                  <a:pt x="3832873" y="6716491"/>
                </a:lnTo>
                <a:lnTo>
                  <a:pt x="3833148" y="6716491"/>
                </a:lnTo>
                <a:lnTo>
                  <a:pt x="3831496" y="6713003"/>
                </a:lnTo>
                <a:lnTo>
                  <a:pt x="3833699" y="6713808"/>
                </a:lnTo>
                <a:lnTo>
                  <a:pt x="3832873" y="6711930"/>
                </a:lnTo>
                <a:lnTo>
                  <a:pt x="3832322" y="6712198"/>
                </a:lnTo>
                <a:lnTo>
                  <a:pt x="3836728" y="6708710"/>
                </a:lnTo>
                <a:lnTo>
                  <a:pt x="3841135" y="6707637"/>
                </a:lnTo>
                <a:lnTo>
                  <a:pt x="3843073" y="6707165"/>
                </a:lnTo>
                <a:lnTo>
                  <a:pt x="3843073" y="6707100"/>
                </a:lnTo>
                <a:close/>
                <a:moveTo>
                  <a:pt x="3468127" y="6706307"/>
                </a:moveTo>
                <a:lnTo>
                  <a:pt x="3468657" y="6706837"/>
                </a:lnTo>
                <a:lnTo>
                  <a:pt x="3469451" y="6707101"/>
                </a:lnTo>
                <a:lnTo>
                  <a:pt x="3468127" y="6706307"/>
                </a:lnTo>
                <a:close/>
                <a:moveTo>
                  <a:pt x="3402693" y="6697575"/>
                </a:moveTo>
                <a:lnTo>
                  <a:pt x="3403601" y="6697575"/>
                </a:lnTo>
                <a:lnTo>
                  <a:pt x="3403601" y="6697893"/>
                </a:lnTo>
                <a:lnTo>
                  <a:pt x="3402013" y="6700750"/>
                </a:lnTo>
                <a:lnTo>
                  <a:pt x="3402013" y="6697893"/>
                </a:lnTo>
                <a:lnTo>
                  <a:pt x="3402693" y="6697575"/>
                </a:lnTo>
                <a:close/>
                <a:moveTo>
                  <a:pt x="3363777" y="6697199"/>
                </a:moveTo>
                <a:lnTo>
                  <a:pt x="3368870" y="6697576"/>
                </a:lnTo>
                <a:lnTo>
                  <a:pt x="3368605" y="6699957"/>
                </a:lnTo>
                <a:lnTo>
                  <a:pt x="3363777" y="6697199"/>
                </a:lnTo>
                <a:close/>
                <a:moveTo>
                  <a:pt x="3362562" y="6696505"/>
                </a:moveTo>
                <a:lnTo>
                  <a:pt x="3363777" y="6697199"/>
                </a:lnTo>
                <a:lnTo>
                  <a:pt x="3361723" y="6697047"/>
                </a:lnTo>
                <a:lnTo>
                  <a:pt x="3362562" y="6696505"/>
                </a:lnTo>
                <a:close/>
                <a:moveTo>
                  <a:pt x="3474480" y="6690962"/>
                </a:moveTo>
                <a:lnTo>
                  <a:pt x="3473951" y="6691226"/>
                </a:lnTo>
                <a:lnTo>
                  <a:pt x="3475009" y="6690962"/>
                </a:lnTo>
                <a:lnTo>
                  <a:pt x="3474480" y="6690962"/>
                </a:lnTo>
                <a:close/>
                <a:moveTo>
                  <a:pt x="3637262" y="6680907"/>
                </a:moveTo>
                <a:lnTo>
                  <a:pt x="3633557" y="6681437"/>
                </a:lnTo>
                <a:lnTo>
                  <a:pt x="3634880" y="6681437"/>
                </a:lnTo>
                <a:lnTo>
                  <a:pt x="3637527" y="6680907"/>
                </a:lnTo>
                <a:lnTo>
                  <a:pt x="3637262" y="6680907"/>
                </a:lnTo>
                <a:close/>
                <a:moveTo>
                  <a:pt x="3400652" y="6676938"/>
                </a:moveTo>
                <a:lnTo>
                  <a:pt x="3405188" y="6679319"/>
                </a:lnTo>
                <a:lnTo>
                  <a:pt x="3404621" y="6680113"/>
                </a:lnTo>
                <a:lnTo>
                  <a:pt x="3397250" y="6678261"/>
                </a:lnTo>
                <a:lnTo>
                  <a:pt x="3400652" y="6676938"/>
                </a:lnTo>
                <a:close/>
                <a:moveTo>
                  <a:pt x="3397250" y="6672175"/>
                </a:moveTo>
                <a:lnTo>
                  <a:pt x="3400426" y="6672856"/>
                </a:lnTo>
                <a:lnTo>
                  <a:pt x="3400108" y="6673082"/>
                </a:lnTo>
                <a:lnTo>
                  <a:pt x="3398857" y="6673770"/>
                </a:lnTo>
                <a:lnTo>
                  <a:pt x="3403601" y="6675351"/>
                </a:lnTo>
                <a:lnTo>
                  <a:pt x="3403303" y="6675351"/>
                </a:lnTo>
                <a:lnTo>
                  <a:pt x="3398857" y="6673770"/>
                </a:lnTo>
                <a:lnTo>
                  <a:pt x="3395980" y="6675350"/>
                </a:lnTo>
                <a:lnTo>
                  <a:pt x="3395663" y="6672856"/>
                </a:lnTo>
                <a:lnTo>
                  <a:pt x="3397250" y="6672175"/>
                </a:lnTo>
                <a:close/>
                <a:moveTo>
                  <a:pt x="3387725" y="6672175"/>
                </a:moveTo>
                <a:lnTo>
                  <a:pt x="3388916" y="6672175"/>
                </a:lnTo>
                <a:lnTo>
                  <a:pt x="3392488" y="6674129"/>
                </a:lnTo>
                <a:lnTo>
                  <a:pt x="3392488" y="6675350"/>
                </a:lnTo>
                <a:lnTo>
                  <a:pt x="3387725" y="6672175"/>
                </a:lnTo>
                <a:close/>
                <a:moveTo>
                  <a:pt x="3379788" y="6672175"/>
                </a:moveTo>
                <a:lnTo>
                  <a:pt x="3384551" y="6672629"/>
                </a:lnTo>
                <a:lnTo>
                  <a:pt x="3383870" y="6673083"/>
                </a:lnTo>
                <a:lnTo>
                  <a:pt x="3381489" y="6673763"/>
                </a:lnTo>
                <a:lnTo>
                  <a:pt x="3379788" y="6672175"/>
                </a:lnTo>
                <a:close/>
                <a:moveTo>
                  <a:pt x="3370629" y="6670588"/>
                </a:moveTo>
                <a:lnTo>
                  <a:pt x="3371850" y="6673275"/>
                </a:lnTo>
                <a:lnTo>
                  <a:pt x="3371850" y="6673763"/>
                </a:lnTo>
                <a:lnTo>
                  <a:pt x="3368675" y="6673763"/>
                </a:lnTo>
                <a:lnTo>
                  <a:pt x="3370629" y="6670588"/>
                </a:lnTo>
                <a:close/>
                <a:moveTo>
                  <a:pt x="3374496" y="6667413"/>
                </a:moveTo>
                <a:lnTo>
                  <a:pt x="3379788" y="6670059"/>
                </a:lnTo>
                <a:lnTo>
                  <a:pt x="3376554" y="6673763"/>
                </a:lnTo>
                <a:lnTo>
                  <a:pt x="3371850" y="6669001"/>
                </a:lnTo>
                <a:lnTo>
                  <a:pt x="3374496" y="6667413"/>
                </a:lnTo>
                <a:close/>
                <a:moveTo>
                  <a:pt x="3385153" y="6665825"/>
                </a:moveTo>
                <a:lnTo>
                  <a:pt x="3390901" y="6667268"/>
                </a:lnTo>
                <a:lnTo>
                  <a:pt x="3390353" y="6667268"/>
                </a:lnTo>
                <a:lnTo>
                  <a:pt x="3387418" y="6667956"/>
                </a:lnTo>
                <a:lnTo>
                  <a:pt x="3390901" y="6669001"/>
                </a:lnTo>
                <a:lnTo>
                  <a:pt x="3384980" y="6668528"/>
                </a:lnTo>
                <a:lnTo>
                  <a:pt x="3382963" y="6669000"/>
                </a:lnTo>
                <a:lnTo>
                  <a:pt x="3383377" y="6668399"/>
                </a:lnTo>
                <a:lnTo>
                  <a:pt x="3382963" y="6668366"/>
                </a:lnTo>
                <a:lnTo>
                  <a:pt x="3383545" y="6668157"/>
                </a:lnTo>
                <a:lnTo>
                  <a:pt x="3385153" y="6665825"/>
                </a:lnTo>
                <a:close/>
                <a:moveTo>
                  <a:pt x="3395323" y="6664238"/>
                </a:moveTo>
                <a:lnTo>
                  <a:pt x="3400426" y="6670588"/>
                </a:lnTo>
                <a:lnTo>
                  <a:pt x="3392488" y="6667551"/>
                </a:lnTo>
                <a:lnTo>
                  <a:pt x="3393905" y="6665067"/>
                </a:lnTo>
                <a:lnTo>
                  <a:pt x="3395323" y="6664238"/>
                </a:lnTo>
                <a:close/>
                <a:moveTo>
                  <a:pt x="3384917" y="6664238"/>
                </a:moveTo>
                <a:lnTo>
                  <a:pt x="3386138" y="6665509"/>
                </a:lnTo>
                <a:lnTo>
                  <a:pt x="3386138" y="6665826"/>
                </a:lnTo>
                <a:lnTo>
                  <a:pt x="3382963" y="6665509"/>
                </a:lnTo>
                <a:lnTo>
                  <a:pt x="3384917" y="6664238"/>
                </a:lnTo>
                <a:close/>
                <a:moveTo>
                  <a:pt x="3371321" y="6664238"/>
                </a:moveTo>
                <a:lnTo>
                  <a:pt x="3371850" y="6665297"/>
                </a:lnTo>
                <a:lnTo>
                  <a:pt x="3371850" y="6665826"/>
                </a:lnTo>
                <a:lnTo>
                  <a:pt x="3368675" y="6665562"/>
                </a:lnTo>
                <a:lnTo>
                  <a:pt x="3371321" y="6664238"/>
                </a:lnTo>
                <a:close/>
                <a:moveTo>
                  <a:pt x="3378200" y="6661063"/>
                </a:moveTo>
                <a:lnTo>
                  <a:pt x="3387725" y="6662424"/>
                </a:lnTo>
                <a:lnTo>
                  <a:pt x="3386931" y="6662651"/>
                </a:lnTo>
                <a:lnTo>
                  <a:pt x="3375025" y="6661971"/>
                </a:lnTo>
                <a:lnTo>
                  <a:pt x="3378200" y="6661063"/>
                </a:lnTo>
                <a:close/>
                <a:moveTo>
                  <a:pt x="3367088" y="6661063"/>
                </a:moveTo>
                <a:lnTo>
                  <a:pt x="3371851" y="6663921"/>
                </a:lnTo>
                <a:lnTo>
                  <a:pt x="3371851" y="6664238"/>
                </a:lnTo>
                <a:lnTo>
                  <a:pt x="3367088" y="6661063"/>
                </a:lnTo>
                <a:close/>
                <a:moveTo>
                  <a:pt x="4228599" y="6659475"/>
                </a:moveTo>
                <a:lnTo>
                  <a:pt x="4226151" y="6661417"/>
                </a:lnTo>
                <a:lnTo>
                  <a:pt x="4225725" y="6661185"/>
                </a:lnTo>
                <a:lnTo>
                  <a:pt x="4225725" y="6661755"/>
                </a:lnTo>
                <a:lnTo>
                  <a:pt x="4226151" y="6661417"/>
                </a:lnTo>
                <a:lnTo>
                  <a:pt x="4227293" y="6662040"/>
                </a:lnTo>
                <a:lnTo>
                  <a:pt x="4230428" y="6660330"/>
                </a:lnTo>
                <a:lnTo>
                  <a:pt x="4230689" y="6661755"/>
                </a:lnTo>
                <a:lnTo>
                  <a:pt x="4230428" y="6662040"/>
                </a:lnTo>
                <a:lnTo>
                  <a:pt x="4229644" y="6662610"/>
                </a:lnTo>
                <a:lnTo>
                  <a:pt x="4227815" y="6664034"/>
                </a:lnTo>
                <a:lnTo>
                  <a:pt x="4225725" y="6666599"/>
                </a:lnTo>
                <a:lnTo>
                  <a:pt x="4221807" y="6668309"/>
                </a:lnTo>
                <a:lnTo>
                  <a:pt x="4218672" y="6670588"/>
                </a:lnTo>
                <a:lnTo>
                  <a:pt x="4220762" y="6666599"/>
                </a:lnTo>
                <a:lnTo>
                  <a:pt x="4219717" y="6665744"/>
                </a:lnTo>
                <a:lnTo>
                  <a:pt x="4218933" y="6663749"/>
                </a:lnTo>
                <a:lnTo>
                  <a:pt x="4215537" y="6664034"/>
                </a:lnTo>
                <a:lnTo>
                  <a:pt x="4218410" y="6662610"/>
                </a:lnTo>
                <a:lnTo>
                  <a:pt x="4210051" y="6663180"/>
                </a:lnTo>
                <a:lnTo>
                  <a:pt x="4213969" y="6661755"/>
                </a:lnTo>
                <a:lnTo>
                  <a:pt x="4228599" y="6659475"/>
                </a:lnTo>
                <a:close/>
                <a:moveTo>
                  <a:pt x="3454364" y="6658682"/>
                </a:moveTo>
                <a:lnTo>
                  <a:pt x="3453834" y="6659212"/>
                </a:lnTo>
                <a:lnTo>
                  <a:pt x="3453570" y="6659476"/>
                </a:lnTo>
                <a:lnTo>
                  <a:pt x="3454364" y="6658682"/>
                </a:lnTo>
                <a:close/>
                <a:moveTo>
                  <a:pt x="3378362" y="6656300"/>
                </a:moveTo>
                <a:lnTo>
                  <a:pt x="3387726" y="6659475"/>
                </a:lnTo>
                <a:lnTo>
                  <a:pt x="3387220" y="6659475"/>
                </a:lnTo>
                <a:lnTo>
                  <a:pt x="3370263" y="6658417"/>
                </a:lnTo>
                <a:lnTo>
                  <a:pt x="3378362" y="6656300"/>
                </a:lnTo>
                <a:close/>
                <a:moveTo>
                  <a:pt x="3370933" y="6654713"/>
                </a:moveTo>
                <a:lnTo>
                  <a:pt x="3376613" y="6655242"/>
                </a:lnTo>
                <a:lnTo>
                  <a:pt x="3376119" y="6655507"/>
                </a:lnTo>
                <a:lnTo>
                  <a:pt x="3365500" y="6657888"/>
                </a:lnTo>
                <a:lnTo>
                  <a:pt x="3370933" y="6654713"/>
                </a:lnTo>
                <a:close/>
                <a:moveTo>
                  <a:pt x="3355975" y="6653125"/>
                </a:moveTo>
                <a:lnTo>
                  <a:pt x="3356229" y="6653125"/>
                </a:lnTo>
                <a:lnTo>
                  <a:pt x="3362325" y="6654537"/>
                </a:lnTo>
                <a:lnTo>
                  <a:pt x="3362325" y="6654713"/>
                </a:lnTo>
                <a:lnTo>
                  <a:pt x="3355975" y="6653125"/>
                </a:lnTo>
                <a:close/>
                <a:moveTo>
                  <a:pt x="3376060" y="6651538"/>
                </a:moveTo>
                <a:lnTo>
                  <a:pt x="3379788" y="6653655"/>
                </a:lnTo>
                <a:lnTo>
                  <a:pt x="3379166" y="6654713"/>
                </a:lnTo>
                <a:lnTo>
                  <a:pt x="3375025" y="6652067"/>
                </a:lnTo>
                <a:lnTo>
                  <a:pt x="3376060" y="6651538"/>
                </a:lnTo>
                <a:close/>
                <a:moveTo>
                  <a:pt x="3371585" y="6651538"/>
                </a:moveTo>
                <a:lnTo>
                  <a:pt x="3371850" y="6654713"/>
                </a:lnTo>
                <a:lnTo>
                  <a:pt x="3368675" y="6653919"/>
                </a:lnTo>
                <a:lnTo>
                  <a:pt x="3371585" y="6651538"/>
                </a:lnTo>
                <a:close/>
                <a:moveTo>
                  <a:pt x="3352110" y="6651538"/>
                </a:moveTo>
                <a:lnTo>
                  <a:pt x="3355975" y="6652729"/>
                </a:lnTo>
                <a:lnTo>
                  <a:pt x="3355699" y="6652729"/>
                </a:lnTo>
                <a:lnTo>
                  <a:pt x="3350177" y="6653126"/>
                </a:lnTo>
                <a:lnTo>
                  <a:pt x="3349625" y="6652332"/>
                </a:lnTo>
                <a:lnTo>
                  <a:pt x="3352110" y="6651538"/>
                </a:lnTo>
                <a:close/>
                <a:moveTo>
                  <a:pt x="3381640" y="6649950"/>
                </a:moveTo>
                <a:lnTo>
                  <a:pt x="3384551" y="6651538"/>
                </a:lnTo>
                <a:lnTo>
                  <a:pt x="3381905" y="6651538"/>
                </a:lnTo>
                <a:lnTo>
                  <a:pt x="3379788" y="6650177"/>
                </a:lnTo>
                <a:lnTo>
                  <a:pt x="3381640" y="6649950"/>
                </a:lnTo>
                <a:close/>
                <a:moveTo>
                  <a:pt x="3364020" y="6648363"/>
                </a:moveTo>
                <a:lnTo>
                  <a:pt x="3373438" y="6648892"/>
                </a:lnTo>
                <a:lnTo>
                  <a:pt x="3372900" y="6649157"/>
                </a:lnTo>
                <a:lnTo>
                  <a:pt x="3364020" y="6653126"/>
                </a:lnTo>
                <a:lnTo>
                  <a:pt x="3357563" y="6650216"/>
                </a:lnTo>
                <a:lnTo>
                  <a:pt x="3364020" y="6648363"/>
                </a:lnTo>
                <a:close/>
                <a:moveTo>
                  <a:pt x="3376877" y="6646775"/>
                </a:moveTo>
                <a:lnTo>
                  <a:pt x="3382963" y="6649553"/>
                </a:lnTo>
                <a:lnTo>
                  <a:pt x="3382169" y="6649950"/>
                </a:lnTo>
                <a:lnTo>
                  <a:pt x="3375025" y="6647966"/>
                </a:lnTo>
                <a:lnTo>
                  <a:pt x="3376877" y="6646775"/>
                </a:lnTo>
                <a:close/>
                <a:moveTo>
                  <a:pt x="3360738" y="6645188"/>
                </a:moveTo>
                <a:lnTo>
                  <a:pt x="3366195" y="6645188"/>
                </a:lnTo>
                <a:lnTo>
                  <a:pt x="3367088" y="6645188"/>
                </a:lnTo>
                <a:lnTo>
                  <a:pt x="3366147" y="6648363"/>
                </a:lnTo>
                <a:lnTo>
                  <a:pt x="3360738" y="6645188"/>
                </a:lnTo>
                <a:close/>
                <a:moveTo>
                  <a:pt x="3355486" y="6645188"/>
                </a:moveTo>
                <a:lnTo>
                  <a:pt x="3355975" y="6646165"/>
                </a:lnTo>
                <a:lnTo>
                  <a:pt x="3354754" y="6648363"/>
                </a:lnTo>
                <a:lnTo>
                  <a:pt x="3354509" y="6648363"/>
                </a:lnTo>
                <a:lnTo>
                  <a:pt x="3349625" y="6646898"/>
                </a:lnTo>
                <a:lnTo>
                  <a:pt x="3355486" y="6645188"/>
                </a:lnTo>
                <a:close/>
                <a:moveTo>
                  <a:pt x="3367088" y="6643600"/>
                </a:moveTo>
                <a:lnTo>
                  <a:pt x="3370263" y="6644130"/>
                </a:lnTo>
                <a:lnTo>
                  <a:pt x="3369734" y="6645188"/>
                </a:lnTo>
                <a:lnTo>
                  <a:pt x="3367088" y="6643600"/>
                </a:lnTo>
                <a:close/>
                <a:moveTo>
                  <a:pt x="3365004" y="6643600"/>
                </a:moveTo>
                <a:lnTo>
                  <a:pt x="3367088" y="6644394"/>
                </a:lnTo>
                <a:lnTo>
                  <a:pt x="3366195" y="6645188"/>
                </a:lnTo>
                <a:lnTo>
                  <a:pt x="3362325" y="6644791"/>
                </a:lnTo>
                <a:lnTo>
                  <a:pt x="3365004" y="6643600"/>
                </a:lnTo>
                <a:close/>
                <a:moveTo>
                  <a:pt x="3366355" y="6640425"/>
                </a:moveTo>
                <a:lnTo>
                  <a:pt x="3367088" y="6641696"/>
                </a:lnTo>
                <a:lnTo>
                  <a:pt x="3367088" y="6642013"/>
                </a:lnTo>
                <a:lnTo>
                  <a:pt x="3363913" y="6642013"/>
                </a:lnTo>
                <a:lnTo>
                  <a:pt x="3366355" y="6640425"/>
                </a:lnTo>
                <a:close/>
                <a:moveTo>
                  <a:pt x="3359028" y="6640425"/>
                </a:moveTo>
                <a:lnTo>
                  <a:pt x="3363714" y="6640425"/>
                </a:lnTo>
                <a:lnTo>
                  <a:pt x="3363913" y="6640425"/>
                </a:lnTo>
                <a:lnTo>
                  <a:pt x="3363913" y="6640714"/>
                </a:lnTo>
                <a:lnTo>
                  <a:pt x="3362997" y="6643600"/>
                </a:lnTo>
                <a:lnTo>
                  <a:pt x="3355975" y="6641291"/>
                </a:lnTo>
                <a:lnTo>
                  <a:pt x="3359028" y="6640425"/>
                </a:lnTo>
                <a:close/>
                <a:moveTo>
                  <a:pt x="3454893" y="6639632"/>
                </a:moveTo>
                <a:lnTo>
                  <a:pt x="3454364" y="6639897"/>
                </a:lnTo>
                <a:lnTo>
                  <a:pt x="3455158" y="6639632"/>
                </a:lnTo>
                <a:lnTo>
                  <a:pt x="3454893" y="6639632"/>
                </a:lnTo>
                <a:close/>
                <a:moveTo>
                  <a:pt x="3360738" y="6637250"/>
                </a:moveTo>
                <a:lnTo>
                  <a:pt x="3363913" y="6640028"/>
                </a:lnTo>
                <a:lnTo>
                  <a:pt x="3363714" y="6640425"/>
                </a:lnTo>
                <a:lnTo>
                  <a:pt x="3360738" y="6637250"/>
                </a:lnTo>
                <a:close/>
                <a:moveTo>
                  <a:pt x="3363913" y="6634075"/>
                </a:moveTo>
                <a:lnTo>
                  <a:pt x="3370263" y="6636721"/>
                </a:lnTo>
                <a:lnTo>
                  <a:pt x="3370263" y="6637250"/>
                </a:lnTo>
                <a:lnTo>
                  <a:pt x="3363913" y="6634075"/>
                </a:lnTo>
                <a:close/>
                <a:moveTo>
                  <a:pt x="3356871" y="6631429"/>
                </a:moveTo>
                <a:lnTo>
                  <a:pt x="3355731" y="6634075"/>
                </a:lnTo>
                <a:lnTo>
                  <a:pt x="3348038" y="6633811"/>
                </a:lnTo>
                <a:lnTo>
                  <a:pt x="3356871" y="6631429"/>
                </a:lnTo>
                <a:close/>
                <a:moveTo>
                  <a:pt x="3379867" y="6630900"/>
                </a:moveTo>
                <a:lnTo>
                  <a:pt x="3382963" y="6632488"/>
                </a:lnTo>
                <a:lnTo>
                  <a:pt x="3382725" y="6632488"/>
                </a:lnTo>
                <a:lnTo>
                  <a:pt x="3378200" y="6631218"/>
                </a:lnTo>
                <a:lnTo>
                  <a:pt x="3379867" y="6630900"/>
                </a:lnTo>
                <a:close/>
                <a:moveTo>
                  <a:pt x="3325019" y="6629313"/>
                </a:moveTo>
                <a:lnTo>
                  <a:pt x="3328988" y="6629490"/>
                </a:lnTo>
                <a:lnTo>
                  <a:pt x="3325350" y="6630901"/>
                </a:lnTo>
                <a:lnTo>
                  <a:pt x="3321050" y="6630019"/>
                </a:lnTo>
                <a:lnTo>
                  <a:pt x="3325019" y="6629313"/>
                </a:lnTo>
                <a:close/>
                <a:moveTo>
                  <a:pt x="3419160" y="6617407"/>
                </a:moveTo>
                <a:lnTo>
                  <a:pt x="3422866" y="6618995"/>
                </a:lnTo>
                <a:lnTo>
                  <a:pt x="3421807" y="6617937"/>
                </a:lnTo>
                <a:lnTo>
                  <a:pt x="3419160" y="6617407"/>
                </a:lnTo>
                <a:close/>
                <a:moveTo>
                  <a:pt x="3351090" y="6610263"/>
                </a:moveTo>
                <a:lnTo>
                  <a:pt x="3355975" y="6611851"/>
                </a:lnTo>
                <a:lnTo>
                  <a:pt x="3349625" y="6611322"/>
                </a:lnTo>
                <a:lnTo>
                  <a:pt x="3351090" y="6610263"/>
                </a:lnTo>
                <a:close/>
                <a:moveTo>
                  <a:pt x="3342548" y="6605315"/>
                </a:moveTo>
                <a:lnTo>
                  <a:pt x="3351721" y="6608374"/>
                </a:lnTo>
                <a:lnTo>
                  <a:pt x="3344707" y="6609139"/>
                </a:lnTo>
                <a:lnTo>
                  <a:pt x="3352800" y="6613727"/>
                </a:lnTo>
                <a:lnTo>
                  <a:pt x="3349293" y="6615002"/>
                </a:lnTo>
                <a:lnTo>
                  <a:pt x="3351990" y="6618571"/>
                </a:lnTo>
                <a:lnTo>
                  <a:pt x="3352530" y="6620101"/>
                </a:lnTo>
                <a:lnTo>
                  <a:pt x="3345786" y="6621375"/>
                </a:lnTo>
                <a:lnTo>
                  <a:pt x="3342548" y="6605315"/>
                </a:lnTo>
                <a:close/>
                <a:moveTo>
                  <a:pt x="3341688" y="6599150"/>
                </a:moveTo>
                <a:lnTo>
                  <a:pt x="3341904" y="6599150"/>
                </a:lnTo>
                <a:lnTo>
                  <a:pt x="3346234" y="6601872"/>
                </a:lnTo>
                <a:lnTo>
                  <a:pt x="3346451" y="6602325"/>
                </a:lnTo>
                <a:lnTo>
                  <a:pt x="3341688" y="6599150"/>
                </a:lnTo>
                <a:close/>
                <a:moveTo>
                  <a:pt x="3340390" y="6593078"/>
                </a:moveTo>
                <a:lnTo>
                  <a:pt x="3343628" y="6594863"/>
                </a:lnTo>
                <a:lnTo>
                  <a:pt x="3343358" y="6594863"/>
                </a:lnTo>
                <a:lnTo>
                  <a:pt x="3340930" y="6596137"/>
                </a:lnTo>
                <a:lnTo>
                  <a:pt x="3340390" y="6593078"/>
                </a:lnTo>
                <a:close/>
                <a:moveTo>
                  <a:pt x="3311525" y="6586450"/>
                </a:moveTo>
                <a:lnTo>
                  <a:pt x="3317460" y="6587725"/>
                </a:lnTo>
                <a:lnTo>
                  <a:pt x="3324204" y="6586705"/>
                </a:lnTo>
                <a:lnTo>
                  <a:pt x="3329869" y="6613727"/>
                </a:lnTo>
                <a:lnTo>
                  <a:pt x="3329599" y="6613727"/>
                </a:lnTo>
                <a:lnTo>
                  <a:pt x="3319618" y="6599452"/>
                </a:lnTo>
                <a:lnTo>
                  <a:pt x="3315841" y="6593843"/>
                </a:lnTo>
                <a:lnTo>
                  <a:pt x="3312874" y="6587470"/>
                </a:lnTo>
                <a:lnTo>
                  <a:pt x="3311525" y="6586450"/>
                </a:lnTo>
                <a:close/>
                <a:moveTo>
                  <a:pt x="3322814" y="6579572"/>
                </a:moveTo>
                <a:lnTo>
                  <a:pt x="3323344" y="6583012"/>
                </a:lnTo>
                <a:lnTo>
                  <a:pt x="3322285" y="6582747"/>
                </a:lnTo>
                <a:lnTo>
                  <a:pt x="3322550" y="6579837"/>
                </a:lnTo>
                <a:lnTo>
                  <a:pt x="3322814" y="6579572"/>
                </a:lnTo>
                <a:close/>
                <a:moveTo>
                  <a:pt x="3356165" y="6534064"/>
                </a:moveTo>
                <a:lnTo>
                  <a:pt x="3356430" y="6534328"/>
                </a:lnTo>
                <a:lnTo>
                  <a:pt x="3358018" y="6534064"/>
                </a:lnTo>
                <a:lnTo>
                  <a:pt x="3356165" y="6534064"/>
                </a:lnTo>
                <a:close/>
                <a:moveTo>
                  <a:pt x="3285229" y="6503636"/>
                </a:moveTo>
                <a:lnTo>
                  <a:pt x="3289464" y="6503636"/>
                </a:lnTo>
                <a:lnTo>
                  <a:pt x="3293169" y="6503901"/>
                </a:lnTo>
                <a:lnTo>
                  <a:pt x="3296346" y="6504430"/>
                </a:lnTo>
                <a:lnTo>
                  <a:pt x="3299787" y="6505224"/>
                </a:lnTo>
                <a:lnTo>
                  <a:pt x="3302434" y="6506018"/>
                </a:lnTo>
                <a:lnTo>
                  <a:pt x="3305080" y="6507076"/>
                </a:lnTo>
                <a:lnTo>
                  <a:pt x="3306933" y="6508664"/>
                </a:lnTo>
                <a:lnTo>
                  <a:pt x="3309051" y="6509986"/>
                </a:lnTo>
                <a:lnTo>
                  <a:pt x="3310903" y="6511574"/>
                </a:lnTo>
                <a:lnTo>
                  <a:pt x="3312227" y="6513691"/>
                </a:lnTo>
                <a:lnTo>
                  <a:pt x="3313550" y="6515543"/>
                </a:lnTo>
                <a:lnTo>
                  <a:pt x="3314609" y="6517659"/>
                </a:lnTo>
                <a:lnTo>
                  <a:pt x="3315668" y="6520305"/>
                </a:lnTo>
                <a:lnTo>
                  <a:pt x="3316727" y="6525597"/>
                </a:lnTo>
                <a:lnTo>
                  <a:pt x="3317785" y="6531418"/>
                </a:lnTo>
                <a:lnTo>
                  <a:pt x="3318579" y="6538032"/>
                </a:lnTo>
                <a:lnTo>
                  <a:pt x="3319109" y="6545176"/>
                </a:lnTo>
                <a:lnTo>
                  <a:pt x="3319638" y="6552849"/>
                </a:lnTo>
                <a:lnTo>
                  <a:pt x="3320168" y="6561051"/>
                </a:lnTo>
                <a:lnTo>
                  <a:pt x="3321491" y="6570047"/>
                </a:lnTo>
                <a:lnTo>
                  <a:pt x="3322814" y="6579307"/>
                </a:lnTo>
                <a:lnTo>
                  <a:pt x="3301375" y="6568724"/>
                </a:lnTo>
                <a:lnTo>
                  <a:pt x="3288670" y="6542266"/>
                </a:lnTo>
                <a:lnTo>
                  <a:pt x="3292640" y="6535916"/>
                </a:lnTo>
                <a:lnTo>
                  <a:pt x="3289993" y="6520834"/>
                </a:lnTo>
                <a:lnTo>
                  <a:pt x="3285494" y="6516072"/>
                </a:lnTo>
                <a:lnTo>
                  <a:pt x="3280994" y="6511839"/>
                </a:lnTo>
                <a:lnTo>
                  <a:pt x="3275965" y="6508134"/>
                </a:lnTo>
                <a:lnTo>
                  <a:pt x="3270406" y="6504695"/>
                </a:lnTo>
                <a:lnTo>
                  <a:pt x="3275700" y="6504166"/>
                </a:lnTo>
                <a:lnTo>
                  <a:pt x="3280729" y="6503901"/>
                </a:lnTo>
                <a:lnTo>
                  <a:pt x="3285229" y="6503636"/>
                </a:lnTo>
                <a:close/>
                <a:moveTo>
                  <a:pt x="3691047" y="6459450"/>
                </a:moveTo>
                <a:lnTo>
                  <a:pt x="3695701" y="6462625"/>
                </a:lnTo>
                <a:lnTo>
                  <a:pt x="3687763" y="6460403"/>
                </a:lnTo>
                <a:lnTo>
                  <a:pt x="3691047" y="6459450"/>
                </a:lnTo>
                <a:close/>
                <a:moveTo>
                  <a:pt x="3688504" y="6456275"/>
                </a:moveTo>
                <a:lnTo>
                  <a:pt x="3689351" y="6457228"/>
                </a:lnTo>
                <a:lnTo>
                  <a:pt x="3689139" y="6457863"/>
                </a:lnTo>
                <a:lnTo>
                  <a:pt x="3686176" y="6457546"/>
                </a:lnTo>
                <a:lnTo>
                  <a:pt x="3688504" y="6456275"/>
                </a:lnTo>
                <a:close/>
                <a:moveTo>
                  <a:pt x="3780988" y="6433853"/>
                </a:moveTo>
                <a:lnTo>
                  <a:pt x="3779399" y="6434316"/>
                </a:lnTo>
                <a:lnTo>
                  <a:pt x="3766694" y="6437755"/>
                </a:lnTo>
                <a:lnTo>
                  <a:pt x="3754254" y="6440666"/>
                </a:lnTo>
                <a:lnTo>
                  <a:pt x="3742343" y="6443311"/>
                </a:lnTo>
                <a:lnTo>
                  <a:pt x="3731491" y="6445164"/>
                </a:lnTo>
                <a:lnTo>
                  <a:pt x="3727360" y="6445852"/>
                </a:lnTo>
                <a:lnTo>
                  <a:pt x="3729373" y="6445428"/>
                </a:lnTo>
                <a:lnTo>
                  <a:pt x="3746049" y="6441989"/>
                </a:lnTo>
                <a:lnTo>
                  <a:pt x="3762459" y="6438549"/>
                </a:lnTo>
                <a:lnTo>
                  <a:pt x="3778076" y="6434580"/>
                </a:lnTo>
                <a:lnTo>
                  <a:pt x="3780988" y="6433853"/>
                </a:lnTo>
                <a:close/>
                <a:moveTo>
                  <a:pt x="3792104" y="6430611"/>
                </a:moveTo>
                <a:lnTo>
                  <a:pt x="3765371" y="6435374"/>
                </a:lnTo>
                <a:lnTo>
                  <a:pt x="3744461" y="6439078"/>
                </a:lnTo>
                <a:lnTo>
                  <a:pt x="3728315" y="6441989"/>
                </a:lnTo>
                <a:lnTo>
                  <a:pt x="3716933" y="6444634"/>
                </a:lnTo>
                <a:lnTo>
                  <a:pt x="3709787" y="6446486"/>
                </a:lnTo>
                <a:lnTo>
                  <a:pt x="3706081" y="6447545"/>
                </a:lnTo>
                <a:lnTo>
                  <a:pt x="3705552" y="6447809"/>
                </a:lnTo>
                <a:lnTo>
                  <a:pt x="3705816" y="6448074"/>
                </a:lnTo>
                <a:lnTo>
                  <a:pt x="3708728" y="6448074"/>
                </a:lnTo>
                <a:lnTo>
                  <a:pt x="3714286" y="6447545"/>
                </a:lnTo>
                <a:lnTo>
                  <a:pt x="3721962" y="6446751"/>
                </a:lnTo>
                <a:lnTo>
                  <a:pt x="3727360" y="6445852"/>
                </a:lnTo>
                <a:lnTo>
                  <a:pt x="3699199" y="6451778"/>
                </a:lnTo>
                <a:lnTo>
                  <a:pt x="3687024" y="6454159"/>
                </a:lnTo>
                <a:lnTo>
                  <a:pt x="3678024" y="6456011"/>
                </a:lnTo>
                <a:lnTo>
                  <a:pt x="3678289" y="6462361"/>
                </a:lnTo>
                <a:lnTo>
                  <a:pt x="3682789" y="6464743"/>
                </a:lnTo>
                <a:lnTo>
                  <a:pt x="3686494" y="6466859"/>
                </a:lnTo>
                <a:lnTo>
                  <a:pt x="3689141" y="6469241"/>
                </a:lnTo>
                <a:lnTo>
                  <a:pt x="3690200" y="6470564"/>
                </a:lnTo>
                <a:lnTo>
                  <a:pt x="3690994" y="6471622"/>
                </a:lnTo>
                <a:lnTo>
                  <a:pt x="3691523" y="6472945"/>
                </a:lnTo>
                <a:lnTo>
                  <a:pt x="3691788" y="6474003"/>
                </a:lnTo>
                <a:lnTo>
                  <a:pt x="3691523" y="6475061"/>
                </a:lnTo>
                <a:lnTo>
                  <a:pt x="3691259" y="6476384"/>
                </a:lnTo>
                <a:lnTo>
                  <a:pt x="3690200" y="6477178"/>
                </a:lnTo>
                <a:lnTo>
                  <a:pt x="3689406" y="6478501"/>
                </a:lnTo>
                <a:lnTo>
                  <a:pt x="3687818" y="6479295"/>
                </a:lnTo>
                <a:lnTo>
                  <a:pt x="3685965" y="6480089"/>
                </a:lnTo>
                <a:lnTo>
                  <a:pt x="3684377" y="6495170"/>
                </a:lnTo>
                <a:lnTo>
                  <a:pt x="3694964" y="6501784"/>
                </a:lnTo>
                <a:lnTo>
                  <a:pt x="3697346" y="6501255"/>
                </a:lnTo>
                <a:lnTo>
                  <a:pt x="3695494" y="6503636"/>
                </a:lnTo>
                <a:lnTo>
                  <a:pt x="3693905" y="6506018"/>
                </a:lnTo>
                <a:lnTo>
                  <a:pt x="3691788" y="6508134"/>
                </a:lnTo>
                <a:lnTo>
                  <a:pt x="3689670" y="6509986"/>
                </a:lnTo>
                <a:lnTo>
                  <a:pt x="3687288" y="6511574"/>
                </a:lnTo>
                <a:lnTo>
                  <a:pt x="3684641" y="6513426"/>
                </a:lnTo>
                <a:lnTo>
                  <a:pt x="3681994" y="6514484"/>
                </a:lnTo>
                <a:lnTo>
                  <a:pt x="3679083" y="6516072"/>
                </a:lnTo>
                <a:lnTo>
                  <a:pt x="3673260" y="6517659"/>
                </a:lnTo>
                <a:lnTo>
                  <a:pt x="3666907" y="6519247"/>
                </a:lnTo>
                <a:lnTo>
                  <a:pt x="3660290" y="6520041"/>
                </a:lnTo>
                <a:lnTo>
                  <a:pt x="3653673" y="6520570"/>
                </a:lnTo>
                <a:lnTo>
                  <a:pt x="3646791" y="6520834"/>
                </a:lnTo>
                <a:lnTo>
                  <a:pt x="3640174" y="6520834"/>
                </a:lnTo>
                <a:lnTo>
                  <a:pt x="3633557" y="6520305"/>
                </a:lnTo>
                <a:lnTo>
                  <a:pt x="3627469" y="6520041"/>
                </a:lnTo>
                <a:lnTo>
                  <a:pt x="3616617" y="6518718"/>
                </a:lnTo>
                <a:lnTo>
                  <a:pt x="3608412" y="6517395"/>
                </a:lnTo>
                <a:lnTo>
                  <a:pt x="3602853" y="6518718"/>
                </a:lnTo>
                <a:lnTo>
                  <a:pt x="3611058" y="6540943"/>
                </a:lnTo>
                <a:lnTo>
                  <a:pt x="3612911" y="6548880"/>
                </a:lnTo>
                <a:lnTo>
                  <a:pt x="3633557" y="6554966"/>
                </a:lnTo>
                <a:lnTo>
                  <a:pt x="3634616" y="6557876"/>
                </a:lnTo>
                <a:lnTo>
                  <a:pt x="3639115" y="6557347"/>
                </a:lnTo>
                <a:lnTo>
                  <a:pt x="3643350" y="6556818"/>
                </a:lnTo>
                <a:lnTo>
                  <a:pt x="3646526" y="6556024"/>
                </a:lnTo>
                <a:lnTo>
                  <a:pt x="3648644" y="6555495"/>
                </a:lnTo>
                <a:lnTo>
                  <a:pt x="3649173" y="6554966"/>
                </a:lnTo>
                <a:lnTo>
                  <a:pt x="3649173" y="6554701"/>
                </a:lnTo>
                <a:lnTo>
                  <a:pt x="3649173" y="6554172"/>
                </a:lnTo>
                <a:lnTo>
                  <a:pt x="3648379" y="6553907"/>
                </a:lnTo>
                <a:lnTo>
                  <a:pt x="3645997" y="6552849"/>
                </a:lnTo>
                <a:lnTo>
                  <a:pt x="3641233" y="6552055"/>
                </a:lnTo>
                <a:lnTo>
                  <a:pt x="3659496" y="6546499"/>
                </a:lnTo>
                <a:lnTo>
                  <a:pt x="3669290" y="6560522"/>
                </a:lnTo>
                <a:lnTo>
                  <a:pt x="3649173" y="6562639"/>
                </a:lnTo>
                <a:lnTo>
                  <a:pt x="3648909" y="6561316"/>
                </a:lnTo>
                <a:lnTo>
                  <a:pt x="3648379" y="6560522"/>
                </a:lnTo>
                <a:lnTo>
                  <a:pt x="3647321" y="6559728"/>
                </a:lnTo>
                <a:lnTo>
                  <a:pt x="3645997" y="6559464"/>
                </a:lnTo>
                <a:lnTo>
                  <a:pt x="3644409" y="6559464"/>
                </a:lnTo>
                <a:lnTo>
                  <a:pt x="3642821" y="6559464"/>
                </a:lnTo>
                <a:lnTo>
                  <a:pt x="3638851" y="6560522"/>
                </a:lnTo>
                <a:lnTo>
                  <a:pt x="3635145" y="6562109"/>
                </a:lnTo>
                <a:lnTo>
                  <a:pt x="3631704" y="6563962"/>
                </a:lnTo>
                <a:lnTo>
                  <a:pt x="3629851" y="6565284"/>
                </a:lnTo>
                <a:lnTo>
                  <a:pt x="3628792" y="6566343"/>
                </a:lnTo>
                <a:lnTo>
                  <a:pt x="3627469" y="6567666"/>
                </a:lnTo>
                <a:lnTo>
                  <a:pt x="3626940" y="6568724"/>
                </a:lnTo>
                <a:lnTo>
                  <a:pt x="3648379" y="6569253"/>
                </a:lnTo>
                <a:lnTo>
                  <a:pt x="3646262" y="6571899"/>
                </a:lnTo>
                <a:lnTo>
                  <a:pt x="3643880" y="6574280"/>
                </a:lnTo>
                <a:lnTo>
                  <a:pt x="3641762" y="6576397"/>
                </a:lnTo>
                <a:lnTo>
                  <a:pt x="3639645" y="6578249"/>
                </a:lnTo>
                <a:lnTo>
                  <a:pt x="3635145" y="6581424"/>
                </a:lnTo>
                <a:lnTo>
                  <a:pt x="3631439" y="6584334"/>
                </a:lnTo>
                <a:lnTo>
                  <a:pt x="3629851" y="6585657"/>
                </a:lnTo>
                <a:lnTo>
                  <a:pt x="3628263" y="6587245"/>
                </a:lnTo>
                <a:lnTo>
                  <a:pt x="3627469" y="6589362"/>
                </a:lnTo>
                <a:lnTo>
                  <a:pt x="3627204" y="6591214"/>
                </a:lnTo>
                <a:lnTo>
                  <a:pt x="3627204" y="6593595"/>
                </a:lnTo>
                <a:lnTo>
                  <a:pt x="3627469" y="6596241"/>
                </a:lnTo>
                <a:lnTo>
                  <a:pt x="3628263" y="6599151"/>
                </a:lnTo>
                <a:lnTo>
                  <a:pt x="3630116" y="6603120"/>
                </a:lnTo>
                <a:lnTo>
                  <a:pt x="3624293" y="6613968"/>
                </a:lnTo>
                <a:lnTo>
                  <a:pt x="3624557" y="6616614"/>
                </a:lnTo>
                <a:lnTo>
                  <a:pt x="3629586" y="6619259"/>
                </a:lnTo>
                <a:lnTo>
                  <a:pt x="3627998" y="6620318"/>
                </a:lnTo>
                <a:lnTo>
                  <a:pt x="3626675" y="6621641"/>
                </a:lnTo>
                <a:lnTo>
                  <a:pt x="3622440" y="6623493"/>
                </a:lnTo>
                <a:lnTo>
                  <a:pt x="3617940" y="6625345"/>
                </a:lnTo>
                <a:lnTo>
                  <a:pt x="3612647" y="6626932"/>
                </a:lnTo>
                <a:lnTo>
                  <a:pt x="3601794" y="6629843"/>
                </a:lnTo>
                <a:lnTo>
                  <a:pt x="3597030" y="6631166"/>
                </a:lnTo>
                <a:lnTo>
                  <a:pt x="3592795" y="6632489"/>
                </a:lnTo>
                <a:lnTo>
                  <a:pt x="3585119" y="6657359"/>
                </a:lnTo>
                <a:lnTo>
                  <a:pt x="3590148" y="6660270"/>
                </a:lnTo>
                <a:lnTo>
                  <a:pt x="3594913" y="6662387"/>
                </a:lnTo>
                <a:lnTo>
                  <a:pt x="3599412" y="6663709"/>
                </a:lnTo>
                <a:lnTo>
                  <a:pt x="3603647" y="6664768"/>
                </a:lnTo>
                <a:lnTo>
                  <a:pt x="3607882" y="6665032"/>
                </a:lnTo>
                <a:lnTo>
                  <a:pt x="3611852" y="6665032"/>
                </a:lnTo>
                <a:lnTo>
                  <a:pt x="3619264" y="6664768"/>
                </a:lnTo>
                <a:lnTo>
                  <a:pt x="3622705" y="6664768"/>
                </a:lnTo>
                <a:lnTo>
                  <a:pt x="3626146" y="6665032"/>
                </a:lnTo>
                <a:lnTo>
                  <a:pt x="3629322" y="6665562"/>
                </a:lnTo>
                <a:lnTo>
                  <a:pt x="3632233" y="6666620"/>
                </a:lnTo>
                <a:lnTo>
                  <a:pt x="3634880" y="6668472"/>
                </a:lnTo>
                <a:lnTo>
                  <a:pt x="3636204" y="6669530"/>
                </a:lnTo>
                <a:lnTo>
                  <a:pt x="3637792" y="6671118"/>
                </a:lnTo>
                <a:lnTo>
                  <a:pt x="3640174" y="6674293"/>
                </a:lnTo>
                <a:lnTo>
                  <a:pt x="3642821" y="6679055"/>
                </a:lnTo>
                <a:lnTo>
                  <a:pt x="3644144" y="6679055"/>
                </a:lnTo>
                <a:lnTo>
                  <a:pt x="3647321" y="6679055"/>
                </a:lnTo>
                <a:lnTo>
                  <a:pt x="3648379" y="6681437"/>
                </a:lnTo>
                <a:lnTo>
                  <a:pt x="3640968" y="6687522"/>
                </a:lnTo>
                <a:lnTo>
                  <a:pt x="3625087" y="6700487"/>
                </a:lnTo>
                <a:lnTo>
                  <a:pt x="3617940" y="6706572"/>
                </a:lnTo>
                <a:lnTo>
                  <a:pt x="3612647" y="6711334"/>
                </a:lnTo>
                <a:lnTo>
                  <a:pt x="3611058" y="6712657"/>
                </a:lnTo>
                <a:lnTo>
                  <a:pt x="3610794" y="6713451"/>
                </a:lnTo>
                <a:lnTo>
                  <a:pt x="3611588" y="6712922"/>
                </a:lnTo>
                <a:lnTo>
                  <a:pt x="3613970" y="6711599"/>
                </a:lnTo>
                <a:lnTo>
                  <a:pt x="3613970" y="6715568"/>
                </a:lnTo>
                <a:lnTo>
                  <a:pt x="3613705" y="6719007"/>
                </a:lnTo>
                <a:lnTo>
                  <a:pt x="3612911" y="6721653"/>
                </a:lnTo>
                <a:lnTo>
                  <a:pt x="3611588" y="6723505"/>
                </a:lnTo>
                <a:lnTo>
                  <a:pt x="3610264" y="6725093"/>
                </a:lnTo>
                <a:lnTo>
                  <a:pt x="3608412" y="6725887"/>
                </a:lnTo>
                <a:lnTo>
                  <a:pt x="3606294" y="6726416"/>
                </a:lnTo>
                <a:lnTo>
                  <a:pt x="3604441" y="6726416"/>
                </a:lnTo>
                <a:lnTo>
                  <a:pt x="3602059" y="6726416"/>
                </a:lnTo>
                <a:lnTo>
                  <a:pt x="3599942" y="6726151"/>
                </a:lnTo>
                <a:lnTo>
                  <a:pt x="3596501" y="6725357"/>
                </a:lnTo>
                <a:lnTo>
                  <a:pt x="3592795" y="6724299"/>
                </a:lnTo>
                <a:lnTo>
                  <a:pt x="3593060" y="6726945"/>
                </a:lnTo>
                <a:lnTo>
                  <a:pt x="3590413" y="6727474"/>
                </a:lnTo>
                <a:lnTo>
                  <a:pt x="3602059" y="6728003"/>
                </a:lnTo>
                <a:lnTo>
                  <a:pt x="3586972" y="6746259"/>
                </a:lnTo>
                <a:lnTo>
                  <a:pt x="3598353" y="6752345"/>
                </a:lnTo>
                <a:lnTo>
                  <a:pt x="3587501" y="6754991"/>
                </a:lnTo>
                <a:lnTo>
                  <a:pt x="3592266" y="6754726"/>
                </a:lnTo>
                <a:lnTo>
                  <a:pt x="3597295" y="6754726"/>
                </a:lnTo>
                <a:lnTo>
                  <a:pt x="3602059" y="6755255"/>
                </a:lnTo>
                <a:lnTo>
                  <a:pt x="3606294" y="6756049"/>
                </a:lnTo>
                <a:lnTo>
                  <a:pt x="3610529" y="6757107"/>
                </a:lnTo>
                <a:lnTo>
                  <a:pt x="3613970" y="6758166"/>
                </a:lnTo>
                <a:lnTo>
                  <a:pt x="3616617" y="6759753"/>
                </a:lnTo>
                <a:lnTo>
                  <a:pt x="3617411" y="6760282"/>
                </a:lnTo>
                <a:lnTo>
                  <a:pt x="3618205" y="6761076"/>
                </a:lnTo>
                <a:lnTo>
                  <a:pt x="3617940" y="6761076"/>
                </a:lnTo>
                <a:lnTo>
                  <a:pt x="3616087" y="6761341"/>
                </a:lnTo>
                <a:lnTo>
                  <a:pt x="3607353" y="6761870"/>
                </a:lnTo>
                <a:lnTo>
                  <a:pt x="3599148" y="6762664"/>
                </a:lnTo>
                <a:lnTo>
                  <a:pt x="3595177" y="6763193"/>
                </a:lnTo>
                <a:lnTo>
                  <a:pt x="3591736" y="6763722"/>
                </a:lnTo>
                <a:lnTo>
                  <a:pt x="3588295" y="6764780"/>
                </a:lnTo>
                <a:lnTo>
                  <a:pt x="3585119" y="6765574"/>
                </a:lnTo>
                <a:lnTo>
                  <a:pt x="3582208" y="6766897"/>
                </a:lnTo>
                <a:lnTo>
                  <a:pt x="3579825" y="6768484"/>
                </a:lnTo>
                <a:lnTo>
                  <a:pt x="3578237" y="6770601"/>
                </a:lnTo>
                <a:lnTo>
                  <a:pt x="3576649" y="6772982"/>
                </a:lnTo>
                <a:lnTo>
                  <a:pt x="3575855" y="6775628"/>
                </a:lnTo>
                <a:lnTo>
                  <a:pt x="3575326" y="6778803"/>
                </a:lnTo>
                <a:lnTo>
                  <a:pt x="3575590" y="6782243"/>
                </a:lnTo>
                <a:lnTo>
                  <a:pt x="3576384" y="6786741"/>
                </a:lnTo>
                <a:lnTo>
                  <a:pt x="3555829" y="6787055"/>
                </a:lnTo>
                <a:lnTo>
                  <a:pt x="3556268" y="6786741"/>
                </a:lnTo>
                <a:lnTo>
                  <a:pt x="3556004" y="6784095"/>
                </a:lnTo>
                <a:lnTo>
                  <a:pt x="3564209" y="6776951"/>
                </a:lnTo>
                <a:lnTo>
                  <a:pt x="3538005" y="6784095"/>
                </a:lnTo>
                <a:lnTo>
                  <a:pt x="3543299" y="6785153"/>
                </a:lnTo>
                <a:lnTo>
                  <a:pt x="3538270" y="6786212"/>
                </a:lnTo>
                <a:lnTo>
                  <a:pt x="3539064" y="6788328"/>
                </a:lnTo>
                <a:lnTo>
                  <a:pt x="3543828" y="6789651"/>
                </a:lnTo>
                <a:lnTo>
                  <a:pt x="3521065" y="6787799"/>
                </a:lnTo>
                <a:lnTo>
                  <a:pt x="3532446" y="6786741"/>
                </a:lnTo>
                <a:lnTo>
                  <a:pt x="3524770" y="6782772"/>
                </a:lnTo>
                <a:lnTo>
                  <a:pt x="3553621" y="6774834"/>
                </a:lnTo>
                <a:lnTo>
                  <a:pt x="3522653" y="6780126"/>
                </a:lnTo>
                <a:lnTo>
                  <a:pt x="3527682" y="6779597"/>
                </a:lnTo>
                <a:lnTo>
                  <a:pt x="3524241" y="6783037"/>
                </a:lnTo>
                <a:lnTo>
                  <a:pt x="3525035" y="6785418"/>
                </a:lnTo>
                <a:lnTo>
                  <a:pt x="3522388" y="6786476"/>
                </a:lnTo>
                <a:lnTo>
                  <a:pt x="3519477" y="6786476"/>
                </a:lnTo>
                <a:lnTo>
                  <a:pt x="3518683" y="6784359"/>
                </a:lnTo>
                <a:lnTo>
                  <a:pt x="3513389" y="6783566"/>
                </a:lnTo>
                <a:lnTo>
                  <a:pt x="3516565" y="6779862"/>
                </a:lnTo>
                <a:lnTo>
                  <a:pt x="3518947" y="6779332"/>
                </a:lnTo>
                <a:lnTo>
                  <a:pt x="3516301" y="6778803"/>
                </a:lnTo>
                <a:lnTo>
                  <a:pt x="3518683" y="6778274"/>
                </a:lnTo>
                <a:lnTo>
                  <a:pt x="3513918" y="6779068"/>
                </a:lnTo>
                <a:lnTo>
                  <a:pt x="3514183" y="6781449"/>
                </a:lnTo>
                <a:lnTo>
                  <a:pt x="3511536" y="6780391"/>
                </a:lnTo>
                <a:lnTo>
                  <a:pt x="3506772" y="6783566"/>
                </a:lnTo>
                <a:lnTo>
                  <a:pt x="3498566" y="6775099"/>
                </a:lnTo>
                <a:lnTo>
                  <a:pt x="3506242" y="6775893"/>
                </a:lnTo>
                <a:lnTo>
                  <a:pt x="3508095" y="6775628"/>
                </a:lnTo>
                <a:lnTo>
                  <a:pt x="3515506" y="6774570"/>
                </a:lnTo>
                <a:lnTo>
                  <a:pt x="3516366" y="6774033"/>
                </a:lnTo>
                <a:lnTo>
                  <a:pt x="3516313" y="6773775"/>
                </a:lnTo>
                <a:lnTo>
                  <a:pt x="3516517" y="6773939"/>
                </a:lnTo>
                <a:lnTo>
                  <a:pt x="3517624" y="6773247"/>
                </a:lnTo>
                <a:lnTo>
                  <a:pt x="3516301" y="6772718"/>
                </a:lnTo>
                <a:lnTo>
                  <a:pt x="3517359" y="6770601"/>
                </a:lnTo>
                <a:lnTo>
                  <a:pt x="3524506" y="6774570"/>
                </a:lnTo>
                <a:lnTo>
                  <a:pt x="3522388" y="6776951"/>
                </a:lnTo>
                <a:lnTo>
                  <a:pt x="3527417" y="6775628"/>
                </a:lnTo>
                <a:lnTo>
                  <a:pt x="3526623" y="6772718"/>
                </a:lnTo>
                <a:lnTo>
                  <a:pt x="3521065" y="6770337"/>
                </a:lnTo>
                <a:lnTo>
                  <a:pt x="3523447" y="6769278"/>
                </a:lnTo>
                <a:lnTo>
                  <a:pt x="3518683" y="6766897"/>
                </a:lnTo>
                <a:lnTo>
                  <a:pt x="3501478" y="6768220"/>
                </a:lnTo>
                <a:lnTo>
                  <a:pt x="3508889" y="6771924"/>
                </a:lnTo>
                <a:lnTo>
                  <a:pt x="3506507" y="6773247"/>
                </a:lnTo>
                <a:lnTo>
                  <a:pt x="3501213" y="6770072"/>
                </a:lnTo>
                <a:lnTo>
                  <a:pt x="3506242" y="6775099"/>
                </a:lnTo>
                <a:lnTo>
                  <a:pt x="3497508" y="6771924"/>
                </a:lnTo>
                <a:lnTo>
                  <a:pt x="3500155" y="6772718"/>
                </a:lnTo>
                <a:lnTo>
                  <a:pt x="3495126" y="6769543"/>
                </a:lnTo>
                <a:lnTo>
                  <a:pt x="3485332" y="6768749"/>
                </a:lnTo>
                <a:lnTo>
                  <a:pt x="3484009" y="6766103"/>
                </a:lnTo>
                <a:lnTo>
                  <a:pt x="3491949" y="6767955"/>
                </a:lnTo>
                <a:lnTo>
                  <a:pt x="3482421" y="6762399"/>
                </a:lnTo>
                <a:lnTo>
                  <a:pt x="3469451" y="6760547"/>
                </a:lnTo>
                <a:lnTo>
                  <a:pt x="3476333" y="6757372"/>
                </a:lnTo>
                <a:lnTo>
                  <a:pt x="3478450" y="6757901"/>
                </a:lnTo>
                <a:lnTo>
                  <a:pt x="3477656" y="6755520"/>
                </a:lnTo>
                <a:lnTo>
                  <a:pt x="3480303" y="6754726"/>
                </a:lnTo>
                <a:lnTo>
                  <a:pt x="3474480" y="6753139"/>
                </a:lnTo>
                <a:lnTo>
                  <a:pt x="3473686" y="6758166"/>
                </a:lnTo>
                <a:lnTo>
                  <a:pt x="3460981" y="6754726"/>
                </a:lnTo>
                <a:lnTo>
                  <a:pt x="3468657" y="6754197"/>
                </a:lnTo>
                <a:lnTo>
                  <a:pt x="3468922" y="6753932"/>
                </a:lnTo>
                <a:lnTo>
                  <a:pt x="3445629" y="6751551"/>
                </a:lnTo>
                <a:lnTo>
                  <a:pt x="3465481" y="6750228"/>
                </a:lnTo>
                <a:lnTo>
                  <a:pt x="3460716" y="6749964"/>
                </a:lnTo>
                <a:lnTo>
                  <a:pt x="3457011" y="6749434"/>
                </a:lnTo>
                <a:lnTo>
                  <a:pt x="3454364" y="6749170"/>
                </a:lnTo>
                <a:lnTo>
                  <a:pt x="3452776" y="6748376"/>
                </a:lnTo>
                <a:lnTo>
                  <a:pt x="3452776" y="6747847"/>
                </a:lnTo>
                <a:lnTo>
                  <a:pt x="3452776" y="6747582"/>
                </a:lnTo>
                <a:lnTo>
                  <a:pt x="3454099" y="6747053"/>
                </a:lnTo>
                <a:lnTo>
                  <a:pt x="3457011" y="6746789"/>
                </a:lnTo>
                <a:lnTo>
                  <a:pt x="3461510" y="6746524"/>
                </a:lnTo>
                <a:lnTo>
                  <a:pt x="3460187" y="6744407"/>
                </a:lnTo>
                <a:lnTo>
                  <a:pt x="3450129" y="6743614"/>
                </a:lnTo>
                <a:lnTo>
                  <a:pt x="3452776" y="6742026"/>
                </a:lnTo>
                <a:lnTo>
                  <a:pt x="3448011" y="6740703"/>
                </a:lnTo>
                <a:lnTo>
                  <a:pt x="3461510" y="6740703"/>
                </a:lnTo>
                <a:lnTo>
                  <a:pt x="3456481" y="6739909"/>
                </a:lnTo>
                <a:lnTo>
                  <a:pt x="3451452" y="6739116"/>
                </a:lnTo>
                <a:lnTo>
                  <a:pt x="3449599" y="6738322"/>
                </a:lnTo>
                <a:lnTo>
                  <a:pt x="3449335" y="6738057"/>
                </a:lnTo>
                <a:lnTo>
                  <a:pt x="3449070" y="6737793"/>
                </a:lnTo>
                <a:lnTo>
                  <a:pt x="3449335" y="6736999"/>
                </a:lnTo>
                <a:lnTo>
                  <a:pt x="3449864" y="6736470"/>
                </a:lnTo>
                <a:lnTo>
                  <a:pt x="3452511" y="6735412"/>
                </a:lnTo>
                <a:lnTo>
                  <a:pt x="3446423" y="6730649"/>
                </a:lnTo>
                <a:lnTo>
                  <a:pt x="3445629" y="6737793"/>
                </a:lnTo>
                <a:lnTo>
                  <a:pt x="3443512" y="6738851"/>
                </a:lnTo>
                <a:lnTo>
                  <a:pt x="3430277" y="6728268"/>
                </a:lnTo>
                <a:lnTo>
                  <a:pt x="3438483" y="6726151"/>
                </a:lnTo>
                <a:lnTo>
                  <a:pt x="3438747" y="6726151"/>
                </a:lnTo>
                <a:lnTo>
                  <a:pt x="3427630" y="6724564"/>
                </a:lnTo>
                <a:lnTo>
                  <a:pt x="3438747" y="6723241"/>
                </a:lnTo>
                <a:lnTo>
                  <a:pt x="3434777" y="6720330"/>
                </a:lnTo>
                <a:lnTo>
                  <a:pt x="3412808" y="6716891"/>
                </a:lnTo>
                <a:lnTo>
                  <a:pt x="3414131" y="6715039"/>
                </a:lnTo>
                <a:lnTo>
                  <a:pt x="3423925" y="6716362"/>
                </a:lnTo>
                <a:lnTo>
                  <a:pt x="3422337" y="6713980"/>
                </a:lnTo>
                <a:lnTo>
                  <a:pt x="3449599" y="6714774"/>
                </a:lnTo>
                <a:lnTo>
                  <a:pt x="3448541" y="6712393"/>
                </a:lnTo>
                <a:lnTo>
                  <a:pt x="3439012" y="6710805"/>
                </a:lnTo>
                <a:lnTo>
                  <a:pt x="3444835" y="6710805"/>
                </a:lnTo>
                <a:lnTo>
                  <a:pt x="3430807" y="6707366"/>
                </a:lnTo>
                <a:lnTo>
                  <a:pt x="3416410" y="6708744"/>
                </a:lnTo>
                <a:lnTo>
                  <a:pt x="3419954" y="6706307"/>
                </a:lnTo>
                <a:lnTo>
                  <a:pt x="3405926" y="6703926"/>
                </a:lnTo>
                <a:lnTo>
                  <a:pt x="3414925" y="6698370"/>
                </a:lnTo>
                <a:lnTo>
                  <a:pt x="3414661" y="6697576"/>
                </a:lnTo>
                <a:lnTo>
                  <a:pt x="3407514" y="6697841"/>
                </a:lnTo>
                <a:lnTo>
                  <a:pt x="3413073" y="6695989"/>
                </a:lnTo>
                <a:lnTo>
                  <a:pt x="3409632" y="6695459"/>
                </a:lnTo>
                <a:lnTo>
                  <a:pt x="3400368" y="6693078"/>
                </a:lnTo>
                <a:lnTo>
                  <a:pt x="3395868" y="6692549"/>
                </a:lnTo>
                <a:lnTo>
                  <a:pt x="3394280" y="6692284"/>
                </a:lnTo>
                <a:lnTo>
                  <a:pt x="3392956" y="6692549"/>
                </a:lnTo>
                <a:lnTo>
                  <a:pt x="3392692" y="6692814"/>
                </a:lnTo>
                <a:lnTo>
                  <a:pt x="3392956" y="6693078"/>
                </a:lnTo>
                <a:lnTo>
                  <a:pt x="3394280" y="6694401"/>
                </a:lnTo>
                <a:lnTo>
                  <a:pt x="3396662" y="6695459"/>
                </a:lnTo>
                <a:lnTo>
                  <a:pt x="3389780" y="6695459"/>
                </a:lnTo>
                <a:lnTo>
                  <a:pt x="3386604" y="6695459"/>
                </a:lnTo>
                <a:lnTo>
                  <a:pt x="3383957" y="6694930"/>
                </a:lnTo>
                <a:lnTo>
                  <a:pt x="3381575" y="6694401"/>
                </a:lnTo>
                <a:lnTo>
                  <a:pt x="3379193" y="6693078"/>
                </a:lnTo>
                <a:lnTo>
                  <a:pt x="3377075" y="6690962"/>
                </a:lnTo>
                <a:lnTo>
                  <a:pt x="3375222" y="6688316"/>
                </a:lnTo>
                <a:lnTo>
                  <a:pt x="3362562" y="6696505"/>
                </a:lnTo>
                <a:lnTo>
                  <a:pt x="3359341" y="6694666"/>
                </a:lnTo>
                <a:lnTo>
                  <a:pt x="3368341" y="6686728"/>
                </a:lnTo>
                <a:lnTo>
                  <a:pt x="3367811" y="6684347"/>
                </a:lnTo>
                <a:lnTo>
                  <a:pt x="3370723" y="6684612"/>
                </a:lnTo>
                <a:lnTo>
                  <a:pt x="3372576" y="6682759"/>
                </a:lnTo>
                <a:lnTo>
                  <a:pt x="3374958" y="6683024"/>
                </a:lnTo>
                <a:lnTo>
                  <a:pt x="3371517" y="6679055"/>
                </a:lnTo>
                <a:lnTo>
                  <a:pt x="3370723" y="6681437"/>
                </a:lnTo>
                <a:lnTo>
                  <a:pt x="3365694" y="6680378"/>
                </a:lnTo>
                <a:lnTo>
                  <a:pt x="3368341" y="6679849"/>
                </a:lnTo>
                <a:lnTo>
                  <a:pt x="3360135" y="6677732"/>
                </a:lnTo>
                <a:lnTo>
                  <a:pt x="3381310" y="6677203"/>
                </a:lnTo>
                <a:lnTo>
                  <a:pt x="3379722" y="6674822"/>
                </a:lnTo>
                <a:lnTo>
                  <a:pt x="3395868" y="6678526"/>
                </a:lnTo>
                <a:lnTo>
                  <a:pt x="3383957" y="6681966"/>
                </a:lnTo>
                <a:lnTo>
                  <a:pt x="3401162" y="6681437"/>
                </a:lnTo>
                <a:lnTo>
                  <a:pt x="3399838" y="6679055"/>
                </a:lnTo>
                <a:lnTo>
                  <a:pt x="3405661" y="6680907"/>
                </a:lnTo>
                <a:lnTo>
                  <a:pt x="3405926" y="6686728"/>
                </a:lnTo>
                <a:lnTo>
                  <a:pt x="3408308" y="6686728"/>
                </a:lnTo>
                <a:lnTo>
                  <a:pt x="3410955" y="6676409"/>
                </a:lnTo>
                <a:lnTo>
                  <a:pt x="3408308" y="6680907"/>
                </a:lnTo>
                <a:lnTo>
                  <a:pt x="3405132" y="6669266"/>
                </a:lnTo>
                <a:lnTo>
                  <a:pt x="3410690" y="6666620"/>
                </a:lnTo>
                <a:lnTo>
                  <a:pt x="3408838" y="6666620"/>
                </a:lnTo>
                <a:lnTo>
                  <a:pt x="3401426" y="6669530"/>
                </a:lnTo>
                <a:lnTo>
                  <a:pt x="3399574" y="6665297"/>
                </a:lnTo>
                <a:lnTo>
                  <a:pt x="3404669" y="6660204"/>
                </a:lnTo>
                <a:lnTo>
                  <a:pt x="3417572" y="6660534"/>
                </a:lnTo>
                <a:lnTo>
                  <a:pt x="3405132" y="6659741"/>
                </a:lnTo>
                <a:lnTo>
                  <a:pt x="3404669" y="6660204"/>
                </a:lnTo>
                <a:lnTo>
                  <a:pt x="3396927" y="6660005"/>
                </a:lnTo>
                <a:lnTo>
                  <a:pt x="3397985" y="6657359"/>
                </a:lnTo>
                <a:lnTo>
                  <a:pt x="3395603" y="6655243"/>
                </a:lnTo>
                <a:lnTo>
                  <a:pt x="3395868" y="6653126"/>
                </a:lnTo>
                <a:lnTo>
                  <a:pt x="3397437" y="6651387"/>
                </a:lnTo>
                <a:lnTo>
                  <a:pt x="3390636" y="6650480"/>
                </a:lnTo>
                <a:lnTo>
                  <a:pt x="3393546" y="6649157"/>
                </a:lnTo>
                <a:lnTo>
                  <a:pt x="3386138" y="6645982"/>
                </a:lnTo>
                <a:lnTo>
                  <a:pt x="3386402" y="6645982"/>
                </a:lnTo>
                <a:lnTo>
                  <a:pt x="3392752" y="6643865"/>
                </a:lnTo>
                <a:lnTo>
                  <a:pt x="3389048" y="6640954"/>
                </a:lnTo>
                <a:lnTo>
                  <a:pt x="3393282" y="6640954"/>
                </a:lnTo>
                <a:lnTo>
                  <a:pt x="3395663" y="6640425"/>
                </a:lnTo>
                <a:lnTo>
                  <a:pt x="3403336" y="6640954"/>
                </a:lnTo>
                <a:lnTo>
                  <a:pt x="3405188" y="6642277"/>
                </a:lnTo>
                <a:lnTo>
                  <a:pt x="3402542" y="6644659"/>
                </a:lnTo>
                <a:lnTo>
                  <a:pt x="3403169" y="6645035"/>
                </a:lnTo>
                <a:lnTo>
                  <a:pt x="3408044" y="6639632"/>
                </a:lnTo>
                <a:lnTo>
                  <a:pt x="3382369" y="6634341"/>
                </a:lnTo>
                <a:lnTo>
                  <a:pt x="3386604" y="6627462"/>
                </a:lnTo>
                <a:lnTo>
                  <a:pt x="3386075" y="6625345"/>
                </a:lnTo>
                <a:lnTo>
                  <a:pt x="3383428" y="6625874"/>
                </a:lnTo>
                <a:lnTo>
                  <a:pt x="3374164" y="6609205"/>
                </a:lnTo>
                <a:lnTo>
                  <a:pt x="3377075" y="6609205"/>
                </a:lnTo>
                <a:lnTo>
                  <a:pt x="3367282" y="6597564"/>
                </a:lnTo>
                <a:lnTo>
                  <a:pt x="3374958" y="6596505"/>
                </a:lnTo>
                <a:lnTo>
                  <a:pt x="3361988" y="6590949"/>
                </a:lnTo>
                <a:lnTo>
                  <a:pt x="3376546" y="6593330"/>
                </a:lnTo>
                <a:lnTo>
                  <a:pt x="3354312" y="6582747"/>
                </a:lnTo>
                <a:lnTo>
                  <a:pt x="3360835" y="6576390"/>
                </a:lnTo>
                <a:lnTo>
                  <a:pt x="3360929" y="6576397"/>
                </a:lnTo>
                <a:lnTo>
                  <a:pt x="3361519" y="6575723"/>
                </a:lnTo>
                <a:lnTo>
                  <a:pt x="3364900" y="6572428"/>
                </a:lnTo>
                <a:lnTo>
                  <a:pt x="3362253" y="6571634"/>
                </a:lnTo>
                <a:lnTo>
                  <a:pt x="3362782" y="6574280"/>
                </a:lnTo>
                <a:lnTo>
                  <a:pt x="3361519" y="6575723"/>
                </a:lnTo>
                <a:lnTo>
                  <a:pt x="3360835" y="6576390"/>
                </a:lnTo>
                <a:lnTo>
                  <a:pt x="3340548" y="6574809"/>
                </a:lnTo>
                <a:lnTo>
                  <a:pt x="3338166" y="6582218"/>
                </a:lnTo>
                <a:lnTo>
                  <a:pt x="3330755" y="6540414"/>
                </a:lnTo>
                <a:lnTo>
                  <a:pt x="3323344" y="6498345"/>
                </a:lnTo>
                <a:lnTo>
                  <a:pt x="3382104" y="6490936"/>
                </a:lnTo>
                <a:lnTo>
                  <a:pt x="3440865" y="6482999"/>
                </a:lnTo>
                <a:lnTo>
                  <a:pt x="3499625" y="6475061"/>
                </a:lnTo>
                <a:lnTo>
                  <a:pt x="3558121" y="6466859"/>
                </a:lnTo>
                <a:lnTo>
                  <a:pt x="3616617" y="6458393"/>
                </a:lnTo>
                <a:lnTo>
                  <a:pt x="3675113" y="6449397"/>
                </a:lnTo>
                <a:lnTo>
                  <a:pt x="3733608" y="6440401"/>
                </a:lnTo>
                <a:lnTo>
                  <a:pt x="3792104" y="6430611"/>
                </a:lnTo>
                <a:close/>
                <a:moveTo>
                  <a:pt x="3792104" y="6430611"/>
                </a:moveTo>
                <a:lnTo>
                  <a:pt x="3785487" y="6432728"/>
                </a:lnTo>
                <a:lnTo>
                  <a:pt x="3780988" y="6433853"/>
                </a:lnTo>
                <a:lnTo>
                  <a:pt x="3792104" y="6430611"/>
                </a:lnTo>
                <a:close/>
                <a:moveTo>
                  <a:pt x="3314080" y="6390924"/>
                </a:moveTo>
                <a:lnTo>
                  <a:pt x="3313021" y="6391189"/>
                </a:lnTo>
                <a:lnTo>
                  <a:pt x="3311433" y="6391189"/>
                </a:lnTo>
                <a:lnTo>
                  <a:pt x="3312492" y="6392511"/>
                </a:lnTo>
                <a:lnTo>
                  <a:pt x="3314080" y="6390924"/>
                </a:lnTo>
                <a:close/>
                <a:moveTo>
                  <a:pt x="3240232" y="6230322"/>
                </a:moveTo>
                <a:lnTo>
                  <a:pt x="3242085" y="6232968"/>
                </a:lnTo>
                <a:lnTo>
                  <a:pt x="3242085" y="6232703"/>
                </a:lnTo>
                <a:lnTo>
                  <a:pt x="3240232" y="6230322"/>
                </a:lnTo>
                <a:close/>
                <a:moveTo>
                  <a:pt x="3991149" y="6198043"/>
                </a:moveTo>
                <a:lnTo>
                  <a:pt x="3994590" y="6198836"/>
                </a:lnTo>
                <a:lnTo>
                  <a:pt x="3991413" y="6198043"/>
                </a:lnTo>
                <a:lnTo>
                  <a:pt x="3991149" y="6198043"/>
                </a:lnTo>
                <a:close/>
                <a:moveTo>
                  <a:pt x="3794486" y="6145126"/>
                </a:moveTo>
                <a:lnTo>
                  <a:pt x="3793692" y="6145391"/>
                </a:lnTo>
                <a:lnTo>
                  <a:pt x="3794751" y="6145920"/>
                </a:lnTo>
                <a:lnTo>
                  <a:pt x="3793957" y="6145391"/>
                </a:lnTo>
                <a:lnTo>
                  <a:pt x="3794486" y="6145126"/>
                </a:lnTo>
                <a:close/>
                <a:moveTo>
                  <a:pt x="3833925" y="6137718"/>
                </a:moveTo>
                <a:lnTo>
                  <a:pt x="3846365" y="6144068"/>
                </a:lnTo>
                <a:lnTo>
                  <a:pt x="3847688" y="6144332"/>
                </a:lnTo>
                <a:lnTo>
                  <a:pt x="3833925" y="6137718"/>
                </a:lnTo>
                <a:close/>
                <a:moveTo>
                  <a:pt x="3903537" y="5987964"/>
                </a:moveTo>
                <a:lnTo>
                  <a:pt x="3902479" y="5988493"/>
                </a:lnTo>
                <a:lnTo>
                  <a:pt x="3901949" y="5989286"/>
                </a:lnTo>
                <a:lnTo>
                  <a:pt x="3903537" y="5987964"/>
                </a:lnTo>
                <a:close/>
                <a:moveTo>
                  <a:pt x="4196410" y="5965738"/>
                </a:moveTo>
                <a:lnTo>
                  <a:pt x="4197351" y="5971733"/>
                </a:lnTo>
                <a:lnTo>
                  <a:pt x="4191001" y="5983201"/>
                </a:lnTo>
                <a:lnTo>
                  <a:pt x="4196410" y="5965738"/>
                </a:lnTo>
                <a:close/>
                <a:moveTo>
                  <a:pt x="3907508" y="5944836"/>
                </a:moveTo>
                <a:lnTo>
                  <a:pt x="3907772" y="5946159"/>
                </a:lnTo>
                <a:lnTo>
                  <a:pt x="3908037" y="5945895"/>
                </a:lnTo>
                <a:lnTo>
                  <a:pt x="3907508" y="5944836"/>
                </a:lnTo>
                <a:close/>
                <a:moveTo>
                  <a:pt x="3930271" y="5938751"/>
                </a:moveTo>
                <a:lnTo>
                  <a:pt x="3917831" y="5946159"/>
                </a:lnTo>
                <a:lnTo>
                  <a:pt x="3918095" y="5946159"/>
                </a:lnTo>
                <a:lnTo>
                  <a:pt x="3930271" y="5938751"/>
                </a:lnTo>
                <a:close/>
                <a:moveTo>
                  <a:pt x="3259554" y="5921818"/>
                </a:moveTo>
                <a:lnTo>
                  <a:pt x="3257966" y="5922611"/>
                </a:lnTo>
                <a:lnTo>
                  <a:pt x="3260348" y="5922611"/>
                </a:lnTo>
                <a:lnTo>
                  <a:pt x="3259554" y="5921818"/>
                </a:lnTo>
                <a:close/>
                <a:moveTo>
                  <a:pt x="4192519" y="5918113"/>
                </a:moveTo>
                <a:lnTo>
                  <a:pt x="4194176" y="5922021"/>
                </a:lnTo>
                <a:lnTo>
                  <a:pt x="4191139" y="5927638"/>
                </a:lnTo>
                <a:lnTo>
                  <a:pt x="4187826" y="5925196"/>
                </a:lnTo>
                <a:lnTo>
                  <a:pt x="4192519" y="5918113"/>
                </a:lnTo>
                <a:close/>
                <a:moveTo>
                  <a:pt x="3576649" y="5917055"/>
                </a:moveTo>
                <a:lnTo>
                  <a:pt x="3581413" y="5919966"/>
                </a:lnTo>
                <a:lnTo>
                  <a:pt x="3589354" y="5921818"/>
                </a:lnTo>
                <a:lnTo>
                  <a:pt x="3589883" y="5921818"/>
                </a:lnTo>
                <a:lnTo>
                  <a:pt x="3576649" y="5917055"/>
                </a:lnTo>
                <a:close/>
                <a:moveTo>
                  <a:pt x="3486126" y="5866255"/>
                </a:moveTo>
                <a:lnTo>
                  <a:pt x="3486126" y="5866520"/>
                </a:lnTo>
                <a:lnTo>
                  <a:pt x="3488508" y="5867578"/>
                </a:lnTo>
                <a:lnTo>
                  <a:pt x="3486126" y="5866255"/>
                </a:lnTo>
                <a:close/>
                <a:moveTo>
                  <a:pt x="3458069" y="5858847"/>
                </a:moveTo>
                <a:lnTo>
                  <a:pt x="3445629" y="5860434"/>
                </a:lnTo>
                <a:lnTo>
                  <a:pt x="3457275" y="5859376"/>
                </a:lnTo>
                <a:lnTo>
                  <a:pt x="3458069" y="5858847"/>
                </a:lnTo>
                <a:close/>
                <a:moveTo>
                  <a:pt x="3151562" y="5828420"/>
                </a:moveTo>
                <a:lnTo>
                  <a:pt x="3152621" y="5829743"/>
                </a:lnTo>
                <a:lnTo>
                  <a:pt x="3153150" y="5829743"/>
                </a:lnTo>
                <a:lnTo>
                  <a:pt x="3151562" y="5828420"/>
                </a:lnTo>
                <a:close/>
                <a:moveTo>
                  <a:pt x="3144415" y="5814397"/>
                </a:moveTo>
                <a:lnTo>
                  <a:pt x="3149444" y="5820747"/>
                </a:lnTo>
                <a:lnTo>
                  <a:pt x="3149180" y="5819953"/>
                </a:lnTo>
                <a:lnTo>
                  <a:pt x="3144415" y="5814397"/>
                </a:lnTo>
                <a:close/>
                <a:moveTo>
                  <a:pt x="3160455" y="5805930"/>
                </a:moveTo>
                <a:lnTo>
                  <a:pt x="3161355" y="5805930"/>
                </a:lnTo>
                <a:lnTo>
                  <a:pt x="3165590" y="5806195"/>
                </a:lnTo>
                <a:lnTo>
                  <a:pt x="3169296" y="5806724"/>
                </a:lnTo>
                <a:lnTo>
                  <a:pt x="3173266" y="5807518"/>
                </a:lnTo>
                <a:lnTo>
                  <a:pt x="3176707" y="5808841"/>
                </a:lnTo>
                <a:lnTo>
                  <a:pt x="3179883" y="5810428"/>
                </a:lnTo>
                <a:lnTo>
                  <a:pt x="3183324" y="5812545"/>
                </a:lnTo>
                <a:lnTo>
                  <a:pt x="3186236" y="5814926"/>
                </a:lnTo>
                <a:lnTo>
                  <a:pt x="3188883" y="5817836"/>
                </a:lnTo>
                <a:lnTo>
                  <a:pt x="3191530" y="5821011"/>
                </a:lnTo>
                <a:lnTo>
                  <a:pt x="3193647" y="5824980"/>
                </a:lnTo>
                <a:lnTo>
                  <a:pt x="3195765" y="5829214"/>
                </a:lnTo>
                <a:lnTo>
                  <a:pt x="3197882" y="5833976"/>
                </a:lnTo>
                <a:lnTo>
                  <a:pt x="3199206" y="5839532"/>
                </a:lnTo>
                <a:lnTo>
                  <a:pt x="3200794" y="5845353"/>
                </a:lnTo>
                <a:lnTo>
                  <a:pt x="3201852" y="5852232"/>
                </a:lnTo>
                <a:lnTo>
                  <a:pt x="3215351" y="5939545"/>
                </a:lnTo>
                <a:lnTo>
                  <a:pt x="3229380" y="6027122"/>
                </a:lnTo>
                <a:lnTo>
                  <a:pt x="3251084" y="6163118"/>
                </a:lnTo>
                <a:lnTo>
                  <a:pt x="3261936" y="6230851"/>
                </a:lnTo>
                <a:lnTo>
                  <a:pt x="3273318" y="6298849"/>
                </a:lnTo>
                <a:lnTo>
                  <a:pt x="3265907" y="6293557"/>
                </a:lnTo>
                <a:lnTo>
                  <a:pt x="3273318" y="6299114"/>
                </a:lnTo>
                <a:lnTo>
                  <a:pt x="3289464" y="6394628"/>
                </a:lnTo>
                <a:lnTo>
                  <a:pt x="3297934" y="6442253"/>
                </a:lnTo>
                <a:lnTo>
                  <a:pt x="3306404" y="6490143"/>
                </a:lnTo>
                <a:lnTo>
                  <a:pt x="3300316" y="6490672"/>
                </a:lnTo>
                <a:lnTo>
                  <a:pt x="3293434" y="6491201"/>
                </a:lnTo>
                <a:lnTo>
                  <a:pt x="3287082" y="6491730"/>
                </a:lnTo>
                <a:lnTo>
                  <a:pt x="3280464" y="6491730"/>
                </a:lnTo>
                <a:lnTo>
                  <a:pt x="3273583" y="6491201"/>
                </a:lnTo>
                <a:lnTo>
                  <a:pt x="3267495" y="6490672"/>
                </a:lnTo>
                <a:lnTo>
                  <a:pt x="3261142" y="6489614"/>
                </a:lnTo>
                <a:lnTo>
                  <a:pt x="3255849" y="6488291"/>
                </a:lnTo>
                <a:lnTo>
                  <a:pt x="3251084" y="6486703"/>
                </a:lnTo>
                <a:lnTo>
                  <a:pt x="3248967" y="6485645"/>
                </a:lnTo>
                <a:lnTo>
                  <a:pt x="3247114" y="6484586"/>
                </a:lnTo>
                <a:lnTo>
                  <a:pt x="3245526" y="6483264"/>
                </a:lnTo>
                <a:lnTo>
                  <a:pt x="3243938" y="6481941"/>
                </a:lnTo>
                <a:lnTo>
                  <a:pt x="3242879" y="6480353"/>
                </a:lnTo>
                <a:lnTo>
                  <a:pt x="3241555" y="6479030"/>
                </a:lnTo>
                <a:lnTo>
                  <a:pt x="3241026" y="6477178"/>
                </a:lnTo>
                <a:lnTo>
                  <a:pt x="3240761" y="6475591"/>
                </a:lnTo>
                <a:lnTo>
                  <a:pt x="3240761" y="6473474"/>
                </a:lnTo>
                <a:lnTo>
                  <a:pt x="3241026" y="6471357"/>
                </a:lnTo>
                <a:lnTo>
                  <a:pt x="3241555" y="6469241"/>
                </a:lnTo>
                <a:lnTo>
                  <a:pt x="3242350" y="6466859"/>
                </a:lnTo>
                <a:lnTo>
                  <a:pt x="3243938" y="6464214"/>
                </a:lnTo>
                <a:lnTo>
                  <a:pt x="3245791" y="6461568"/>
                </a:lnTo>
                <a:lnTo>
                  <a:pt x="3242085" y="6447280"/>
                </a:lnTo>
                <a:lnTo>
                  <a:pt x="3245791" y="6447545"/>
                </a:lnTo>
                <a:lnTo>
                  <a:pt x="3245791" y="6446751"/>
                </a:lnTo>
                <a:lnTo>
                  <a:pt x="3243673" y="6439607"/>
                </a:lnTo>
                <a:lnTo>
                  <a:pt x="3237320" y="6345945"/>
                </a:lnTo>
                <a:lnTo>
                  <a:pt x="3227262" y="6317105"/>
                </a:lnTo>
                <a:lnTo>
                  <a:pt x="3224351" y="6312078"/>
                </a:lnTo>
                <a:lnTo>
                  <a:pt x="3221175" y="6307051"/>
                </a:lnTo>
                <a:lnTo>
                  <a:pt x="3217469" y="6302024"/>
                </a:lnTo>
                <a:lnTo>
                  <a:pt x="3214028" y="6297526"/>
                </a:lnTo>
                <a:lnTo>
                  <a:pt x="3206617" y="6288530"/>
                </a:lnTo>
                <a:lnTo>
                  <a:pt x="3199206" y="6279534"/>
                </a:lnTo>
                <a:lnTo>
                  <a:pt x="3192059" y="6270803"/>
                </a:lnTo>
                <a:lnTo>
                  <a:pt x="3188883" y="6266041"/>
                </a:lnTo>
                <a:lnTo>
                  <a:pt x="3185177" y="6261278"/>
                </a:lnTo>
                <a:lnTo>
                  <a:pt x="3182266" y="6256251"/>
                </a:lnTo>
                <a:lnTo>
                  <a:pt x="3179354" y="6251224"/>
                </a:lnTo>
                <a:lnTo>
                  <a:pt x="3176707" y="6245932"/>
                </a:lnTo>
                <a:lnTo>
                  <a:pt x="3174325" y="6240376"/>
                </a:lnTo>
                <a:lnTo>
                  <a:pt x="3182001" y="6230057"/>
                </a:lnTo>
                <a:lnTo>
                  <a:pt x="3181207" y="6226089"/>
                </a:lnTo>
                <a:lnTo>
                  <a:pt x="3179883" y="6222649"/>
                </a:lnTo>
                <a:lnTo>
                  <a:pt x="3178560" y="6219474"/>
                </a:lnTo>
                <a:lnTo>
                  <a:pt x="3176707" y="6216299"/>
                </a:lnTo>
                <a:lnTo>
                  <a:pt x="3173002" y="6209684"/>
                </a:lnTo>
                <a:lnTo>
                  <a:pt x="3169031" y="6203864"/>
                </a:lnTo>
                <a:lnTo>
                  <a:pt x="3165061" y="6198043"/>
                </a:lnTo>
                <a:lnTo>
                  <a:pt x="3161355" y="6191957"/>
                </a:lnTo>
                <a:lnTo>
                  <a:pt x="3160032" y="6189047"/>
                </a:lnTo>
                <a:lnTo>
                  <a:pt x="3158708" y="6185607"/>
                </a:lnTo>
                <a:lnTo>
                  <a:pt x="3157650" y="6182432"/>
                </a:lnTo>
                <a:lnTo>
                  <a:pt x="3156856" y="6178993"/>
                </a:lnTo>
                <a:lnTo>
                  <a:pt x="3158179" y="6174230"/>
                </a:lnTo>
                <a:lnTo>
                  <a:pt x="3159238" y="6169203"/>
                </a:lnTo>
                <a:lnTo>
                  <a:pt x="3159767" y="6163382"/>
                </a:lnTo>
                <a:lnTo>
                  <a:pt x="3159767" y="6157561"/>
                </a:lnTo>
                <a:lnTo>
                  <a:pt x="3159503" y="6151211"/>
                </a:lnTo>
                <a:lnTo>
                  <a:pt x="3158708" y="6144597"/>
                </a:lnTo>
                <a:lnTo>
                  <a:pt x="3158179" y="6137982"/>
                </a:lnTo>
                <a:lnTo>
                  <a:pt x="3157120" y="6131103"/>
                </a:lnTo>
                <a:lnTo>
                  <a:pt x="3154738" y="6117609"/>
                </a:lnTo>
                <a:lnTo>
                  <a:pt x="3152091" y="6104645"/>
                </a:lnTo>
                <a:lnTo>
                  <a:pt x="3149709" y="6093003"/>
                </a:lnTo>
                <a:lnTo>
                  <a:pt x="3147592" y="6082949"/>
                </a:lnTo>
                <a:lnTo>
                  <a:pt x="3133828" y="6056755"/>
                </a:lnTo>
                <a:lnTo>
                  <a:pt x="3140710" y="6042203"/>
                </a:lnTo>
                <a:lnTo>
                  <a:pt x="3115829" y="5973411"/>
                </a:lnTo>
                <a:lnTo>
                  <a:pt x="3104712" y="5968649"/>
                </a:lnTo>
                <a:lnTo>
                  <a:pt x="3105506" y="5968914"/>
                </a:lnTo>
                <a:lnTo>
                  <a:pt x="3105771" y="5968649"/>
                </a:lnTo>
                <a:lnTo>
                  <a:pt x="3106300" y="5968384"/>
                </a:lnTo>
                <a:lnTo>
                  <a:pt x="3106565" y="5968120"/>
                </a:lnTo>
                <a:lnTo>
                  <a:pt x="3107095" y="5966268"/>
                </a:lnTo>
                <a:lnTo>
                  <a:pt x="3107095" y="5964151"/>
                </a:lnTo>
                <a:lnTo>
                  <a:pt x="3107095" y="5960976"/>
                </a:lnTo>
                <a:lnTo>
                  <a:pt x="3106830" y="5957536"/>
                </a:lnTo>
                <a:lnTo>
                  <a:pt x="3105771" y="5948805"/>
                </a:lnTo>
                <a:lnTo>
                  <a:pt x="3103654" y="5937957"/>
                </a:lnTo>
                <a:lnTo>
                  <a:pt x="3101007" y="5925522"/>
                </a:lnTo>
                <a:lnTo>
                  <a:pt x="3098095" y="5912293"/>
                </a:lnTo>
                <a:lnTo>
                  <a:pt x="3094654" y="5898799"/>
                </a:lnTo>
                <a:lnTo>
                  <a:pt x="3087243" y="5871282"/>
                </a:lnTo>
                <a:lnTo>
                  <a:pt x="3080891" y="5846676"/>
                </a:lnTo>
                <a:lnTo>
                  <a:pt x="3073215" y="5820482"/>
                </a:lnTo>
                <a:lnTo>
                  <a:pt x="3085126" y="5818895"/>
                </a:lnTo>
                <a:lnTo>
                  <a:pt x="3096507" y="5816778"/>
                </a:lnTo>
                <a:lnTo>
                  <a:pt x="3107889" y="5814397"/>
                </a:lnTo>
                <a:lnTo>
                  <a:pt x="3118741" y="5812016"/>
                </a:lnTo>
                <a:lnTo>
                  <a:pt x="3128799" y="5809634"/>
                </a:lnTo>
                <a:lnTo>
                  <a:pt x="3138857" y="5808047"/>
                </a:lnTo>
                <a:lnTo>
                  <a:pt x="3148386" y="5806459"/>
                </a:lnTo>
                <a:lnTo>
                  <a:pt x="3150602" y="5806199"/>
                </a:lnTo>
                <a:lnTo>
                  <a:pt x="3151297" y="5806459"/>
                </a:lnTo>
                <a:lnTo>
                  <a:pt x="3153679" y="5806724"/>
                </a:lnTo>
                <a:lnTo>
                  <a:pt x="3156591" y="5806724"/>
                </a:lnTo>
                <a:lnTo>
                  <a:pt x="3159767" y="5806195"/>
                </a:lnTo>
                <a:lnTo>
                  <a:pt x="3160455" y="5805930"/>
                </a:lnTo>
                <a:close/>
                <a:moveTo>
                  <a:pt x="3148386" y="5784764"/>
                </a:moveTo>
                <a:lnTo>
                  <a:pt x="3146533" y="5790584"/>
                </a:lnTo>
                <a:lnTo>
                  <a:pt x="3148386" y="5787145"/>
                </a:lnTo>
                <a:lnTo>
                  <a:pt x="3148386" y="5784764"/>
                </a:lnTo>
                <a:close/>
                <a:moveTo>
                  <a:pt x="4346575" y="5784763"/>
                </a:moveTo>
                <a:lnTo>
                  <a:pt x="4348163" y="5784763"/>
                </a:lnTo>
                <a:lnTo>
                  <a:pt x="4347369" y="5794008"/>
                </a:lnTo>
                <a:lnTo>
                  <a:pt x="4347369" y="5794288"/>
                </a:lnTo>
                <a:lnTo>
                  <a:pt x="4338638" y="5794008"/>
                </a:lnTo>
                <a:lnTo>
                  <a:pt x="4346575" y="5784763"/>
                </a:lnTo>
                <a:close/>
                <a:moveTo>
                  <a:pt x="4397905" y="5745075"/>
                </a:moveTo>
                <a:lnTo>
                  <a:pt x="4400551" y="5745369"/>
                </a:lnTo>
                <a:lnTo>
                  <a:pt x="4400330" y="5746251"/>
                </a:lnTo>
                <a:lnTo>
                  <a:pt x="4392613" y="5753013"/>
                </a:lnTo>
                <a:lnTo>
                  <a:pt x="4397905" y="5745075"/>
                </a:lnTo>
                <a:close/>
                <a:moveTo>
                  <a:pt x="3057069" y="5721793"/>
                </a:moveTo>
                <a:lnTo>
                  <a:pt x="3059186" y="5726555"/>
                </a:lnTo>
                <a:lnTo>
                  <a:pt x="3059186" y="5727084"/>
                </a:lnTo>
                <a:lnTo>
                  <a:pt x="3059186" y="5730524"/>
                </a:lnTo>
                <a:lnTo>
                  <a:pt x="3059716" y="5728407"/>
                </a:lnTo>
                <a:lnTo>
                  <a:pt x="3059716" y="5727349"/>
                </a:lnTo>
                <a:lnTo>
                  <a:pt x="3057069" y="5721793"/>
                </a:lnTo>
                <a:close/>
                <a:moveTo>
                  <a:pt x="3088302" y="5719941"/>
                </a:moveTo>
                <a:lnTo>
                  <a:pt x="3098095" y="5722057"/>
                </a:lnTo>
                <a:lnTo>
                  <a:pt x="3098360" y="5722057"/>
                </a:lnTo>
                <a:lnTo>
                  <a:pt x="3088302" y="5719941"/>
                </a:lnTo>
                <a:close/>
                <a:moveTo>
                  <a:pt x="3058657" y="5686868"/>
                </a:moveTo>
                <a:lnTo>
                  <a:pt x="3057863" y="5687661"/>
                </a:lnTo>
                <a:lnTo>
                  <a:pt x="3057598" y="5689778"/>
                </a:lnTo>
                <a:lnTo>
                  <a:pt x="3058657" y="5686868"/>
                </a:lnTo>
                <a:close/>
                <a:moveTo>
                  <a:pt x="3063686" y="5681841"/>
                </a:moveTo>
                <a:lnTo>
                  <a:pt x="3060245" y="5685280"/>
                </a:lnTo>
                <a:lnTo>
                  <a:pt x="3063157" y="5682634"/>
                </a:lnTo>
                <a:lnTo>
                  <a:pt x="3063686" y="5681841"/>
                </a:lnTo>
                <a:close/>
                <a:moveTo>
                  <a:pt x="3711639" y="5681311"/>
                </a:moveTo>
                <a:lnTo>
                  <a:pt x="3711639" y="5681841"/>
                </a:lnTo>
                <a:lnTo>
                  <a:pt x="3711904" y="5684751"/>
                </a:lnTo>
                <a:lnTo>
                  <a:pt x="3711639" y="5681311"/>
                </a:lnTo>
                <a:close/>
                <a:moveTo>
                  <a:pt x="3080891" y="5657499"/>
                </a:moveTo>
                <a:lnTo>
                  <a:pt x="3080096" y="5658557"/>
                </a:lnTo>
                <a:lnTo>
                  <a:pt x="3080891" y="5658028"/>
                </a:lnTo>
                <a:lnTo>
                  <a:pt x="3080891" y="5657499"/>
                </a:lnTo>
                <a:close/>
                <a:moveTo>
                  <a:pt x="3017630" y="5597968"/>
                </a:moveTo>
                <a:lnTo>
                  <a:pt x="3016307" y="5605905"/>
                </a:lnTo>
                <a:lnTo>
                  <a:pt x="3022130" y="5616224"/>
                </a:lnTo>
                <a:lnTo>
                  <a:pt x="3016307" y="5612784"/>
                </a:lnTo>
                <a:lnTo>
                  <a:pt x="3015248" y="5615166"/>
                </a:lnTo>
                <a:lnTo>
                  <a:pt x="3014984" y="5617018"/>
                </a:lnTo>
                <a:lnTo>
                  <a:pt x="3014719" y="5618870"/>
                </a:lnTo>
                <a:lnTo>
                  <a:pt x="3014984" y="5620457"/>
                </a:lnTo>
                <a:lnTo>
                  <a:pt x="3015513" y="5621780"/>
                </a:lnTo>
                <a:lnTo>
                  <a:pt x="3016307" y="5622838"/>
                </a:lnTo>
                <a:lnTo>
                  <a:pt x="3017101" y="5623632"/>
                </a:lnTo>
                <a:lnTo>
                  <a:pt x="3017895" y="5624691"/>
                </a:lnTo>
                <a:lnTo>
                  <a:pt x="3019218" y="5625220"/>
                </a:lnTo>
                <a:lnTo>
                  <a:pt x="3020542" y="5625484"/>
                </a:lnTo>
                <a:lnTo>
                  <a:pt x="3023189" y="5625749"/>
                </a:lnTo>
                <a:lnTo>
                  <a:pt x="3026100" y="5625749"/>
                </a:lnTo>
                <a:lnTo>
                  <a:pt x="3028747" y="5625220"/>
                </a:lnTo>
                <a:lnTo>
                  <a:pt x="3039335" y="5627601"/>
                </a:lnTo>
                <a:lnTo>
                  <a:pt x="3047275" y="5628659"/>
                </a:lnTo>
                <a:lnTo>
                  <a:pt x="3048863" y="5628659"/>
                </a:lnTo>
                <a:lnTo>
                  <a:pt x="3049922" y="5637391"/>
                </a:lnTo>
                <a:lnTo>
                  <a:pt x="3068874" y="5636093"/>
                </a:lnTo>
                <a:lnTo>
                  <a:pt x="3070430" y="5631040"/>
                </a:lnTo>
                <a:lnTo>
                  <a:pt x="3070942" y="5630775"/>
                </a:lnTo>
                <a:lnTo>
                  <a:pt x="3076570" y="5636591"/>
                </a:lnTo>
                <a:lnTo>
                  <a:pt x="3076656" y="5636597"/>
                </a:lnTo>
                <a:lnTo>
                  <a:pt x="3076920" y="5636597"/>
                </a:lnTo>
                <a:lnTo>
                  <a:pt x="3076920" y="5641359"/>
                </a:lnTo>
                <a:lnTo>
                  <a:pt x="3077185" y="5645593"/>
                </a:lnTo>
                <a:lnTo>
                  <a:pt x="3078244" y="5649032"/>
                </a:lnTo>
                <a:lnTo>
                  <a:pt x="3079038" y="5651413"/>
                </a:lnTo>
                <a:lnTo>
                  <a:pt x="3079567" y="5652207"/>
                </a:lnTo>
                <a:lnTo>
                  <a:pt x="3080096" y="5652472"/>
                </a:lnTo>
                <a:lnTo>
                  <a:pt x="3080891" y="5652472"/>
                </a:lnTo>
                <a:lnTo>
                  <a:pt x="3081420" y="5652207"/>
                </a:lnTo>
                <a:lnTo>
                  <a:pt x="3081949" y="5651413"/>
                </a:lnTo>
                <a:lnTo>
                  <a:pt x="3082479" y="5650091"/>
                </a:lnTo>
                <a:lnTo>
                  <a:pt x="3083008" y="5648238"/>
                </a:lnTo>
                <a:lnTo>
                  <a:pt x="3083802" y="5646122"/>
                </a:lnTo>
                <a:lnTo>
                  <a:pt x="3090949" y="5641624"/>
                </a:lnTo>
                <a:lnTo>
                  <a:pt x="3097301" y="5637920"/>
                </a:lnTo>
                <a:lnTo>
                  <a:pt x="3089890" y="5635274"/>
                </a:lnTo>
                <a:lnTo>
                  <a:pt x="3088302" y="5635538"/>
                </a:lnTo>
                <a:lnTo>
                  <a:pt x="3086978" y="5635274"/>
                </a:lnTo>
                <a:lnTo>
                  <a:pt x="3085655" y="5634745"/>
                </a:lnTo>
                <a:lnTo>
                  <a:pt x="3084331" y="5634216"/>
                </a:lnTo>
                <a:lnTo>
                  <a:pt x="3083537" y="5633422"/>
                </a:lnTo>
                <a:lnTo>
                  <a:pt x="3082214" y="5632628"/>
                </a:lnTo>
                <a:lnTo>
                  <a:pt x="3080096" y="5630247"/>
                </a:lnTo>
                <a:lnTo>
                  <a:pt x="3076391" y="5624691"/>
                </a:lnTo>
                <a:lnTo>
                  <a:pt x="3074273" y="5622045"/>
                </a:lnTo>
                <a:lnTo>
                  <a:pt x="3071627" y="5619928"/>
                </a:lnTo>
                <a:lnTo>
                  <a:pt x="3069509" y="5618076"/>
                </a:lnTo>
                <a:lnTo>
                  <a:pt x="3066333" y="5616224"/>
                </a:lnTo>
                <a:lnTo>
                  <a:pt x="3059186" y="5611991"/>
                </a:lnTo>
                <a:lnTo>
                  <a:pt x="3052040" y="5608286"/>
                </a:lnTo>
                <a:lnTo>
                  <a:pt x="3047805" y="5606170"/>
                </a:lnTo>
                <a:lnTo>
                  <a:pt x="3038011" y="5601672"/>
                </a:lnTo>
                <a:lnTo>
                  <a:pt x="3017630" y="5597968"/>
                </a:lnTo>
                <a:close/>
                <a:moveTo>
                  <a:pt x="4596223" y="5569657"/>
                </a:moveTo>
                <a:lnTo>
                  <a:pt x="4560490" y="5577595"/>
                </a:lnTo>
                <a:lnTo>
                  <a:pt x="4533757" y="5584209"/>
                </a:lnTo>
                <a:lnTo>
                  <a:pt x="4523169" y="5586855"/>
                </a:lnTo>
                <a:lnTo>
                  <a:pt x="4514964" y="5589501"/>
                </a:lnTo>
                <a:lnTo>
                  <a:pt x="4508082" y="5591353"/>
                </a:lnTo>
                <a:lnTo>
                  <a:pt x="4503053" y="5593205"/>
                </a:lnTo>
                <a:lnTo>
                  <a:pt x="4499612" y="5594793"/>
                </a:lnTo>
                <a:lnTo>
                  <a:pt x="4497495" y="5595851"/>
                </a:lnTo>
                <a:lnTo>
                  <a:pt x="4497230" y="5596116"/>
                </a:lnTo>
                <a:lnTo>
                  <a:pt x="4496965" y="5596645"/>
                </a:lnTo>
                <a:lnTo>
                  <a:pt x="4497230" y="5596909"/>
                </a:lnTo>
                <a:lnTo>
                  <a:pt x="4497495" y="5597438"/>
                </a:lnTo>
                <a:lnTo>
                  <a:pt x="4499348" y="5597703"/>
                </a:lnTo>
                <a:lnTo>
                  <a:pt x="4501995" y="5597968"/>
                </a:lnTo>
                <a:lnTo>
                  <a:pt x="4505700" y="5597703"/>
                </a:lnTo>
                <a:lnTo>
                  <a:pt x="4510200" y="5597438"/>
                </a:lnTo>
                <a:lnTo>
                  <a:pt x="4520787" y="5596116"/>
                </a:lnTo>
                <a:lnTo>
                  <a:pt x="4533492" y="5593999"/>
                </a:lnTo>
                <a:lnTo>
                  <a:pt x="4546991" y="5591088"/>
                </a:lnTo>
                <a:lnTo>
                  <a:pt x="4560490" y="5587649"/>
                </a:lnTo>
                <a:lnTo>
                  <a:pt x="4566578" y="5585797"/>
                </a:lnTo>
                <a:lnTo>
                  <a:pt x="4572666" y="5583945"/>
                </a:lnTo>
                <a:lnTo>
                  <a:pt x="4578489" y="5581828"/>
                </a:lnTo>
                <a:lnTo>
                  <a:pt x="4583518" y="5579447"/>
                </a:lnTo>
                <a:lnTo>
                  <a:pt x="4588018" y="5577066"/>
                </a:lnTo>
                <a:lnTo>
                  <a:pt x="4591723" y="5574684"/>
                </a:lnTo>
                <a:lnTo>
                  <a:pt x="4594370" y="5572038"/>
                </a:lnTo>
                <a:lnTo>
                  <a:pt x="4595503" y="5571133"/>
                </a:lnTo>
                <a:lnTo>
                  <a:pt x="4585636" y="5591353"/>
                </a:lnTo>
                <a:lnTo>
                  <a:pt x="4579283" y="5603788"/>
                </a:lnTo>
                <a:lnTo>
                  <a:pt x="4572137" y="5617018"/>
                </a:lnTo>
                <a:lnTo>
                  <a:pt x="4564461" y="5630511"/>
                </a:lnTo>
                <a:lnTo>
                  <a:pt x="4555991" y="5644005"/>
                </a:lnTo>
                <a:lnTo>
                  <a:pt x="4547256" y="5657499"/>
                </a:lnTo>
                <a:lnTo>
                  <a:pt x="4542492" y="5663849"/>
                </a:lnTo>
                <a:lnTo>
                  <a:pt x="4537727" y="5670463"/>
                </a:lnTo>
                <a:lnTo>
                  <a:pt x="4533228" y="5676813"/>
                </a:lnTo>
                <a:lnTo>
                  <a:pt x="4528199" y="5682634"/>
                </a:lnTo>
                <a:lnTo>
                  <a:pt x="4522905" y="5688455"/>
                </a:lnTo>
                <a:lnTo>
                  <a:pt x="4517876" y="5694011"/>
                </a:lnTo>
                <a:lnTo>
                  <a:pt x="4512582" y="5699303"/>
                </a:lnTo>
                <a:lnTo>
                  <a:pt x="4507024" y="5704066"/>
                </a:lnTo>
                <a:lnTo>
                  <a:pt x="4501465" y="5708563"/>
                </a:lnTo>
                <a:lnTo>
                  <a:pt x="4495907" y="5712532"/>
                </a:lnTo>
                <a:lnTo>
                  <a:pt x="4490348" y="5716236"/>
                </a:lnTo>
                <a:lnTo>
                  <a:pt x="4484790" y="5719411"/>
                </a:lnTo>
                <a:lnTo>
                  <a:pt x="4478702" y="5721793"/>
                </a:lnTo>
                <a:lnTo>
                  <a:pt x="4472879" y="5723645"/>
                </a:lnTo>
                <a:lnTo>
                  <a:pt x="4467056" y="5725232"/>
                </a:lnTo>
                <a:lnTo>
                  <a:pt x="4460968" y="5725761"/>
                </a:lnTo>
                <a:lnTo>
                  <a:pt x="4455145" y="5725761"/>
                </a:lnTo>
                <a:lnTo>
                  <a:pt x="4451704" y="5725761"/>
                </a:lnTo>
                <a:lnTo>
                  <a:pt x="4448792" y="5725232"/>
                </a:lnTo>
                <a:lnTo>
                  <a:pt x="4447734" y="5717559"/>
                </a:lnTo>
                <a:lnTo>
                  <a:pt x="4442705" y="5731847"/>
                </a:lnTo>
                <a:lnTo>
                  <a:pt x="4431058" y="5736874"/>
                </a:lnTo>
                <a:lnTo>
                  <a:pt x="4424177" y="5739784"/>
                </a:lnTo>
                <a:lnTo>
                  <a:pt x="4418089" y="5741901"/>
                </a:lnTo>
                <a:lnTo>
                  <a:pt x="4415707" y="5742430"/>
                </a:lnTo>
                <a:lnTo>
                  <a:pt x="4413854" y="5743224"/>
                </a:lnTo>
                <a:lnTo>
                  <a:pt x="4412530" y="5743224"/>
                </a:lnTo>
                <a:lnTo>
                  <a:pt x="4412266" y="5742695"/>
                </a:lnTo>
                <a:lnTo>
                  <a:pt x="4412266" y="5742430"/>
                </a:lnTo>
                <a:lnTo>
                  <a:pt x="4412795" y="5741636"/>
                </a:lnTo>
                <a:lnTo>
                  <a:pt x="4414383" y="5740049"/>
                </a:lnTo>
                <a:lnTo>
                  <a:pt x="4417295" y="5737932"/>
                </a:lnTo>
                <a:lnTo>
                  <a:pt x="4421265" y="5734757"/>
                </a:lnTo>
                <a:lnTo>
                  <a:pt x="4417295" y="5734757"/>
                </a:lnTo>
                <a:lnTo>
                  <a:pt x="4413060" y="5735286"/>
                </a:lnTo>
                <a:lnTo>
                  <a:pt x="4409354" y="5735816"/>
                </a:lnTo>
                <a:lnTo>
                  <a:pt x="4405384" y="5736609"/>
                </a:lnTo>
                <a:lnTo>
                  <a:pt x="4401943" y="5737403"/>
                </a:lnTo>
                <a:lnTo>
                  <a:pt x="4398767" y="5738726"/>
                </a:lnTo>
                <a:lnTo>
                  <a:pt x="4395590" y="5739784"/>
                </a:lnTo>
                <a:lnTo>
                  <a:pt x="4392414" y="5741372"/>
                </a:lnTo>
                <a:lnTo>
                  <a:pt x="4390032" y="5743224"/>
                </a:lnTo>
                <a:lnTo>
                  <a:pt x="4387650" y="5744811"/>
                </a:lnTo>
                <a:lnTo>
                  <a:pt x="4385532" y="5746928"/>
                </a:lnTo>
                <a:lnTo>
                  <a:pt x="4383680" y="5749309"/>
                </a:lnTo>
                <a:lnTo>
                  <a:pt x="4382356" y="5751691"/>
                </a:lnTo>
                <a:lnTo>
                  <a:pt x="4381033" y="5754072"/>
                </a:lnTo>
                <a:lnTo>
                  <a:pt x="4380239" y="5756718"/>
                </a:lnTo>
                <a:lnTo>
                  <a:pt x="4379974" y="5759099"/>
                </a:lnTo>
                <a:lnTo>
                  <a:pt x="4374415" y="5761216"/>
                </a:lnTo>
                <a:lnTo>
                  <a:pt x="4368592" y="5763597"/>
                </a:lnTo>
                <a:lnTo>
                  <a:pt x="4362505" y="5765978"/>
                </a:lnTo>
                <a:lnTo>
                  <a:pt x="4356681" y="5768889"/>
                </a:lnTo>
                <a:lnTo>
                  <a:pt x="4344506" y="5774974"/>
                </a:lnTo>
                <a:lnTo>
                  <a:pt x="4331801" y="5782118"/>
                </a:lnTo>
                <a:lnTo>
                  <a:pt x="4318831" y="5789791"/>
                </a:lnTo>
                <a:lnTo>
                  <a:pt x="4306391" y="5797993"/>
                </a:lnTo>
                <a:lnTo>
                  <a:pt x="4293686" y="5806724"/>
                </a:lnTo>
                <a:lnTo>
                  <a:pt x="4281246" y="5815455"/>
                </a:lnTo>
                <a:lnTo>
                  <a:pt x="4269335" y="5824451"/>
                </a:lnTo>
                <a:lnTo>
                  <a:pt x="4258218" y="5833447"/>
                </a:lnTo>
                <a:lnTo>
                  <a:pt x="4247630" y="5841914"/>
                </a:lnTo>
                <a:lnTo>
                  <a:pt x="4237572" y="5850380"/>
                </a:lnTo>
                <a:lnTo>
                  <a:pt x="4229102" y="5858318"/>
                </a:lnTo>
                <a:lnTo>
                  <a:pt x="4221426" y="5865461"/>
                </a:lnTo>
                <a:lnTo>
                  <a:pt x="4215339" y="5871811"/>
                </a:lnTo>
                <a:lnTo>
                  <a:pt x="4210574" y="5877368"/>
                </a:lnTo>
                <a:lnTo>
                  <a:pt x="4192046" y="5887686"/>
                </a:lnTo>
                <a:lnTo>
                  <a:pt x="4185429" y="5886099"/>
                </a:lnTo>
                <a:lnTo>
                  <a:pt x="4197075" y="5896153"/>
                </a:lnTo>
                <a:lnTo>
                  <a:pt x="4185958" y="5906207"/>
                </a:lnTo>
                <a:lnTo>
                  <a:pt x="4191781" y="5910705"/>
                </a:lnTo>
                <a:lnTo>
                  <a:pt x="4183047" y="5921553"/>
                </a:lnTo>
                <a:lnTo>
                  <a:pt x="4188341" y="5926316"/>
                </a:lnTo>
                <a:lnTo>
                  <a:pt x="4187811" y="5932930"/>
                </a:lnTo>
                <a:lnTo>
                  <a:pt x="4187282" y="5938751"/>
                </a:lnTo>
                <a:lnTo>
                  <a:pt x="4187017" y="5950393"/>
                </a:lnTo>
                <a:lnTo>
                  <a:pt x="4187282" y="5961505"/>
                </a:lnTo>
                <a:lnTo>
                  <a:pt x="4187811" y="5972089"/>
                </a:lnTo>
                <a:lnTo>
                  <a:pt x="4187282" y="5977380"/>
                </a:lnTo>
                <a:lnTo>
                  <a:pt x="4187282" y="5982936"/>
                </a:lnTo>
                <a:lnTo>
                  <a:pt x="4186752" y="5988228"/>
                </a:lnTo>
                <a:lnTo>
                  <a:pt x="4186223" y="5993520"/>
                </a:lnTo>
                <a:lnTo>
                  <a:pt x="4185164" y="5998811"/>
                </a:lnTo>
                <a:lnTo>
                  <a:pt x="4183576" y="6004368"/>
                </a:lnTo>
                <a:lnTo>
                  <a:pt x="4181723" y="6009924"/>
                </a:lnTo>
                <a:lnTo>
                  <a:pt x="4179606" y="6015480"/>
                </a:lnTo>
                <a:lnTo>
                  <a:pt x="4174577" y="6019978"/>
                </a:lnTo>
                <a:lnTo>
                  <a:pt x="4169812" y="6024476"/>
                </a:lnTo>
                <a:lnTo>
                  <a:pt x="4165048" y="6028974"/>
                </a:lnTo>
                <a:lnTo>
                  <a:pt x="4161078" y="6034001"/>
                </a:lnTo>
                <a:lnTo>
                  <a:pt x="4156843" y="6039028"/>
                </a:lnTo>
                <a:lnTo>
                  <a:pt x="4153137" y="6044320"/>
                </a:lnTo>
                <a:lnTo>
                  <a:pt x="4149167" y="6049611"/>
                </a:lnTo>
                <a:lnTo>
                  <a:pt x="4145726" y="6055168"/>
                </a:lnTo>
                <a:lnTo>
                  <a:pt x="4138579" y="6066280"/>
                </a:lnTo>
                <a:lnTo>
                  <a:pt x="4132227" y="6077657"/>
                </a:lnTo>
                <a:lnTo>
                  <a:pt x="4125874" y="6089299"/>
                </a:lnTo>
                <a:lnTo>
                  <a:pt x="4119257" y="6100676"/>
                </a:lnTo>
                <a:lnTo>
                  <a:pt x="4112640" y="6111789"/>
                </a:lnTo>
                <a:lnTo>
                  <a:pt x="4108934" y="6117080"/>
                </a:lnTo>
                <a:lnTo>
                  <a:pt x="4105229" y="6122372"/>
                </a:lnTo>
                <a:lnTo>
                  <a:pt x="4101523" y="6127664"/>
                </a:lnTo>
                <a:lnTo>
                  <a:pt x="4097553" y="6132426"/>
                </a:lnTo>
                <a:lnTo>
                  <a:pt x="4093583" y="6137189"/>
                </a:lnTo>
                <a:lnTo>
                  <a:pt x="4089083" y="6141686"/>
                </a:lnTo>
                <a:lnTo>
                  <a:pt x="4084319" y="6146184"/>
                </a:lnTo>
                <a:lnTo>
                  <a:pt x="4079290" y="6150153"/>
                </a:lnTo>
                <a:lnTo>
                  <a:pt x="4074525" y="6154122"/>
                </a:lnTo>
                <a:lnTo>
                  <a:pt x="4068967" y="6157297"/>
                </a:lnTo>
                <a:lnTo>
                  <a:pt x="4062879" y="6160472"/>
                </a:lnTo>
                <a:lnTo>
                  <a:pt x="4056791" y="6163382"/>
                </a:lnTo>
                <a:lnTo>
                  <a:pt x="4050439" y="6166028"/>
                </a:lnTo>
                <a:lnTo>
                  <a:pt x="4043557" y="6168145"/>
                </a:lnTo>
                <a:lnTo>
                  <a:pt x="4046733" y="6163118"/>
                </a:lnTo>
                <a:lnTo>
                  <a:pt x="4050703" y="6158355"/>
                </a:lnTo>
                <a:lnTo>
                  <a:pt x="4058909" y="6148830"/>
                </a:lnTo>
                <a:lnTo>
                  <a:pt x="4076113" y="6128986"/>
                </a:lnTo>
                <a:lnTo>
                  <a:pt x="4083789" y="6119726"/>
                </a:lnTo>
                <a:lnTo>
                  <a:pt x="4087230" y="6114964"/>
                </a:lnTo>
                <a:lnTo>
                  <a:pt x="4090671" y="6110730"/>
                </a:lnTo>
                <a:lnTo>
                  <a:pt x="4093318" y="6106232"/>
                </a:lnTo>
                <a:lnTo>
                  <a:pt x="4095171" y="6101999"/>
                </a:lnTo>
                <a:lnTo>
                  <a:pt x="4096759" y="6098030"/>
                </a:lnTo>
                <a:lnTo>
                  <a:pt x="4097553" y="6093797"/>
                </a:lnTo>
                <a:lnTo>
                  <a:pt x="4094377" y="6096707"/>
                </a:lnTo>
                <a:lnTo>
                  <a:pt x="4092524" y="6097766"/>
                </a:lnTo>
                <a:lnTo>
                  <a:pt x="4090936" y="6098559"/>
                </a:lnTo>
                <a:lnTo>
                  <a:pt x="4089348" y="6099089"/>
                </a:lnTo>
                <a:lnTo>
                  <a:pt x="4088024" y="6099353"/>
                </a:lnTo>
                <a:lnTo>
                  <a:pt x="4086171" y="6099882"/>
                </a:lnTo>
                <a:lnTo>
                  <a:pt x="4084583" y="6099353"/>
                </a:lnTo>
                <a:lnTo>
                  <a:pt x="4083260" y="6099089"/>
                </a:lnTo>
                <a:lnTo>
                  <a:pt x="4081672" y="6098824"/>
                </a:lnTo>
                <a:lnTo>
                  <a:pt x="4080084" y="6098030"/>
                </a:lnTo>
                <a:lnTo>
                  <a:pt x="4078495" y="6097236"/>
                </a:lnTo>
                <a:lnTo>
                  <a:pt x="4077172" y="6095914"/>
                </a:lnTo>
                <a:lnTo>
                  <a:pt x="4075584" y="6094591"/>
                </a:lnTo>
                <a:lnTo>
                  <a:pt x="4072937" y="6090886"/>
                </a:lnTo>
                <a:lnTo>
                  <a:pt x="4073466" y="6093797"/>
                </a:lnTo>
                <a:lnTo>
                  <a:pt x="4074260" y="6096707"/>
                </a:lnTo>
                <a:lnTo>
                  <a:pt x="4074525" y="6099353"/>
                </a:lnTo>
                <a:lnTo>
                  <a:pt x="4074525" y="6102264"/>
                </a:lnTo>
                <a:lnTo>
                  <a:pt x="4074260" y="6105439"/>
                </a:lnTo>
                <a:lnTo>
                  <a:pt x="4073731" y="6108349"/>
                </a:lnTo>
                <a:lnTo>
                  <a:pt x="4072408" y="6113905"/>
                </a:lnTo>
                <a:lnTo>
                  <a:pt x="4070555" y="6119197"/>
                </a:lnTo>
                <a:lnTo>
                  <a:pt x="4067908" y="6124753"/>
                </a:lnTo>
                <a:lnTo>
                  <a:pt x="4065261" y="6130045"/>
                </a:lnTo>
                <a:lnTo>
                  <a:pt x="4062085" y="6135336"/>
                </a:lnTo>
                <a:lnTo>
                  <a:pt x="4055732" y="6145126"/>
                </a:lnTo>
                <a:lnTo>
                  <a:pt x="4049115" y="6154651"/>
                </a:lnTo>
                <a:lnTo>
                  <a:pt x="4046468" y="6159414"/>
                </a:lnTo>
                <a:lnTo>
                  <a:pt x="4044086" y="6163647"/>
                </a:lnTo>
                <a:lnTo>
                  <a:pt x="4042498" y="6167880"/>
                </a:lnTo>
                <a:lnTo>
                  <a:pt x="4041175" y="6171849"/>
                </a:lnTo>
                <a:lnTo>
                  <a:pt x="4028999" y="6192751"/>
                </a:lnTo>
                <a:lnTo>
                  <a:pt x="4022911" y="6202805"/>
                </a:lnTo>
                <a:lnTo>
                  <a:pt x="4016294" y="6212595"/>
                </a:lnTo>
                <a:lnTo>
                  <a:pt x="4009677" y="6222649"/>
                </a:lnTo>
                <a:lnTo>
                  <a:pt x="4002530" y="6231909"/>
                </a:lnTo>
                <a:lnTo>
                  <a:pt x="3995119" y="6241170"/>
                </a:lnTo>
                <a:lnTo>
                  <a:pt x="3987443" y="6249636"/>
                </a:lnTo>
                <a:lnTo>
                  <a:pt x="3983738" y="6253870"/>
                </a:lnTo>
                <a:lnTo>
                  <a:pt x="3979767" y="6257839"/>
                </a:lnTo>
                <a:lnTo>
                  <a:pt x="3975268" y="6261543"/>
                </a:lnTo>
                <a:lnTo>
                  <a:pt x="3971033" y="6265247"/>
                </a:lnTo>
                <a:lnTo>
                  <a:pt x="3966533" y="6268686"/>
                </a:lnTo>
                <a:lnTo>
                  <a:pt x="3962033" y="6272126"/>
                </a:lnTo>
                <a:lnTo>
                  <a:pt x="3957269" y="6275036"/>
                </a:lnTo>
                <a:lnTo>
                  <a:pt x="3952240" y="6278211"/>
                </a:lnTo>
                <a:lnTo>
                  <a:pt x="3947475" y="6280593"/>
                </a:lnTo>
                <a:lnTo>
                  <a:pt x="3942182" y="6283239"/>
                </a:lnTo>
                <a:lnTo>
                  <a:pt x="3936888" y="6285620"/>
                </a:lnTo>
                <a:lnTo>
                  <a:pt x="3931330" y="6287736"/>
                </a:lnTo>
                <a:lnTo>
                  <a:pt x="3925771" y="6289589"/>
                </a:lnTo>
                <a:lnTo>
                  <a:pt x="3919683" y="6290911"/>
                </a:lnTo>
                <a:lnTo>
                  <a:pt x="3913596" y="6292234"/>
                </a:lnTo>
                <a:lnTo>
                  <a:pt x="3907508" y="6293293"/>
                </a:lnTo>
                <a:lnTo>
                  <a:pt x="3900891" y="6293822"/>
                </a:lnTo>
                <a:lnTo>
                  <a:pt x="3892421" y="6294880"/>
                </a:lnTo>
                <a:lnTo>
                  <a:pt x="3882627" y="6295145"/>
                </a:lnTo>
                <a:lnTo>
                  <a:pt x="3870981" y="6295674"/>
                </a:lnTo>
                <a:lnTo>
                  <a:pt x="3859070" y="6295674"/>
                </a:lnTo>
                <a:lnTo>
                  <a:pt x="3846630" y="6295145"/>
                </a:lnTo>
                <a:lnTo>
                  <a:pt x="3834454" y="6294086"/>
                </a:lnTo>
                <a:lnTo>
                  <a:pt x="3828631" y="6293293"/>
                </a:lnTo>
                <a:lnTo>
                  <a:pt x="3822543" y="6292499"/>
                </a:lnTo>
                <a:lnTo>
                  <a:pt x="3816985" y="6291176"/>
                </a:lnTo>
                <a:lnTo>
                  <a:pt x="3811426" y="6290118"/>
                </a:lnTo>
                <a:lnTo>
                  <a:pt x="3806397" y="6288530"/>
                </a:lnTo>
                <a:lnTo>
                  <a:pt x="3801898" y="6286943"/>
                </a:lnTo>
                <a:lnTo>
                  <a:pt x="3797663" y="6284826"/>
                </a:lnTo>
                <a:lnTo>
                  <a:pt x="3793957" y="6282445"/>
                </a:lnTo>
                <a:lnTo>
                  <a:pt x="3790781" y="6280064"/>
                </a:lnTo>
                <a:lnTo>
                  <a:pt x="3788134" y="6277153"/>
                </a:lnTo>
                <a:lnTo>
                  <a:pt x="3786811" y="6275830"/>
                </a:lnTo>
                <a:lnTo>
                  <a:pt x="3786016" y="6273978"/>
                </a:lnTo>
                <a:lnTo>
                  <a:pt x="3784958" y="6272391"/>
                </a:lnTo>
                <a:lnTo>
                  <a:pt x="3784428" y="6270803"/>
                </a:lnTo>
                <a:lnTo>
                  <a:pt x="3784164" y="6268686"/>
                </a:lnTo>
                <a:lnTo>
                  <a:pt x="3783899" y="6266834"/>
                </a:lnTo>
                <a:lnTo>
                  <a:pt x="3783899" y="6264982"/>
                </a:lnTo>
                <a:lnTo>
                  <a:pt x="3783899" y="6262866"/>
                </a:lnTo>
                <a:lnTo>
                  <a:pt x="3784428" y="6260749"/>
                </a:lnTo>
                <a:lnTo>
                  <a:pt x="3784958" y="6258368"/>
                </a:lnTo>
                <a:lnTo>
                  <a:pt x="3785752" y="6255986"/>
                </a:lnTo>
                <a:lnTo>
                  <a:pt x="3786811" y="6253341"/>
                </a:lnTo>
                <a:lnTo>
                  <a:pt x="3789457" y="6248578"/>
                </a:lnTo>
                <a:lnTo>
                  <a:pt x="3793428" y="6242757"/>
                </a:lnTo>
                <a:lnTo>
                  <a:pt x="3784958" y="6230057"/>
                </a:lnTo>
                <a:lnTo>
                  <a:pt x="3784958" y="6228205"/>
                </a:lnTo>
                <a:lnTo>
                  <a:pt x="3787075" y="6224501"/>
                </a:lnTo>
                <a:lnTo>
                  <a:pt x="3786016" y="6219739"/>
                </a:lnTo>
                <a:lnTo>
                  <a:pt x="3782840" y="6212859"/>
                </a:lnTo>
                <a:lnTo>
                  <a:pt x="3782311" y="6214711"/>
                </a:lnTo>
                <a:lnTo>
                  <a:pt x="3784958" y="6228205"/>
                </a:lnTo>
                <a:lnTo>
                  <a:pt x="3784428" y="6235084"/>
                </a:lnTo>
                <a:lnTo>
                  <a:pt x="3787605" y="6250695"/>
                </a:lnTo>
                <a:lnTo>
                  <a:pt x="3781517" y="6255457"/>
                </a:lnTo>
                <a:lnTo>
                  <a:pt x="3780723" y="6259955"/>
                </a:lnTo>
                <a:lnTo>
                  <a:pt x="3780193" y="6262601"/>
                </a:lnTo>
                <a:lnTo>
                  <a:pt x="3779399" y="6264982"/>
                </a:lnTo>
                <a:lnTo>
                  <a:pt x="3779399" y="6266834"/>
                </a:lnTo>
                <a:lnTo>
                  <a:pt x="3779929" y="6269216"/>
                </a:lnTo>
                <a:lnTo>
                  <a:pt x="3780458" y="6273184"/>
                </a:lnTo>
                <a:lnTo>
                  <a:pt x="3781517" y="6276889"/>
                </a:lnTo>
                <a:lnTo>
                  <a:pt x="3782840" y="6280593"/>
                </a:lnTo>
                <a:lnTo>
                  <a:pt x="3783634" y="6284561"/>
                </a:lnTo>
                <a:lnTo>
                  <a:pt x="3783899" y="6286678"/>
                </a:lnTo>
                <a:lnTo>
                  <a:pt x="3783899" y="6288530"/>
                </a:lnTo>
                <a:lnTo>
                  <a:pt x="3783634" y="6290911"/>
                </a:lnTo>
                <a:lnTo>
                  <a:pt x="3783370" y="6293293"/>
                </a:lnTo>
                <a:lnTo>
                  <a:pt x="3787605" y="6296732"/>
                </a:lnTo>
                <a:lnTo>
                  <a:pt x="3791575" y="6299907"/>
                </a:lnTo>
                <a:lnTo>
                  <a:pt x="3795280" y="6302818"/>
                </a:lnTo>
                <a:lnTo>
                  <a:pt x="3804545" y="6308639"/>
                </a:lnTo>
                <a:lnTo>
                  <a:pt x="3823602" y="6320545"/>
                </a:lnTo>
                <a:lnTo>
                  <a:pt x="3832866" y="6326895"/>
                </a:lnTo>
                <a:lnTo>
                  <a:pt x="3842130" y="6332980"/>
                </a:lnTo>
                <a:lnTo>
                  <a:pt x="3846365" y="6336155"/>
                </a:lnTo>
                <a:lnTo>
                  <a:pt x="3850335" y="6339595"/>
                </a:lnTo>
                <a:lnTo>
                  <a:pt x="3854041" y="6343034"/>
                </a:lnTo>
                <a:lnTo>
                  <a:pt x="3857482" y="6346474"/>
                </a:lnTo>
                <a:lnTo>
                  <a:pt x="3860393" y="6349914"/>
                </a:lnTo>
                <a:lnTo>
                  <a:pt x="3862776" y="6353353"/>
                </a:lnTo>
                <a:lnTo>
                  <a:pt x="3864893" y="6357057"/>
                </a:lnTo>
                <a:lnTo>
                  <a:pt x="3866746" y="6360761"/>
                </a:lnTo>
                <a:lnTo>
                  <a:pt x="3867540" y="6364730"/>
                </a:lnTo>
                <a:lnTo>
                  <a:pt x="3867805" y="6368699"/>
                </a:lnTo>
                <a:lnTo>
                  <a:pt x="3867540" y="6372403"/>
                </a:lnTo>
                <a:lnTo>
                  <a:pt x="3866746" y="6376636"/>
                </a:lnTo>
                <a:lnTo>
                  <a:pt x="3864893" y="6381134"/>
                </a:lnTo>
                <a:lnTo>
                  <a:pt x="3862246" y="6385368"/>
                </a:lnTo>
                <a:lnTo>
                  <a:pt x="3859070" y="6389866"/>
                </a:lnTo>
                <a:lnTo>
                  <a:pt x="3854570" y="6394628"/>
                </a:lnTo>
                <a:lnTo>
                  <a:pt x="3849541" y="6399126"/>
                </a:lnTo>
                <a:lnTo>
                  <a:pt x="3843454" y="6403889"/>
                </a:lnTo>
                <a:lnTo>
                  <a:pt x="3836042" y="6409180"/>
                </a:lnTo>
                <a:lnTo>
                  <a:pt x="3827837" y="6414207"/>
                </a:lnTo>
                <a:lnTo>
                  <a:pt x="3747637" y="6427701"/>
                </a:lnTo>
                <a:lnTo>
                  <a:pt x="3666907" y="6440401"/>
                </a:lnTo>
                <a:lnTo>
                  <a:pt x="3585913" y="6452307"/>
                </a:lnTo>
                <a:lnTo>
                  <a:pt x="3504919" y="6463949"/>
                </a:lnTo>
                <a:lnTo>
                  <a:pt x="3413602" y="6476384"/>
                </a:lnTo>
                <a:lnTo>
                  <a:pt x="3367811" y="6482470"/>
                </a:lnTo>
                <a:lnTo>
                  <a:pt x="3321756" y="6488026"/>
                </a:lnTo>
                <a:lnTo>
                  <a:pt x="3313550" y="6438814"/>
                </a:lnTo>
                <a:lnTo>
                  <a:pt x="3305610" y="6389336"/>
                </a:lnTo>
                <a:lnTo>
                  <a:pt x="3293964" y="6316047"/>
                </a:lnTo>
                <a:lnTo>
                  <a:pt x="3282053" y="6242757"/>
                </a:lnTo>
                <a:lnTo>
                  <a:pt x="3259554" y="6096443"/>
                </a:lnTo>
                <a:lnTo>
                  <a:pt x="3237585" y="5950128"/>
                </a:lnTo>
                <a:lnTo>
                  <a:pt x="3215881" y="5803549"/>
                </a:lnTo>
                <a:lnTo>
                  <a:pt x="3302698" y="5792701"/>
                </a:lnTo>
                <a:lnTo>
                  <a:pt x="3389515" y="5781059"/>
                </a:lnTo>
                <a:lnTo>
                  <a:pt x="3476068" y="5769153"/>
                </a:lnTo>
                <a:lnTo>
                  <a:pt x="3562885" y="5756718"/>
                </a:lnTo>
                <a:lnTo>
                  <a:pt x="3649438" y="5743753"/>
                </a:lnTo>
                <a:lnTo>
                  <a:pt x="3735726" y="5730259"/>
                </a:lnTo>
                <a:lnTo>
                  <a:pt x="3822279" y="5716501"/>
                </a:lnTo>
                <a:lnTo>
                  <a:pt x="3908566" y="5701949"/>
                </a:lnTo>
                <a:lnTo>
                  <a:pt x="3994854" y="5687132"/>
                </a:lnTo>
                <a:lnTo>
                  <a:pt x="4081142" y="5671522"/>
                </a:lnTo>
                <a:lnTo>
                  <a:pt x="4167166" y="5655911"/>
                </a:lnTo>
                <a:lnTo>
                  <a:pt x="4253189" y="5639507"/>
                </a:lnTo>
                <a:lnTo>
                  <a:pt x="4339212" y="5622838"/>
                </a:lnTo>
                <a:lnTo>
                  <a:pt x="4424706" y="5605641"/>
                </a:lnTo>
                <a:lnTo>
                  <a:pt x="4510465" y="5587913"/>
                </a:lnTo>
                <a:lnTo>
                  <a:pt x="4596223" y="5569657"/>
                </a:lnTo>
                <a:close/>
                <a:moveTo>
                  <a:pt x="4596223" y="5569657"/>
                </a:moveTo>
                <a:lnTo>
                  <a:pt x="4595694" y="5570980"/>
                </a:lnTo>
                <a:lnTo>
                  <a:pt x="4595503" y="5571133"/>
                </a:lnTo>
                <a:lnTo>
                  <a:pt x="4596223" y="5569657"/>
                </a:lnTo>
                <a:close/>
                <a:moveTo>
                  <a:pt x="3556004" y="5568334"/>
                </a:moveTo>
                <a:lnTo>
                  <a:pt x="3557062" y="5570451"/>
                </a:lnTo>
                <a:lnTo>
                  <a:pt x="3558915" y="5571774"/>
                </a:lnTo>
                <a:lnTo>
                  <a:pt x="3556004" y="5568334"/>
                </a:lnTo>
                <a:close/>
                <a:moveTo>
                  <a:pt x="3521859" y="5465147"/>
                </a:moveTo>
                <a:lnTo>
                  <a:pt x="3522653" y="5472289"/>
                </a:lnTo>
                <a:lnTo>
                  <a:pt x="3522653" y="5473613"/>
                </a:lnTo>
                <a:lnTo>
                  <a:pt x="3522918" y="5474672"/>
                </a:lnTo>
                <a:lnTo>
                  <a:pt x="3522653" y="5472289"/>
                </a:lnTo>
                <a:lnTo>
                  <a:pt x="3522653" y="5469909"/>
                </a:lnTo>
                <a:lnTo>
                  <a:pt x="3521859" y="5465147"/>
                </a:lnTo>
                <a:close/>
                <a:moveTo>
                  <a:pt x="3035100" y="5444245"/>
                </a:moveTo>
                <a:lnTo>
                  <a:pt x="3039599" y="5449007"/>
                </a:lnTo>
                <a:lnTo>
                  <a:pt x="3039335" y="5448213"/>
                </a:lnTo>
                <a:lnTo>
                  <a:pt x="3035100" y="5444245"/>
                </a:lnTo>
                <a:close/>
                <a:moveTo>
                  <a:pt x="3388457" y="5434720"/>
                </a:moveTo>
                <a:lnTo>
                  <a:pt x="3388986" y="5435249"/>
                </a:lnTo>
                <a:lnTo>
                  <a:pt x="3388721" y="5434720"/>
                </a:lnTo>
                <a:lnTo>
                  <a:pt x="3388457" y="5434720"/>
                </a:lnTo>
                <a:close/>
                <a:moveTo>
                  <a:pt x="3282317" y="5416993"/>
                </a:moveTo>
                <a:lnTo>
                  <a:pt x="3282317" y="5417257"/>
                </a:lnTo>
                <a:lnTo>
                  <a:pt x="3282582" y="5417522"/>
                </a:lnTo>
                <a:lnTo>
                  <a:pt x="3282317" y="5416993"/>
                </a:lnTo>
                <a:close/>
                <a:moveTo>
                  <a:pt x="3246320" y="5401647"/>
                </a:moveTo>
                <a:lnTo>
                  <a:pt x="3246320" y="5401911"/>
                </a:lnTo>
                <a:lnTo>
                  <a:pt x="3247643" y="5402176"/>
                </a:lnTo>
                <a:lnTo>
                  <a:pt x="3246320" y="5401647"/>
                </a:lnTo>
                <a:close/>
                <a:moveTo>
                  <a:pt x="3238644" y="5391593"/>
                </a:moveTo>
                <a:lnTo>
                  <a:pt x="3241026" y="5393974"/>
                </a:lnTo>
                <a:lnTo>
                  <a:pt x="3239438" y="5392122"/>
                </a:lnTo>
                <a:lnTo>
                  <a:pt x="3238644" y="5391593"/>
                </a:lnTo>
                <a:close/>
                <a:moveTo>
                  <a:pt x="2926313" y="5388418"/>
                </a:moveTo>
                <a:lnTo>
                  <a:pt x="2929754" y="5389741"/>
                </a:lnTo>
                <a:lnTo>
                  <a:pt x="2931506" y="5389546"/>
                </a:lnTo>
                <a:lnTo>
                  <a:pt x="2932401" y="5389741"/>
                </a:lnTo>
                <a:lnTo>
                  <a:pt x="2932666" y="5389741"/>
                </a:lnTo>
                <a:lnTo>
                  <a:pt x="2932931" y="5389741"/>
                </a:lnTo>
                <a:lnTo>
                  <a:pt x="2934519" y="5389211"/>
                </a:lnTo>
                <a:lnTo>
                  <a:pt x="2931506" y="5389546"/>
                </a:lnTo>
                <a:lnTo>
                  <a:pt x="2926313" y="5388418"/>
                </a:lnTo>
                <a:close/>
                <a:moveTo>
                  <a:pt x="2950135" y="5382068"/>
                </a:moveTo>
                <a:lnTo>
                  <a:pt x="2938224" y="5387888"/>
                </a:lnTo>
                <a:lnTo>
                  <a:pt x="2949871" y="5382597"/>
                </a:lnTo>
                <a:lnTo>
                  <a:pt x="2950135" y="5382068"/>
                </a:lnTo>
                <a:close/>
                <a:moveTo>
                  <a:pt x="2973163" y="5379422"/>
                </a:moveTo>
                <a:lnTo>
                  <a:pt x="2973692" y="5379686"/>
                </a:lnTo>
                <a:lnTo>
                  <a:pt x="2973428" y="5379422"/>
                </a:lnTo>
                <a:lnTo>
                  <a:pt x="2973163" y="5379422"/>
                </a:lnTo>
                <a:close/>
                <a:moveTo>
                  <a:pt x="3063157" y="5353493"/>
                </a:moveTo>
                <a:lnTo>
                  <a:pt x="3062362" y="5353757"/>
                </a:lnTo>
                <a:lnTo>
                  <a:pt x="3064745" y="5353493"/>
                </a:lnTo>
                <a:lnTo>
                  <a:pt x="3063157" y="5353493"/>
                </a:lnTo>
                <a:close/>
                <a:moveTo>
                  <a:pt x="3216146" y="5348995"/>
                </a:moveTo>
                <a:lnTo>
                  <a:pt x="3216410" y="5349524"/>
                </a:lnTo>
                <a:lnTo>
                  <a:pt x="3216675" y="5349788"/>
                </a:lnTo>
                <a:lnTo>
                  <a:pt x="3216146" y="5348995"/>
                </a:lnTo>
                <a:close/>
                <a:moveTo>
                  <a:pt x="2795558" y="5323066"/>
                </a:moveTo>
                <a:lnTo>
                  <a:pt x="2795823" y="5323330"/>
                </a:lnTo>
                <a:lnTo>
                  <a:pt x="2795823" y="5323066"/>
                </a:lnTo>
                <a:lnTo>
                  <a:pt x="2795558" y="5323066"/>
                </a:lnTo>
                <a:close/>
                <a:moveTo>
                  <a:pt x="2900903" y="5321213"/>
                </a:moveTo>
                <a:lnTo>
                  <a:pt x="2900903" y="5321743"/>
                </a:lnTo>
                <a:lnTo>
                  <a:pt x="2900903" y="5322007"/>
                </a:lnTo>
                <a:lnTo>
                  <a:pt x="2900903" y="5324653"/>
                </a:lnTo>
                <a:lnTo>
                  <a:pt x="2901433" y="5322536"/>
                </a:lnTo>
                <a:lnTo>
                  <a:pt x="2900903" y="5321213"/>
                </a:lnTo>
                <a:close/>
                <a:moveTo>
                  <a:pt x="2785765" y="5320155"/>
                </a:moveTo>
                <a:lnTo>
                  <a:pt x="2754532" y="5320420"/>
                </a:lnTo>
                <a:lnTo>
                  <a:pt x="2787088" y="5320155"/>
                </a:lnTo>
                <a:lnTo>
                  <a:pt x="2785765" y="5320155"/>
                </a:lnTo>
                <a:close/>
                <a:moveTo>
                  <a:pt x="2729386" y="5280203"/>
                </a:moveTo>
                <a:lnTo>
                  <a:pt x="2730445" y="5281261"/>
                </a:lnTo>
                <a:lnTo>
                  <a:pt x="2731769" y="5282055"/>
                </a:lnTo>
                <a:lnTo>
                  <a:pt x="2729386" y="5280203"/>
                </a:lnTo>
                <a:close/>
                <a:moveTo>
                  <a:pt x="49213" y="5240250"/>
                </a:moveTo>
                <a:lnTo>
                  <a:pt x="49477" y="5240250"/>
                </a:lnTo>
                <a:lnTo>
                  <a:pt x="53976" y="5243369"/>
                </a:lnTo>
                <a:lnTo>
                  <a:pt x="53976" y="5244219"/>
                </a:lnTo>
                <a:lnTo>
                  <a:pt x="53711" y="5245353"/>
                </a:lnTo>
                <a:lnTo>
                  <a:pt x="53711" y="5248188"/>
                </a:lnTo>
                <a:lnTo>
                  <a:pt x="49213" y="5240250"/>
                </a:lnTo>
                <a:close/>
                <a:moveTo>
                  <a:pt x="4680072" y="5224375"/>
                </a:moveTo>
                <a:lnTo>
                  <a:pt x="4681538" y="5226360"/>
                </a:lnTo>
                <a:lnTo>
                  <a:pt x="4679340" y="5232313"/>
                </a:lnTo>
                <a:lnTo>
                  <a:pt x="4678363" y="5225119"/>
                </a:lnTo>
                <a:lnTo>
                  <a:pt x="4680072" y="5224375"/>
                </a:lnTo>
                <a:close/>
                <a:moveTo>
                  <a:pt x="19050" y="5211675"/>
                </a:moveTo>
                <a:lnTo>
                  <a:pt x="20071" y="5211926"/>
                </a:lnTo>
                <a:lnTo>
                  <a:pt x="22452" y="5213931"/>
                </a:lnTo>
                <a:lnTo>
                  <a:pt x="23813" y="5216438"/>
                </a:lnTo>
                <a:lnTo>
                  <a:pt x="19050" y="5211675"/>
                </a:lnTo>
                <a:close/>
                <a:moveTo>
                  <a:pt x="2683066" y="5199505"/>
                </a:moveTo>
                <a:lnTo>
                  <a:pt x="2683860" y="5202151"/>
                </a:lnTo>
                <a:lnTo>
                  <a:pt x="2685184" y="5204003"/>
                </a:lnTo>
                <a:lnTo>
                  <a:pt x="2683066" y="5199505"/>
                </a:lnTo>
                <a:close/>
                <a:moveTo>
                  <a:pt x="4694142" y="5194213"/>
                </a:moveTo>
                <a:lnTo>
                  <a:pt x="4695826" y="5198182"/>
                </a:lnTo>
                <a:lnTo>
                  <a:pt x="4687888" y="5208501"/>
                </a:lnTo>
                <a:lnTo>
                  <a:pt x="4694142" y="5194213"/>
                </a:lnTo>
                <a:close/>
                <a:moveTo>
                  <a:pt x="12700" y="5187862"/>
                </a:moveTo>
                <a:lnTo>
                  <a:pt x="13053" y="5187862"/>
                </a:lnTo>
                <a:lnTo>
                  <a:pt x="15875" y="5192625"/>
                </a:lnTo>
                <a:lnTo>
                  <a:pt x="13406" y="5189366"/>
                </a:lnTo>
                <a:lnTo>
                  <a:pt x="12700" y="5187862"/>
                </a:lnTo>
                <a:close/>
                <a:moveTo>
                  <a:pt x="0" y="5178337"/>
                </a:moveTo>
                <a:lnTo>
                  <a:pt x="6350" y="5185606"/>
                </a:lnTo>
                <a:lnTo>
                  <a:pt x="5861" y="5187862"/>
                </a:lnTo>
                <a:lnTo>
                  <a:pt x="0" y="5178337"/>
                </a:lnTo>
                <a:close/>
                <a:moveTo>
                  <a:pt x="2711123" y="5162728"/>
                </a:moveTo>
                <a:lnTo>
                  <a:pt x="2707682" y="5167755"/>
                </a:lnTo>
                <a:lnTo>
                  <a:pt x="2711123" y="5162993"/>
                </a:lnTo>
                <a:lnTo>
                  <a:pt x="2711123" y="5162728"/>
                </a:lnTo>
                <a:close/>
                <a:moveTo>
                  <a:pt x="6024554" y="5160554"/>
                </a:moveTo>
                <a:lnTo>
                  <a:pt x="6024078" y="5161391"/>
                </a:lnTo>
                <a:lnTo>
                  <a:pt x="6008990" y="5188381"/>
                </a:lnTo>
                <a:lnTo>
                  <a:pt x="5993108" y="5215371"/>
                </a:lnTo>
                <a:lnTo>
                  <a:pt x="5977225" y="5242096"/>
                </a:lnTo>
                <a:lnTo>
                  <a:pt x="5960813" y="5268821"/>
                </a:lnTo>
                <a:lnTo>
                  <a:pt x="5944402" y="5295017"/>
                </a:lnTo>
                <a:lnTo>
                  <a:pt x="5927725" y="5321213"/>
                </a:lnTo>
                <a:lnTo>
                  <a:pt x="5947049" y="5288667"/>
                </a:lnTo>
                <a:lnTo>
                  <a:pt x="5966902" y="5256120"/>
                </a:lnTo>
                <a:lnTo>
                  <a:pt x="6006608" y="5191027"/>
                </a:lnTo>
                <a:lnTo>
                  <a:pt x="6024554" y="5160554"/>
                </a:lnTo>
                <a:close/>
                <a:moveTo>
                  <a:pt x="2702918" y="5141032"/>
                </a:moveTo>
                <a:lnTo>
                  <a:pt x="2703447" y="5143943"/>
                </a:lnTo>
                <a:lnTo>
                  <a:pt x="2703712" y="5144207"/>
                </a:lnTo>
                <a:lnTo>
                  <a:pt x="2702918" y="5141032"/>
                </a:lnTo>
                <a:close/>
                <a:moveTo>
                  <a:pt x="2704506" y="5130978"/>
                </a:moveTo>
                <a:lnTo>
                  <a:pt x="2702918" y="5139709"/>
                </a:lnTo>
                <a:lnTo>
                  <a:pt x="2704506" y="5131243"/>
                </a:lnTo>
                <a:lnTo>
                  <a:pt x="2704506" y="5130978"/>
                </a:lnTo>
                <a:close/>
                <a:moveTo>
                  <a:pt x="2341091" y="5109811"/>
                </a:moveTo>
                <a:lnTo>
                  <a:pt x="2341355" y="5110076"/>
                </a:lnTo>
                <a:lnTo>
                  <a:pt x="2341620" y="5109811"/>
                </a:lnTo>
                <a:lnTo>
                  <a:pt x="2341091" y="5109811"/>
                </a:lnTo>
                <a:close/>
                <a:moveTo>
                  <a:pt x="2318063" y="5089438"/>
                </a:moveTo>
                <a:lnTo>
                  <a:pt x="2321239" y="5093143"/>
                </a:lnTo>
                <a:lnTo>
                  <a:pt x="2319651" y="5090497"/>
                </a:lnTo>
                <a:lnTo>
                  <a:pt x="2318063" y="5089438"/>
                </a:lnTo>
                <a:close/>
                <a:moveTo>
                  <a:pt x="2284712" y="5078061"/>
                </a:moveTo>
                <a:lnTo>
                  <a:pt x="2295300" y="5084411"/>
                </a:lnTo>
                <a:lnTo>
                  <a:pt x="2295565" y="5084411"/>
                </a:lnTo>
                <a:lnTo>
                  <a:pt x="2284712" y="5078061"/>
                </a:lnTo>
                <a:close/>
                <a:moveTo>
                  <a:pt x="2729386" y="5074357"/>
                </a:moveTo>
                <a:lnTo>
                  <a:pt x="2728592" y="5075415"/>
                </a:lnTo>
                <a:lnTo>
                  <a:pt x="2729122" y="5074886"/>
                </a:lnTo>
                <a:lnTo>
                  <a:pt x="2729386" y="5074357"/>
                </a:lnTo>
                <a:close/>
                <a:moveTo>
                  <a:pt x="2258508" y="5070653"/>
                </a:moveTo>
                <a:lnTo>
                  <a:pt x="2265920" y="5075415"/>
                </a:lnTo>
                <a:lnTo>
                  <a:pt x="2266184" y="5075415"/>
                </a:lnTo>
                <a:lnTo>
                  <a:pt x="2258508" y="5070653"/>
                </a:lnTo>
                <a:close/>
                <a:moveTo>
                  <a:pt x="2270419" y="5058218"/>
                </a:moveTo>
                <a:lnTo>
                  <a:pt x="2263008" y="5060334"/>
                </a:lnTo>
                <a:lnTo>
                  <a:pt x="2270419" y="5058482"/>
                </a:lnTo>
                <a:lnTo>
                  <a:pt x="2270419" y="5058218"/>
                </a:lnTo>
                <a:close/>
                <a:moveTo>
                  <a:pt x="2269625" y="5043401"/>
                </a:moveTo>
                <a:lnTo>
                  <a:pt x="2271743" y="5057688"/>
                </a:lnTo>
                <a:lnTo>
                  <a:pt x="2272007" y="5057424"/>
                </a:lnTo>
                <a:lnTo>
                  <a:pt x="2272537" y="5052132"/>
                </a:lnTo>
                <a:lnTo>
                  <a:pt x="2269625" y="5043401"/>
                </a:lnTo>
                <a:close/>
                <a:moveTo>
                  <a:pt x="5845175" y="5038637"/>
                </a:moveTo>
                <a:lnTo>
                  <a:pt x="5844442" y="5042871"/>
                </a:lnTo>
                <a:lnTo>
                  <a:pt x="5842000" y="5048162"/>
                </a:lnTo>
                <a:lnTo>
                  <a:pt x="5845175" y="5038637"/>
                </a:lnTo>
                <a:close/>
                <a:moveTo>
                  <a:pt x="2816998" y="5026732"/>
                </a:moveTo>
                <a:lnTo>
                  <a:pt x="2815674" y="5028055"/>
                </a:lnTo>
                <a:lnTo>
                  <a:pt x="2816468" y="5027790"/>
                </a:lnTo>
                <a:lnTo>
                  <a:pt x="2816998" y="5026732"/>
                </a:lnTo>
                <a:close/>
                <a:moveTo>
                  <a:pt x="2869406" y="5018001"/>
                </a:moveTo>
                <a:lnTo>
                  <a:pt x="2869670" y="5019324"/>
                </a:lnTo>
                <a:lnTo>
                  <a:pt x="2870200" y="5018530"/>
                </a:lnTo>
                <a:lnTo>
                  <a:pt x="2869406" y="5018001"/>
                </a:lnTo>
                <a:close/>
                <a:moveTo>
                  <a:pt x="6109065" y="5005262"/>
                </a:moveTo>
                <a:lnTo>
                  <a:pt x="6082049" y="5058459"/>
                </a:lnTo>
                <a:lnTo>
                  <a:pt x="6072785" y="5075394"/>
                </a:lnTo>
                <a:lnTo>
                  <a:pt x="6063785" y="5092064"/>
                </a:lnTo>
                <a:lnTo>
                  <a:pt x="6045255" y="5125140"/>
                </a:lnTo>
                <a:lnTo>
                  <a:pt x="6025931" y="5158216"/>
                </a:lnTo>
                <a:lnTo>
                  <a:pt x="6024554" y="5160554"/>
                </a:lnTo>
                <a:lnTo>
                  <a:pt x="6039431" y="5134401"/>
                </a:lnTo>
                <a:lnTo>
                  <a:pt x="6053990" y="5107147"/>
                </a:lnTo>
                <a:lnTo>
                  <a:pt x="6077020" y="5065074"/>
                </a:lnTo>
                <a:lnTo>
                  <a:pt x="6099785" y="5022738"/>
                </a:lnTo>
                <a:lnTo>
                  <a:pt x="6109065" y="5005262"/>
                </a:lnTo>
                <a:close/>
                <a:moveTo>
                  <a:pt x="2415732" y="4982282"/>
                </a:moveTo>
                <a:lnTo>
                  <a:pt x="2414938" y="4982547"/>
                </a:lnTo>
                <a:lnTo>
                  <a:pt x="2412556" y="4983340"/>
                </a:lnTo>
                <a:lnTo>
                  <a:pt x="2409380" y="4984663"/>
                </a:lnTo>
                <a:lnTo>
                  <a:pt x="2406468" y="4985986"/>
                </a:lnTo>
                <a:lnTo>
                  <a:pt x="2403557" y="4987574"/>
                </a:lnTo>
                <a:lnTo>
                  <a:pt x="2400645" y="4989426"/>
                </a:lnTo>
                <a:lnTo>
                  <a:pt x="2397734" y="4991013"/>
                </a:lnTo>
                <a:lnTo>
                  <a:pt x="2395087" y="4993130"/>
                </a:lnTo>
                <a:lnTo>
                  <a:pt x="2392440" y="4995511"/>
                </a:lnTo>
                <a:lnTo>
                  <a:pt x="2414938" y="4982547"/>
                </a:lnTo>
                <a:lnTo>
                  <a:pt x="2415732" y="4982282"/>
                </a:lnTo>
                <a:close/>
                <a:moveTo>
                  <a:pt x="2266809" y="4973503"/>
                </a:moveTo>
                <a:lnTo>
                  <a:pt x="2266714" y="4979107"/>
                </a:lnTo>
                <a:lnTo>
                  <a:pt x="2263008" y="4975403"/>
                </a:lnTo>
                <a:lnTo>
                  <a:pt x="2266809" y="4973503"/>
                </a:lnTo>
                <a:close/>
                <a:moveTo>
                  <a:pt x="2266819" y="4972920"/>
                </a:moveTo>
                <a:lnTo>
                  <a:pt x="2267243" y="4973286"/>
                </a:lnTo>
                <a:lnTo>
                  <a:pt x="2266809" y="4973503"/>
                </a:lnTo>
                <a:lnTo>
                  <a:pt x="2266819" y="4972920"/>
                </a:lnTo>
                <a:close/>
                <a:moveTo>
                  <a:pt x="6143461" y="4937534"/>
                </a:moveTo>
                <a:lnTo>
                  <a:pt x="6132873" y="4958703"/>
                </a:lnTo>
                <a:lnTo>
                  <a:pt x="6122285" y="4980136"/>
                </a:lnTo>
                <a:lnTo>
                  <a:pt x="6111167" y="5001304"/>
                </a:lnTo>
                <a:lnTo>
                  <a:pt x="6109065" y="5005262"/>
                </a:lnTo>
                <a:lnTo>
                  <a:pt x="6143461" y="4937534"/>
                </a:lnTo>
                <a:close/>
                <a:moveTo>
                  <a:pt x="2714299" y="4933599"/>
                </a:moveTo>
                <a:lnTo>
                  <a:pt x="2712976" y="4933863"/>
                </a:lnTo>
                <a:lnTo>
                  <a:pt x="2714035" y="4933863"/>
                </a:lnTo>
                <a:lnTo>
                  <a:pt x="2714299" y="4933599"/>
                </a:lnTo>
                <a:close/>
                <a:moveTo>
                  <a:pt x="2522953" y="4861941"/>
                </a:moveTo>
                <a:lnTo>
                  <a:pt x="2523121" y="4861962"/>
                </a:lnTo>
                <a:lnTo>
                  <a:pt x="2523460" y="4862955"/>
                </a:lnTo>
                <a:lnTo>
                  <a:pt x="2522953" y="4861941"/>
                </a:lnTo>
                <a:close/>
                <a:moveTo>
                  <a:pt x="3040923" y="4823797"/>
                </a:moveTo>
                <a:lnTo>
                  <a:pt x="3043570" y="4823797"/>
                </a:lnTo>
                <a:lnTo>
                  <a:pt x="3046217" y="4824061"/>
                </a:lnTo>
                <a:lnTo>
                  <a:pt x="3048599" y="4824590"/>
                </a:lnTo>
                <a:lnTo>
                  <a:pt x="3050452" y="4825120"/>
                </a:lnTo>
                <a:lnTo>
                  <a:pt x="3052569" y="4825913"/>
                </a:lnTo>
                <a:lnTo>
                  <a:pt x="3054687" y="4827236"/>
                </a:lnTo>
                <a:lnTo>
                  <a:pt x="3056539" y="4828295"/>
                </a:lnTo>
                <a:lnTo>
                  <a:pt x="3057863" y="4829882"/>
                </a:lnTo>
                <a:lnTo>
                  <a:pt x="3059451" y="4831470"/>
                </a:lnTo>
                <a:lnTo>
                  <a:pt x="3060510" y="4833322"/>
                </a:lnTo>
                <a:lnTo>
                  <a:pt x="3061833" y="4835438"/>
                </a:lnTo>
                <a:lnTo>
                  <a:pt x="3062627" y="4837555"/>
                </a:lnTo>
                <a:lnTo>
                  <a:pt x="3063157" y="4840201"/>
                </a:lnTo>
                <a:lnTo>
                  <a:pt x="3063951" y="4842847"/>
                </a:lnTo>
                <a:lnTo>
                  <a:pt x="3064215" y="4845757"/>
                </a:lnTo>
                <a:lnTo>
                  <a:pt x="3064745" y="4852372"/>
                </a:lnTo>
                <a:lnTo>
                  <a:pt x="3064745" y="4859780"/>
                </a:lnTo>
                <a:lnTo>
                  <a:pt x="3063686" y="4867718"/>
                </a:lnTo>
                <a:lnTo>
                  <a:pt x="3062098" y="4876713"/>
                </a:lnTo>
                <a:lnTo>
                  <a:pt x="3075597" y="4972757"/>
                </a:lnTo>
                <a:lnTo>
                  <a:pt x="3103654" y="5177280"/>
                </a:lnTo>
                <a:lnTo>
                  <a:pt x="3132769" y="5381803"/>
                </a:lnTo>
                <a:lnTo>
                  <a:pt x="3147327" y="5483932"/>
                </a:lnTo>
                <a:lnTo>
                  <a:pt x="3162414" y="5586061"/>
                </a:lnTo>
                <a:lnTo>
                  <a:pt x="3177237" y="5688191"/>
                </a:lnTo>
                <a:lnTo>
                  <a:pt x="3192588" y="5790320"/>
                </a:lnTo>
                <a:lnTo>
                  <a:pt x="3185442" y="5744282"/>
                </a:lnTo>
                <a:lnTo>
                  <a:pt x="3179883" y="5710151"/>
                </a:lnTo>
                <a:lnTo>
                  <a:pt x="3175648" y="5686868"/>
                </a:lnTo>
                <a:lnTo>
                  <a:pt x="3172737" y="5672580"/>
                </a:lnTo>
                <a:lnTo>
                  <a:pt x="3171678" y="5668876"/>
                </a:lnTo>
                <a:lnTo>
                  <a:pt x="3170884" y="5667024"/>
                </a:lnTo>
                <a:lnTo>
                  <a:pt x="3170619" y="5666495"/>
                </a:lnTo>
                <a:lnTo>
                  <a:pt x="3170355" y="5666759"/>
                </a:lnTo>
                <a:lnTo>
                  <a:pt x="3170090" y="5668082"/>
                </a:lnTo>
                <a:lnTo>
                  <a:pt x="3170090" y="5670993"/>
                </a:lnTo>
                <a:lnTo>
                  <a:pt x="3170090" y="5674961"/>
                </a:lnTo>
                <a:lnTo>
                  <a:pt x="3170884" y="5686603"/>
                </a:lnTo>
                <a:lnTo>
                  <a:pt x="3172208" y="5700891"/>
                </a:lnTo>
                <a:lnTo>
                  <a:pt x="3174590" y="5717559"/>
                </a:lnTo>
                <a:lnTo>
                  <a:pt x="3176972" y="5734757"/>
                </a:lnTo>
                <a:lnTo>
                  <a:pt x="3179883" y="5751955"/>
                </a:lnTo>
                <a:lnTo>
                  <a:pt x="3183324" y="5767036"/>
                </a:lnTo>
                <a:lnTo>
                  <a:pt x="3184648" y="5773651"/>
                </a:lnTo>
                <a:lnTo>
                  <a:pt x="3186501" y="5779472"/>
                </a:lnTo>
                <a:lnTo>
                  <a:pt x="3187824" y="5784234"/>
                </a:lnTo>
                <a:lnTo>
                  <a:pt x="3189677" y="5787409"/>
                </a:lnTo>
                <a:lnTo>
                  <a:pt x="3190471" y="5788732"/>
                </a:lnTo>
                <a:lnTo>
                  <a:pt x="3191000" y="5789791"/>
                </a:lnTo>
                <a:lnTo>
                  <a:pt x="3192059" y="5790055"/>
                </a:lnTo>
                <a:lnTo>
                  <a:pt x="3192588" y="5790320"/>
                </a:lnTo>
                <a:lnTo>
                  <a:pt x="3186765" y="5793759"/>
                </a:lnTo>
                <a:lnTo>
                  <a:pt x="3181472" y="5797199"/>
                </a:lnTo>
                <a:lnTo>
                  <a:pt x="3176178" y="5799580"/>
                </a:lnTo>
                <a:lnTo>
                  <a:pt x="3171413" y="5801697"/>
                </a:lnTo>
                <a:lnTo>
                  <a:pt x="3167178" y="5803814"/>
                </a:lnTo>
                <a:lnTo>
                  <a:pt x="3163208" y="5804872"/>
                </a:lnTo>
                <a:lnTo>
                  <a:pt x="3160455" y="5805930"/>
                </a:lnTo>
                <a:lnTo>
                  <a:pt x="3157385" y="5805930"/>
                </a:lnTo>
                <a:lnTo>
                  <a:pt x="3152885" y="5805930"/>
                </a:lnTo>
                <a:lnTo>
                  <a:pt x="3150602" y="5806199"/>
                </a:lnTo>
                <a:lnTo>
                  <a:pt x="3149180" y="5805666"/>
                </a:lnTo>
                <a:lnTo>
                  <a:pt x="3147327" y="5804343"/>
                </a:lnTo>
                <a:lnTo>
                  <a:pt x="3146004" y="5803020"/>
                </a:lnTo>
                <a:lnTo>
                  <a:pt x="3144945" y="5800903"/>
                </a:lnTo>
                <a:lnTo>
                  <a:pt x="3144415" y="5798257"/>
                </a:lnTo>
                <a:lnTo>
                  <a:pt x="3144415" y="5795611"/>
                </a:lnTo>
                <a:lnTo>
                  <a:pt x="3143886" y="5796141"/>
                </a:lnTo>
                <a:lnTo>
                  <a:pt x="3132240" y="5797464"/>
                </a:lnTo>
                <a:lnTo>
                  <a:pt x="3120858" y="5798522"/>
                </a:lnTo>
                <a:lnTo>
                  <a:pt x="3111065" y="5799051"/>
                </a:lnTo>
                <a:lnTo>
                  <a:pt x="3101536" y="5799051"/>
                </a:lnTo>
                <a:lnTo>
                  <a:pt x="3093066" y="5798786"/>
                </a:lnTo>
                <a:lnTo>
                  <a:pt x="3089361" y="5798522"/>
                </a:lnTo>
                <a:lnTo>
                  <a:pt x="3085390" y="5797993"/>
                </a:lnTo>
                <a:lnTo>
                  <a:pt x="3081949" y="5797199"/>
                </a:lnTo>
                <a:lnTo>
                  <a:pt x="3078508" y="5796141"/>
                </a:lnTo>
                <a:lnTo>
                  <a:pt x="3075332" y="5795347"/>
                </a:lnTo>
                <a:lnTo>
                  <a:pt x="3071891" y="5794024"/>
                </a:lnTo>
                <a:lnTo>
                  <a:pt x="3068980" y="5792701"/>
                </a:lnTo>
                <a:lnTo>
                  <a:pt x="3066068" y="5790849"/>
                </a:lnTo>
                <a:lnTo>
                  <a:pt x="3063421" y="5789261"/>
                </a:lnTo>
                <a:lnTo>
                  <a:pt x="3060774" y="5787145"/>
                </a:lnTo>
                <a:lnTo>
                  <a:pt x="3058127" y="5784764"/>
                </a:lnTo>
                <a:lnTo>
                  <a:pt x="3055745" y="5782118"/>
                </a:lnTo>
                <a:lnTo>
                  <a:pt x="3053363" y="5779472"/>
                </a:lnTo>
                <a:lnTo>
                  <a:pt x="3051510" y="5776561"/>
                </a:lnTo>
                <a:lnTo>
                  <a:pt x="3049393" y="5773386"/>
                </a:lnTo>
                <a:lnTo>
                  <a:pt x="3047275" y="5769682"/>
                </a:lnTo>
                <a:lnTo>
                  <a:pt x="3045687" y="5765978"/>
                </a:lnTo>
                <a:lnTo>
                  <a:pt x="3043570" y="5761745"/>
                </a:lnTo>
                <a:lnTo>
                  <a:pt x="3039864" y="5752749"/>
                </a:lnTo>
                <a:lnTo>
                  <a:pt x="3036688" y="5742430"/>
                </a:lnTo>
                <a:lnTo>
                  <a:pt x="3033247" y="5742166"/>
                </a:lnTo>
                <a:lnTo>
                  <a:pt x="3029806" y="5741901"/>
                </a:lnTo>
                <a:lnTo>
                  <a:pt x="3026100" y="5741372"/>
                </a:lnTo>
                <a:lnTo>
                  <a:pt x="3022395" y="5740578"/>
                </a:lnTo>
                <a:lnTo>
                  <a:pt x="3015248" y="5738461"/>
                </a:lnTo>
                <a:lnTo>
                  <a:pt x="3008366" y="5735816"/>
                </a:lnTo>
                <a:lnTo>
                  <a:pt x="3001220" y="5732641"/>
                </a:lnTo>
                <a:lnTo>
                  <a:pt x="2994338" y="5728936"/>
                </a:lnTo>
                <a:lnTo>
                  <a:pt x="2987456" y="5725497"/>
                </a:lnTo>
                <a:lnTo>
                  <a:pt x="2980310" y="5721263"/>
                </a:lnTo>
                <a:lnTo>
                  <a:pt x="2966281" y="5713061"/>
                </a:lnTo>
                <a:lnTo>
                  <a:pt x="2952517" y="5705388"/>
                </a:lnTo>
                <a:lnTo>
                  <a:pt x="2945900" y="5701684"/>
                </a:lnTo>
                <a:lnTo>
                  <a:pt x="2938754" y="5698509"/>
                </a:lnTo>
                <a:lnTo>
                  <a:pt x="2931607" y="5695599"/>
                </a:lnTo>
                <a:lnTo>
                  <a:pt x="2924725" y="5693218"/>
                </a:lnTo>
                <a:lnTo>
                  <a:pt x="2872053" y="5677872"/>
                </a:lnTo>
                <a:lnTo>
                  <a:pt x="2846113" y="5670463"/>
                </a:lnTo>
                <a:lnTo>
                  <a:pt x="2819909" y="5662526"/>
                </a:lnTo>
                <a:lnTo>
                  <a:pt x="2796882" y="5655118"/>
                </a:lnTo>
                <a:lnTo>
                  <a:pt x="2784441" y="5650620"/>
                </a:lnTo>
                <a:lnTo>
                  <a:pt x="2771472" y="5646122"/>
                </a:lnTo>
                <a:lnTo>
                  <a:pt x="2757973" y="5641095"/>
                </a:lnTo>
                <a:lnTo>
                  <a:pt x="2744738" y="5635538"/>
                </a:lnTo>
                <a:lnTo>
                  <a:pt x="2731239" y="5629718"/>
                </a:lnTo>
                <a:lnTo>
                  <a:pt x="2718270" y="5623368"/>
                </a:lnTo>
                <a:lnTo>
                  <a:pt x="2705829" y="5617018"/>
                </a:lnTo>
                <a:lnTo>
                  <a:pt x="2693654" y="5610138"/>
                </a:lnTo>
                <a:lnTo>
                  <a:pt x="2688095" y="5606699"/>
                </a:lnTo>
                <a:lnTo>
                  <a:pt x="2682801" y="5602995"/>
                </a:lnTo>
                <a:lnTo>
                  <a:pt x="2677508" y="5599291"/>
                </a:lnTo>
                <a:lnTo>
                  <a:pt x="2672479" y="5595586"/>
                </a:lnTo>
                <a:lnTo>
                  <a:pt x="2668244" y="5591882"/>
                </a:lnTo>
                <a:lnTo>
                  <a:pt x="2663744" y="5587913"/>
                </a:lnTo>
                <a:lnTo>
                  <a:pt x="2660038" y="5583945"/>
                </a:lnTo>
                <a:lnTo>
                  <a:pt x="2656333" y="5579976"/>
                </a:lnTo>
                <a:lnTo>
                  <a:pt x="2653157" y="5576007"/>
                </a:lnTo>
                <a:lnTo>
                  <a:pt x="2650510" y="5571774"/>
                </a:lnTo>
                <a:lnTo>
                  <a:pt x="2648127" y="5567541"/>
                </a:lnTo>
                <a:lnTo>
                  <a:pt x="2646539" y="5563307"/>
                </a:lnTo>
                <a:lnTo>
                  <a:pt x="2645745" y="5558016"/>
                </a:lnTo>
                <a:lnTo>
                  <a:pt x="2644422" y="5552724"/>
                </a:lnTo>
                <a:lnTo>
                  <a:pt x="2642834" y="5547697"/>
                </a:lnTo>
                <a:lnTo>
                  <a:pt x="2640716" y="5542405"/>
                </a:lnTo>
                <a:lnTo>
                  <a:pt x="2638069" y="5537378"/>
                </a:lnTo>
                <a:lnTo>
                  <a:pt x="2634893" y="5532086"/>
                </a:lnTo>
                <a:lnTo>
                  <a:pt x="2631452" y="5527324"/>
                </a:lnTo>
                <a:lnTo>
                  <a:pt x="2627747" y="5522297"/>
                </a:lnTo>
                <a:lnTo>
                  <a:pt x="2623512" y="5517270"/>
                </a:lnTo>
                <a:lnTo>
                  <a:pt x="2619277" y="5512507"/>
                </a:lnTo>
                <a:lnTo>
                  <a:pt x="2614512" y="5507480"/>
                </a:lnTo>
                <a:lnTo>
                  <a:pt x="2609483" y="5502982"/>
                </a:lnTo>
                <a:lnTo>
                  <a:pt x="2598896" y="5493193"/>
                </a:lnTo>
                <a:lnTo>
                  <a:pt x="2588044" y="5483932"/>
                </a:lnTo>
                <a:lnTo>
                  <a:pt x="2576397" y="5474407"/>
                </a:lnTo>
                <a:lnTo>
                  <a:pt x="2564751" y="5465411"/>
                </a:lnTo>
                <a:lnTo>
                  <a:pt x="2541988" y="5447420"/>
                </a:lnTo>
                <a:lnTo>
                  <a:pt x="2531401" y="5438688"/>
                </a:lnTo>
                <a:lnTo>
                  <a:pt x="2521872" y="5429957"/>
                </a:lnTo>
                <a:lnTo>
                  <a:pt x="2517107" y="5425724"/>
                </a:lnTo>
                <a:lnTo>
                  <a:pt x="2512872" y="5421226"/>
                </a:lnTo>
                <a:lnTo>
                  <a:pt x="2508902" y="5417257"/>
                </a:lnTo>
                <a:lnTo>
                  <a:pt x="2505197" y="5413024"/>
                </a:lnTo>
                <a:lnTo>
                  <a:pt x="2426585" y="5315922"/>
                </a:lnTo>
                <a:lnTo>
                  <a:pt x="2421291" y="5308513"/>
                </a:lnTo>
                <a:lnTo>
                  <a:pt x="2415732" y="5300841"/>
                </a:lnTo>
                <a:lnTo>
                  <a:pt x="2410174" y="5293432"/>
                </a:lnTo>
                <a:lnTo>
                  <a:pt x="2404351" y="5286024"/>
                </a:lnTo>
                <a:lnTo>
                  <a:pt x="2398263" y="5279145"/>
                </a:lnTo>
                <a:lnTo>
                  <a:pt x="2391646" y="5272001"/>
                </a:lnTo>
                <a:lnTo>
                  <a:pt x="2385558" y="5265386"/>
                </a:lnTo>
                <a:lnTo>
                  <a:pt x="2378941" y="5258507"/>
                </a:lnTo>
                <a:lnTo>
                  <a:pt x="2372059" y="5252157"/>
                </a:lnTo>
                <a:lnTo>
                  <a:pt x="2364912" y="5245543"/>
                </a:lnTo>
                <a:lnTo>
                  <a:pt x="2358031" y="5239457"/>
                </a:lnTo>
                <a:lnTo>
                  <a:pt x="2350619" y="5233636"/>
                </a:lnTo>
                <a:lnTo>
                  <a:pt x="2343208" y="5228080"/>
                </a:lnTo>
                <a:lnTo>
                  <a:pt x="2335797" y="5222524"/>
                </a:lnTo>
                <a:lnTo>
                  <a:pt x="2328121" y="5217232"/>
                </a:lnTo>
                <a:lnTo>
                  <a:pt x="2320180" y="5212205"/>
                </a:lnTo>
                <a:lnTo>
                  <a:pt x="2315416" y="5209824"/>
                </a:lnTo>
                <a:lnTo>
                  <a:pt x="2309858" y="5207443"/>
                </a:lnTo>
                <a:lnTo>
                  <a:pt x="2303770" y="5205061"/>
                </a:lnTo>
                <a:lnTo>
                  <a:pt x="2297153" y="5202945"/>
                </a:lnTo>
                <a:lnTo>
                  <a:pt x="2283389" y="5198182"/>
                </a:lnTo>
                <a:lnTo>
                  <a:pt x="2276772" y="5195801"/>
                </a:lnTo>
                <a:lnTo>
                  <a:pt x="2270419" y="5193420"/>
                </a:lnTo>
                <a:lnTo>
                  <a:pt x="2264596" y="5190774"/>
                </a:lnTo>
                <a:lnTo>
                  <a:pt x="2259567" y="5188128"/>
                </a:lnTo>
                <a:lnTo>
                  <a:pt x="2257714" y="5186805"/>
                </a:lnTo>
                <a:lnTo>
                  <a:pt x="2255861" y="5185218"/>
                </a:lnTo>
                <a:lnTo>
                  <a:pt x="2254273" y="5183365"/>
                </a:lnTo>
                <a:lnTo>
                  <a:pt x="2253215" y="5182043"/>
                </a:lnTo>
                <a:lnTo>
                  <a:pt x="2252421" y="5180190"/>
                </a:lnTo>
                <a:lnTo>
                  <a:pt x="2252156" y="5178603"/>
                </a:lnTo>
                <a:lnTo>
                  <a:pt x="2252156" y="5176751"/>
                </a:lnTo>
                <a:lnTo>
                  <a:pt x="2252421" y="5174899"/>
                </a:lnTo>
                <a:lnTo>
                  <a:pt x="2253215" y="5173047"/>
                </a:lnTo>
                <a:lnTo>
                  <a:pt x="2254803" y="5170930"/>
                </a:lnTo>
                <a:lnTo>
                  <a:pt x="2256391" y="5168813"/>
                </a:lnTo>
                <a:lnTo>
                  <a:pt x="2258773" y="5166697"/>
                </a:lnTo>
                <a:lnTo>
                  <a:pt x="2260891" y="5160347"/>
                </a:lnTo>
                <a:lnTo>
                  <a:pt x="2259038" y="5157172"/>
                </a:lnTo>
                <a:lnTo>
                  <a:pt x="2256920" y="5154526"/>
                </a:lnTo>
                <a:lnTo>
                  <a:pt x="2253215" y="5149234"/>
                </a:lnTo>
                <a:lnTo>
                  <a:pt x="2245009" y="5139445"/>
                </a:lnTo>
                <a:lnTo>
                  <a:pt x="2241568" y="5134682"/>
                </a:lnTo>
                <a:lnTo>
                  <a:pt x="2239716" y="5132036"/>
                </a:lnTo>
                <a:lnTo>
                  <a:pt x="2237863" y="5129390"/>
                </a:lnTo>
                <a:lnTo>
                  <a:pt x="2236539" y="5126745"/>
                </a:lnTo>
                <a:lnTo>
                  <a:pt x="2235216" y="5123570"/>
                </a:lnTo>
                <a:lnTo>
                  <a:pt x="2234157" y="5120395"/>
                </a:lnTo>
                <a:lnTo>
                  <a:pt x="2233363" y="5117220"/>
                </a:lnTo>
                <a:lnTo>
                  <a:pt x="2229922" y="5114574"/>
                </a:lnTo>
                <a:lnTo>
                  <a:pt x="2227011" y="5111928"/>
                </a:lnTo>
                <a:lnTo>
                  <a:pt x="2224893" y="5109282"/>
                </a:lnTo>
                <a:lnTo>
                  <a:pt x="2222776" y="5106372"/>
                </a:lnTo>
                <a:lnTo>
                  <a:pt x="2221188" y="5103461"/>
                </a:lnTo>
                <a:lnTo>
                  <a:pt x="2220129" y="5100551"/>
                </a:lnTo>
                <a:lnTo>
                  <a:pt x="2219070" y="5097640"/>
                </a:lnTo>
                <a:lnTo>
                  <a:pt x="2218805" y="5094730"/>
                </a:lnTo>
                <a:lnTo>
                  <a:pt x="2218541" y="5091290"/>
                </a:lnTo>
                <a:lnTo>
                  <a:pt x="2218805" y="5088380"/>
                </a:lnTo>
                <a:lnTo>
                  <a:pt x="2219070" y="5085205"/>
                </a:lnTo>
                <a:lnTo>
                  <a:pt x="2220129" y="5082030"/>
                </a:lnTo>
                <a:lnTo>
                  <a:pt x="2220923" y="5079120"/>
                </a:lnTo>
                <a:lnTo>
                  <a:pt x="2222246" y="5075945"/>
                </a:lnTo>
                <a:lnTo>
                  <a:pt x="2223570" y="5072505"/>
                </a:lnTo>
                <a:lnTo>
                  <a:pt x="2225158" y="5069595"/>
                </a:lnTo>
                <a:lnTo>
                  <a:pt x="2228863" y="5063509"/>
                </a:lnTo>
                <a:lnTo>
                  <a:pt x="2233098" y="5057424"/>
                </a:lnTo>
                <a:lnTo>
                  <a:pt x="2237333" y="5051868"/>
                </a:lnTo>
                <a:lnTo>
                  <a:pt x="2242098" y="5046311"/>
                </a:lnTo>
                <a:lnTo>
                  <a:pt x="2246862" y="5041284"/>
                </a:lnTo>
                <a:lnTo>
                  <a:pt x="2251097" y="5036522"/>
                </a:lnTo>
                <a:lnTo>
                  <a:pt x="2259302" y="5028584"/>
                </a:lnTo>
                <a:lnTo>
                  <a:pt x="2258773" y="5024880"/>
                </a:lnTo>
                <a:lnTo>
                  <a:pt x="2260626" y="5023822"/>
                </a:lnTo>
                <a:lnTo>
                  <a:pt x="2262743" y="5022763"/>
                </a:lnTo>
                <a:lnTo>
                  <a:pt x="2264067" y="5021176"/>
                </a:lnTo>
                <a:lnTo>
                  <a:pt x="2265655" y="5019853"/>
                </a:lnTo>
                <a:lnTo>
                  <a:pt x="2266714" y="5018001"/>
                </a:lnTo>
                <a:lnTo>
                  <a:pt x="2267772" y="5015884"/>
                </a:lnTo>
                <a:lnTo>
                  <a:pt x="2268831" y="5013768"/>
                </a:lnTo>
                <a:lnTo>
                  <a:pt x="2269625" y="5011386"/>
                </a:lnTo>
                <a:lnTo>
                  <a:pt x="2270949" y="5006359"/>
                </a:lnTo>
                <a:lnTo>
                  <a:pt x="2271478" y="5000803"/>
                </a:lnTo>
                <a:lnTo>
                  <a:pt x="2271743" y="4994982"/>
                </a:lnTo>
                <a:lnTo>
                  <a:pt x="2271743" y="4988632"/>
                </a:lnTo>
                <a:lnTo>
                  <a:pt x="2271684" y="4987272"/>
                </a:lnTo>
                <a:lnTo>
                  <a:pt x="2271452" y="4987501"/>
                </a:lnTo>
                <a:lnTo>
                  <a:pt x="2262840" y="4995240"/>
                </a:lnTo>
                <a:lnTo>
                  <a:pt x="2260231" y="5005301"/>
                </a:lnTo>
                <a:lnTo>
                  <a:pt x="2252663" y="4995240"/>
                </a:lnTo>
                <a:lnTo>
                  <a:pt x="2265189" y="4984663"/>
                </a:lnTo>
                <a:lnTo>
                  <a:pt x="2271682" y="4987231"/>
                </a:lnTo>
                <a:lnTo>
                  <a:pt x="2271478" y="4982547"/>
                </a:lnTo>
                <a:lnTo>
                  <a:pt x="2270949" y="4976726"/>
                </a:lnTo>
                <a:lnTo>
                  <a:pt x="2269625" y="4965084"/>
                </a:lnTo>
                <a:lnTo>
                  <a:pt x="2268302" y="4955030"/>
                </a:lnTo>
                <a:lnTo>
                  <a:pt x="2267243" y="4947886"/>
                </a:lnTo>
                <a:lnTo>
                  <a:pt x="2266819" y="4972920"/>
                </a:lnTo>
                <a:lnTo>
                  <a:pt x="2259567" y="4966672"/>
                </a:lnTo>
                <a:lnTo>
                  <a:pt x="2247656" y="4987309"/>
                </a:lnTo>
                <a:lnTo>
                  <a:pt x="2242362" y="4984134"/>
                </a:lnTo>
                <a:lnTo>
                  <a:pt x="2237069" y="4981224"/>
                </a:lnTo>
                <a:lnTo>
                  <a:pt x="2226217" y="4975138"/>
                </a:lnTo>
                <a:lnTo>
                  <a:pt x="2221188" y="4971963"/>
                </a:lnTo>
                <a:lnTo>
                  <a:pt x="2216423" y="4968788"/>
                </a:lnTo>
                <a:lnTo>
                  <a:pt x="2211923" y="4965349"/>
                </a:lnTo>
                <a:lnTo>
                  <a:pt x="2207953" y="4961380"/>
                </a:lnTo>
                <a:lnTo>
                  <a:pt x="2212188" y="4958734"/>
                </a:lnTo>
                <a:lnTo>
                  <a:pt x="2211394" y="4946828"/>
                </a:lnTo>
                <a:lnTo>
                  <a:pt x="2209806" y="4934657"/>
                </a:lnTo>
                <a:lnTo>
                  <a:pt x="2207688" y="4923015"/>
                </a:lnTo>
                <a:lnTo>
                  <a:pt x="2205042" y="4911109"/>
                </a:lnTo>
                <a:lnTo>
                  <a:pt x="2280742" y="4905553"/>
                </a:lnTo>
                <a:lnTo>
                  <a:pt x="2356178" y="4899468"/>
                </a:lnTo>
                <a:lnTo>
                  <a:pt x="2431878" y="4893647"/>
                </a:lnTo>
                <a:lnTo>
                  <a:pt x="2507579" y="4888090"/>
                </a:lnTo>
                <a:lnTo>
                  <a:pt x="2505726" y="4894176"/>
                </a:lnTo>
                <a:lnTo>
                  <a:pt x="2503608" y="4900261"/>
                </a:lnTo>
                <a:lnTo>
                  <a:pt x="2501226" y="4906082"/>
                </a:lnTo>
                <a:lnTo>
                  <a:pt x="2499945" y="4908899"/>
                </a:lnTo>
                <a:lnTo>
                  <a:pt x="2499638" y="4909257"/>
                </a:lnTo>
                <a:lnTo>
                  <a:pt x="2495668" y="4915343"/>
                </a:lnTo>
                <a:lnTo>
                  <a:pt x="2487727" y="4928307"/>
                </a:lnTo>
                <a:lnTo>
                  <a:pt x="2483228" y="4934922"/>
                </a:lnTo>
                <a:lnTo>
                  <a:pt x="2478198" y="4941801"/>
                </a:lnTo>
                <a:lnTo>
                  <a:pt x="2475287" y="4945240"/>
                </a:lnTo>
                <a:lnTo>
                  <a:pt x="2472375" y="4948945"/>
                </a:lnTo>
                <a:lnTo>
                  <a:pt x="2469199" y="4952120"/>
                </a:lnTo>
                <a:lnTo>
                  <a:pt x="2465758" y="4955295"/>
                </a:lnTo>
                <a:lnTo>
                  <a:pt x="2462002" y="4958548"/>
                </a:lnTo>
                <a:lnTo>
                  <a:pt x="2458876" y="4960851"/>
                </a:lnTo>
                <a:lnTo>
                  <a:pt x="2453847" y="4964555"/>
                </a:lnTo>
                <a:lnTo>
                  <a:pt x="2448289" y="4968259"/>
                </a:lnTo>
                <a:lnTo>
                  <a:pt x="2453318" y="4965349"/>
                </a:lnTo>
                <a:lnTo>
                  <a:pt x="2457818" y="4961909"/>
                </a:lnTo>
                <a:lnTo>
                  <a:pt x="2461788" y="4958734"/>
                </a:lnTo>
                <a:lnTo>
                  <a:pt x="2462002" y="4958548"/>
                </a:lnTo>
                <a:lnTo>
                  <a:pt x="2463905" y="4957147"/>
                </a:lnTo>
                <a:lnTo>
                  <a:pt x="2468670" y="4952649"/>
                </a:lnTo>
                <a:lnTo>
                  <a:pt x="2473434" y="4948151"/>
                </a:lnTo>
                <a:lnTo>
                  <a:pt x="2477404" y="4943653"/>
                </a:lnTo>
                <a:lnTo>
                  <a:pt x="2481639" y="4938890"/>
                </a:lnTo>
                <a:lnTo>
                  <a:pt x="2485345" y="4933599"/>
                </a:lnTo>
                <a:lnTo>
                  <a:pt x="2489051" y="4928572"/>
                </a:lnTo>
                <a:lnTo>
                  <a:pt x="2492492" y="4923015"/>
                </a:lnTo>
                <a:lnTo>
                  <a:pt x="2495668" y="4917459"/>
                </a:lnTo>
                <a:lnTo>
                  <a:pt x="2498579" y="4911903"/>
                </a:lnTo>
                <a:lnTo>
                  <a:pt x="2499945" y="4908899"/>
                </a:lnTo>
                <a:lnTo>
                  <a:pt x="2504402" y="4903701"/>
                </a:lnTo>
                <a:lnTo>
                  <a:pt x="2507049" y="4901055"/>
                </a:lnTo>
                <a:lnTo>
                  <a:pt x="2509696" y="4898409"/>
                </a:lnTo>
                <a:lnTo>
                  <a:pt x="2512608" y="4896028"/>
                </a:lnTo>
                <a:lnTo>
                  <a:pt x="2515519" y="4893647"/>
                </a:lnTo>
                <a:lnTo>
                  <a:pt x="2519225" y="4891530"/>
                </a:lnTo>
                <a:lnTo>
                  <a:pt x="2522931" y="4889678"/>
                </a:lnTo>
                <a:lnTo>
                  <a:pt x="2526901" y="4887826"/>
                </a:lnTo>
                <a:lnTo>
                  <a:pt x="2531401" y="4886238"/>
                </a:lnTo>
                <a:lnTo>
                  <a:pt x="2536165" y="4884915"/>
                </a:lnTo>
                <a:lnTo>
                  <a:pt x="2541459" y="4883593"/>
                </a:lnTo>
                <a:lnTo>
                  <a:pt x="2547017" y="4882799"/>
                </a:lnTo>
                <a:lnTo>
                  <a:pt x="2553105" y="4882270"/>
                </a:lnTo>
                <a:lnTo>
                  <a:pt x="2666391" y="4871157"/>
                </a:lnTo>
                <a:lnTo>
                  <a:pt x="2779677" y="4859251"/>
                </a:lnTo>
                <a:lnTo>
                  <a:pt x="2894551" y="4846815"/>
                </a:lnTo>
                <a:lnTo>
                  <a:pt x="3009160" y="4833322"/>
                </a:lnTo>
                <a:lnTo>
                  <a:pt x="3017366" y="4829882"/>
                </a:lnTo>
                <a:lnTo>
                  <a:pt x="3024777" y="4827236"/>
                </a:lnTo>
                <a:lnTo>
                  <a:pt x="3031659" y="4825120"/>
                </a:lnTo>
                <a:lnTo>
                  <a:pt x="3035100" y="4824590"/>
                </a:lnTo>
                <a:lnTo>
                  <a:pt x="3038011" y="4824061"/>
                </a:lnTo>
                <a:lnTo>
                  <a:pt x="3040923" y="4823797"/>
                </a:lnTo>
                <a:close/>
                <a:moveTo>
                  <a:pt x="2506785" y="4813213"/>
                </a:moveTo>
                <a:lnTo>
                  <a:pt x="2490374" y="4814272"/>
                </a:lnTo>
                <a:lnTo>
                  <a:pt x="2490109" y="4814272"/>
                </a:lnTo>
                <a:lnTo>
                  <a:pt x="2490639" y="4815330"/>
                </a:lnTo>
                <a:lnTo>
                  <a:pt x="2490374" y="4814272"/>
                </a:lnTo>
                <a:lnTo>
                  <a:pt x="2501756" y="4814536"/>
                </a:lnTo>
                <a:lnTo>
                  <a:pt x="2506255" y="4813743"/>
                </a:lnTo>
                <a:lnTo>
                  <a:pt x="2506785" y="4813213"/>
                </a:lnTo>
                <a:close/>
                <a:moveTo>
                  <a:pt x="6191109" y="4810259"/>
                </a:moveTo>
                <a:lnTo>
                  <a:pt x="6190579" y="4811053"/>
                </a:lnTo>
                <a:lnTo>
                  <a:pt x="6190844" y="4810788"/>
                </a:lnTo>
                <a:lnTo>
                  <a:pt x="6191109" y="4810259"/>
                </a:lnTo>
                <a:close/>
                <a:moveTo>
                  <a:pt x="3051034" y="4795983"/>
                </a:moveTo>
                <a:lnTo>
                  <a:pt x="3051246" y="4797074"/>
                </a:lnTo>
                <a:lnTo>
                  <a:pt x="3052569" y="4807393"/>
                </a:lnTo>
                <a:lnTo>
                  <a:pt x="3051034" y="4795983"/>
                </a:lnTo>
                <a:close/>
                <a:moveTo>
                  <a:pt x="2442201" y="4793634"/>
                </a:moveTo>
                <a:lnTo>
                  <a:pt x="2441936" y="4794428"/>
                </a:lnTo>
                <a:lnTo>
                  <a:pt x="2438231" y="4797868"/>
                </a:lnTo>
                <a:lnTo>
                  <a:pt x="2442201" y="4794428"/>
                </a:lnTo>
                <a:lnTo>
                  <a:pt x="2442201" y="4793634"/>
                </a:lnTo>
                <a:close/>
                <a:moveTo>
                  <a:pt x="3929064" y="4702088"/>
                </a:moveTo>
                <a:lnTo>
                  <a:pt x="3928544" y="4702966"/>
                </a:lnTo>
                <a:lnTo>
                  <a:pt x="3914776" y="4713201"/>
                </a:lnTo>
                <a:lnTo>
                  <a:pt x="3926726" y="4702673"/>
                </a:lnTo>
                <a:lnTo>
                  <a:pt x="3929064" y="4702088"/>
                </a:lnTo>
                <a:close/>
                <a:moveTo>
                  <a:pt x="4387851" y="4695738"/>
                </a:moveTo>
                <a:lnTo>
                  <a:pt x="4387851" y="4697267"/>
                </a:lnTo>
                <a:lnTo>
                  <a:pt x="4381501" y="4716376"/>
                </a:lnTo>
                <a:lnTo>
                  <a:pt x="4381501" y="4702872"/>
                </a:lnTo>
                <a:lnTo>
                  <a:pt x="4387851" y="4695738"/>
                </a:lnTo>
                <a:close/>
                <a:moveTo>
                  <a:pt x="2997514" y="4681451"/>
                </a:moveTo>
                <a:lnTo>
                  <a:pt x="2996720" y="4681715"/>
                </a:lnTo>
                <a:lnTo>
                  <a:pt x="2996455" y="4681980"/>
                </a:lnTo>
                <a:lnTo>
                  <a:pt x="2997514" y="4681451"/>
                </a:lnTo>
                <a:close/>
                <a:moveTo>
                  <a:pt x="4127501" y="4678275"/>
                </a:moveTo>
                <a:lnTo>
                  <a:pt x="4127501" y="4679271"/>
                </a:lnTo>
                <a:lnTo>
                  <a:pt x="4124326" y="4690975"/>
                </a:lnTo>
                <a:lnTo>
                  <a:pt x="4127501" y="4678275"/>
                </a:lnTo>
                <a:close/>
                <a:moveTo>
                  <a:pt x="3007308" y="4678011"/>
                </a:moveTo>
                <a:lnTo>
                  <a:pt x="3007308" y="4678540"/>
                </a:lnTo>
                <a:lnTo>
                  <a:pt x="3008102" y="4678805"/>
                </a:lnTo>
                <a:lnTo>
                  <a:pt x="3007308" y="4678011"/>
                </a:lnTo>
                <a:close/>
                <a:moveTo>
                  <a:pt x="4131698" y="4664518"/>
                </a:moveTo>
                <a:lnTo>
                  <a:pt x="4129845" y="4668222"/>
                </a:lnTo>
                <a:lnTo>
                  <a:pt x="4127727" y="4671397"/>
                </a:lnTo>
                <a:lnTo>
                  <a:pt x="4125080" y="4674043"/>
                </a:lnTo>
                <a:lnTo>
                  <a:pt x="4122433" y="4676688"/>
                </a:lnTo>
                <a:lnTo>
                  <a:pt x="4119257" y="4678805"/>
                </a:lnTo>
                <a:lnTo>
                  <a:pt x="4116081" y="4680393"/>
                </a:lnTo>
                <a:lnTo>
                  <a:pt x="4112640" y="4682245"/>
                </a:lnTo>
                <a:lnTo>
                  <a:pt x="4108934" y="4684097"/>
                </a:lnTo>
                <a:lnTo>
                  <a:pt x="4102053" y="4687272"/>
                </a:lnTo>
                <a:lnTo>
                  <a:pt x="4094641" y="4690182"/>
                </a:lnTo>
                <a:lnTo>
                  <a:pt x="4091200" y="4692034"/>
                </a:lnTo>
                <a:lnTo>
                  <a:pt x="4088024" y="4693886"/>
                </a:lnTo>
                <a:lnTo>
                  <a:pt x="4085113" y="4696003"/>
                </a:lnTo>
                <a:lnTo>
                  <a:pt x="4081936" y="4698649"/>
                </a:lnTo>
                <a:lnTo>
                  <a:pt x="4077966" y="4693886"/>
                </a:lnTo>
                <a:lnTo>
                  <a:pt x="4076378" y="4699443"/>
                </a:lnTo>
                <a:lnTo>
                  <a:pt x="4061555" y="4699707"/>
                </a:lnTo>
                <a:lnTo>
                  <a:pt x="4044616" y="4704999"/>
                </a:lnTo>
                <a:lnTo>
                  <a:pt x="4041439" y="4704999"/>
                </a:lnTo>
                <a:lnTo>
                  <a:pt x="4044086" y="4706586"/>
                </a:lnTo>
                <a:lnTo>
                  <a:pt x="4043821" y="4707380"/>
                </a:lnTo>
                <a:lnTo>
                  <a:pt x="4026882" y="4705263"/>
                </a:lnTo>
                <a:lnTo>
                  <a:pt x="4023970" y="4703411"/>
                </a:lnTo>
                <a:lnTo>
                  <a:pt x="4021323" y="4701295"/>
                </a:lnTo>
                <a:lnTo>
                  <a:pt x="4019206" y="4698913"/>
                </a:lnTo>
                <a:lnTo>
                  <a:pt x="4017617" y="4696268"/>
                </a:lnTo>
                <a:lnTo>
                  <a:pt x="4016294" y="4693622"/>
                </a:lnTo>
                <a:lnTo>
                  <a:pt x="4015500" y="4690711"/>
                </a:lnTo>
                <a:lnTo>
                  <a:pt x="4014971" y="4687536"/>
                </a:lnTo>
                <a:lnTo>
                  <a:pt x="4014971" y="4684361"/>
                </a:lnTo>
                <a:lnTo>
                  <a:pt x="4044086" y="4678805"/>
                </a:lnTo>
                <a:lnTo>
                  <a:pt x="4075055" y="4673249"/>
                </a:lnTo>
                <a:lnTo>
                  <a:pt x="4090406" y="4670603"/>
                </a:lnTo>
                <a:lnTo>
                  <a:pt x="4104964" y="4668222"/>
                </a:lnTo>
                <a:lnTo>
                  <a:pt x="4118728" y="4666105"/>
                </a:lnTo>
                <a:lnTo>
                  <a:pt x="4131698" y="4664518"/>
                </a:lnTo>
                <a:close/>
                <a:moveTo>
                  <a:pt x="2898786" y="4660549"/>
                </a:moveTo>
                <a:lnTo>
                  <a:pt x="2898533" y="4660576"/>
                </a:lnTo>
                <a:lnTo>
                  <a:pt x="2894022" y="4660813"/>
                </a:lnTo>
                <a:lnTo>
                  <a:pt x="2881581" y="4662401"/>
                </a:lnTo>
                <a:lnTo>
                  <a:pt x="2898533" y="4660576"/>
                </a:lnTo>
                <a:lnTo>
                  <a:pt x="2899051" y="4660549"/>
                </a:lnTo>
                <a:lnTo>
                  <a:pt x="2898786" y="4660549"/>
                </a:lnTo>
                <a:close/>
                <a:moveTo>
                  <a:pt x="4004383" y="4660284"/>
                </a:moveTo>
                <a:lnTo>
                  <a:pt x="4009942" y="4663988"/>
                </a:lnTo>
                <a:lnTo>
                  <a:pt x="4000413" y="4665840"/>
                </a:lnTo>
                <a:lnTo>
                  <a:pt x="4004118" y="4660549"/>
                </a:lnTo>
                <a:lnTo>
                  <a:pt x="4004383" y="4660284"/>
                </a:lnTo>
                <a:close/>
                <a:moveTo>
                  <a:pt x="4433889" y="4659225"/>
                </a:moveTo>
                <a:lnTo>
                  <a:pt x="4429126" y="4665575"/>
                </a:lnTo>
                <a:lnTo>
                  <a:pt x="4432488" y="4659514"/>
                </a:lnTo>
                <a:lnTo>
                  <a:pt x="4433889" y="4659225"/>
                </a:lnTo>
                <a:close/>
                <a:moveTo>
                  <a:pt x="4003676" y="4657638"/>
                </a:moveTo>
                <a:lnTo>
                  <a:pt x="4002914" y="4658153"/>
                </a:lnTo>
                <a:lnTo>
                  <a:pt x="3996564" y="4666134"/>
                </a:lnTo>
                <a:lnTo>
                  <a:pt x="3990976" y="4667163"/>
                </a:lnTo>
                <a:lnTo>
                  <a:pt x="4000120" y="4658153"/>
                </a:lnTo>
                <a:lnTo>
                  <a:pt x="4003676" y="4657638"/>
                </a:lnTo>
                <a:close/>
                <a:moveTo>
                  <a:pt x="3160561" y="4649701"/>
                </a:moveTo>
                <a:lnTo>
                  <a:pt x="3160561" y="4649965"/>
                </a:lnTo>
                <a:lnTo>
                  <a:pt x="3160826" y="4649701"/>
                </a:lnTo>
                <a:lnTo>
                  <a:pt x="3160561" y="4649701"/>
                </a:lnTo>
                <a:close/>
                <a:moveTo>
                  <a:pt x="4008438" y="4649700"/>
                </a:moveTo>
                <a:lnTo>
                  <a:pt x="4008438" y="4650154"/>
                </a:lnTo>
                <a:lnTo>
                  <a:pt x="4002088" y="4656050"/>
                </a:lnTo>
                <a:lnTo>
                  <a:pt x="4008438" y="4649700"/>
                </a:lnTo>
                <a:close/>
                <a:moveTo>
                  <a:pt x="3977943" y="4641763"/>
                </a:moveTo>
                <a:lnTo>
                  <a:pt x="3989388" y="4652213"/>
                </a:lnTo>
                <a:lnTo>
                  <a:pt x="3986460" y="4662923"/>
                </a:lnTo>
                <a:lnTo>
                  <a:pt x="3985395" y="4661617"/>
                </a:lnTo>
                <a:lnTo>
                  <a:pt x="3985163" y="4662415"/>
                </a:lnTo>
                <a:lnTo>
                  <a:pt x="3987801" y="4667390"/>
                </a:lnTo>
                <a:lnTo>
                  <a:pt x="3987801" y="4668070"/>
                </a:lnTo>
                <a:lnTo>
                  <a:pt x="3983331" y="4668708"/>
                </a:lnTo>
                <a:lnTo>
                  <a:pt x="3983266" y="4668932"/>
                </a:lnTo>
                <a:lnTo>
                  <a:pt x="3959045" y="4672850"/>
                </a:lnTo>
                <a:lnTo>
                  <a:pt x="3962771" y="4655870"/>
                </a:lnTo>
                <a:lnTo>
                  <a:pt x="3977943" y="4641763"/>
                </a:lnTo>
                <a:close/>
                <a:moveTo>
                  <a:pt x="4004509" y="4640175"/>
                </a:moveTo>
                <a:lnTo>
                  <a:pt x="4006851" y="4642556"/>
                </a:lnTo>
                <a:lnTo>
                  <a:pt x="4005550" y="4645467"/>
                </a:lnTo>
                <a:lnTo>
                  <a:pt x="3998783" y="4653934"/>
                </a:lnTo>
                <a:lnTo>
                  <a:pt x="3991756" y="4664517"/>
                </a:lnTo>
                <a:lnTo>
                  <a:pt x="3990976" y="4665575"/>
                </a:lnTo>
                <a:lnTo>
                  <a:pt x="4004509" y="4640175"/>
                </a:lnTo>
                <a:close/>
                <a:moveTo>
                  <a:pt x="3998361" y="4630650"/>
                </a:moveTo>
                <a:lnTo>
                  <a:pt x="3998913" y="4633225"/>
                </a:lnTo>
                <a:lnTo>
                  <a:pt x="3992563" y="4640175"/>
                </a:lnTo>
                <a:lnTo>
                  <a:pt x="3998361" y="4630650"/>
                </a:lnTo>
                <a:close/>
                <a:moveTo>
                  <a:pt x="2963105" y="4628534"/>
                </a:moveTo>
                <a:lnTo>
                  <a:pt x="2960458" y="4629592"/>
                </a:lnTo>
                <a:lnTo>
                  <a:pt x="2963634" y="4628799"/>
                </a:lnTo>
                <a:lnTo>
                  <a:pt x="2963105" y="4628534"/>
                </a:lnTo>
                <a:close/>
                <a:moveTo>
                  <a:pt x="4009232" y="4627475"/>
                </a:moveTo>
                <a:lnTo>
                  <a:pt x="4010026" y="4630772"/>
                </a:lnTo>
                <a:lnTo>
                  <a:pt x="3998913" y="4641763"/>
                </a:lnTo>
                <a:lnTo>
                  <a:pt x="4003146" y="4631322"/>
                </a:lnTo>
                <a:lnTo>
                  <a:pt x="4009232" y="4627475"/>
                </a:lnTo>
                <a:close/>
                <a:moveTo>
                  <a:pt x="4362505" y="4624565"/>
                </a:moveTo>
                <a:lnTo>
                  <a:pt x="4368283" y="4633308"/>
                </a:lnTo>
                <a:lnTo>
                  <a:pt x="4368593" y="4632238"/>
                </a:lnTo>
                <a:lnTo>
                  <a:pt x="4373563" y="4633191"/>
                </a:lnTo>
                <a:lnTo>
                  <a:pt x="4369727" y="4635493"/>
                </a:lnTo>
                <a:lnTo>
                  <a:pt x="4372298" y="4639382"/>
                </a:lnTo>
                <a:lnTo>
                  <a:pt x="4368857" y="4645203"/>
                </a:lnTo>
                <a:lnTo>
                  <a:pt x="4377856" y="4643086"/>
                </a:lnTo>
                <a:lnTo>
                  <a:pt x="4378650" y="4645203"/>
                </a:lnTo>
                <a:lnTo>
                  <a:pt x="4379445" y="4647849"/>
                </a:lnTo>
                <a:lnTo>
                  <a:pt x="4379709" y="4650759"/>
                </a:lnTo>
                <a:lnTo>
                  <a:pt x="4379709" y="4653670"/>
                </a:lnTo>
                <a:lnTo>
                  <a:pt x="4378915" y="4660020"/>
                </a:lnTo>
                <a:lnTo>
                  <a:pt x="4378121" y="4665576"/>
                </a:lnTo>
                <a:lnTo>
                  <a:pt x="4377592" y="4669545"/>
                </a:lnTo>
                <a:lnTo>
                  <a:pt x="4377592" y="4670868"/>
                </a:lnTo>
                <a:lnTo>
                  <a:pt x="4377856" y="4671132"/>
                </a:lnTo>
                <a:lnTo>
                  <a:pt x="4378121" y="4671397"/>
                </a:lnTo>
                <a:lnTo>
                  <a:pt x="4378650" y="4671132"/>
                </a:lnTo>
                <a:lnTo>
                  <a:pt x="4379974" y="4669545"/>
                </a:lnTo>
                <a:lnTo>
                  <a:pt x="4383680" y="4663988"/>
                </a:lnTo>
                <a:lnTo>
                  <a:pt x="4392414" y="4668222"/>
                </a:lnTo>
                <a:lnTo>
                  <a:pt x="4389503" y="4675895"/>
                </a:lnTo>
                <a:lnTo>
                  <a:pt x="4387385" y="4683038"/>
                </a:lnTo>
                <a:lnTo>
                  <a:pt x="4382621" y="4698649"/>
                </a:lnTo>
                <a:lnTo>
                  <a:pt x="4374151" y="4729870"/>
                </a:lnTo>
                <a:lnTo>
                  <a:pt x="4376798" y="4725372"/>
                </a:lnTo>
                <a:lnTo>
                  <a:pt x="4379445" y="4720874"/>
                </a:lnTo>
                <a:lnTo>
                  <a:pt x="4381297" y="4716905"/>
                </a:lnTo>
                <a:lnTo>
                  <a:pt x="4383415" y="4712672"/>
                </a:lnTo>
                <a:lnTo>
                  <a:pt x="4386856" y="4704470"/>
                </a:lnTo>
                <a:lnTo>
                  <a:pt x="4390297" y="4697061"/>
                </a:lnTo>
                <a:lnTo>
                  <a:pt x="4391885" y="4693886"/>
                </a:lnTo>
                <a:lnTo>
                  <a:pt x="4393738" y="4690711"/>
                </a:lnTo>
                <a:lnTo>
                  <a:pt x="4395855" y="4688065"/>
                </a:lnTo>
                <a:lnTo>
                  <a:pt x="4398502" y="4685684"/>
                </a:lnTo>
                <a:lnTo>
                  <a:pt x="4401149" y="4683568"/>
                </a:lnTo>
                <a:lnTo>
                  <a:pt x="4404325" y="4682245"/>
                </a:lnTo>
                <a:lnTo>
                  <a:pt x="4407766" y="4680922"/>
                </a:lnTo>
                <a:lnTo>
                  <a:pt x="4412266" y="4680657"/>
                </a:lnTo>
                <a:lnTo>
                  <a:pt x="4398767" y="4698384"/>
                </a:lnTo>
                <a:lnTo>
                  <a:pt x="4407766" y="4696268"/>
                </a:lnTo>
                <a:lnTo>
                  <a:pt x="4410678" y="4692299"/>
                </a:lnTo>
                <a:lnTo>
                  <a:pt x="4413854" y="4688595"/>
                </a:lnTo>
                <a:lnTo>
                  <a:pt x="4417559" y="4685420"/>
                </a:lnTo>
                <a:lnTo>
                  <a:pt x="4421265" y="4682509"/>
                </a:lnTo>
                <a:lnTo>
                  <a:pt x="4425765" y="4680128"/>
                </a:lnTo>
                <a:lnTo>
                  <a:pt x="4430000" y="4678011"/>
                </a:lnTo>
                <a:lnTo>
                  <a:pt x="4435029" y="4676688"/>
                </a:lnTo>
                <a:lnTo>
                  <a:pt x="4440058" y="4675101"/>
                </a:lnTo>
                <a:lnTo>
                  <a:pt x="4445352" y="4674043"/>
                </a:lnTo>
                <a:lnTo>
                  <a:pt x="4450645" y="4673249"/>
                </a:lnTo>
                <a:lnTo>
                  <a:pt x="4456468" y="4672455"/>
                </a:lnTo>
                <a:lnTo>
                  <a:pt x="4462027" y="4672190"/>
                </a:lnTo>
                <a:lnTo>
                  <a:pt x="4474202" y="4671926"/>
                </a:lnTo>
                <a:lnTo>
                  <a:pt x="4486378" y="4671926"/>
                </a:lnTo>
                <a:lnTo>
                  <a:pt x="4511523" y="4673249"/>
                </a:lnTo>
                <a:lnTo>
                  <a:pt x="4523699" y="4673513"/>
                </a:lnTo>
                <a:lnTo>
                  <a:pt x="4535345" y="4673513"/>
                </a:lnTo>
                <a:lnTo>
                  <a:pt x="4541433" y="4673249"/>
                </a:lnTo>
                <a:lnTo>
                  <a:pt x="4546991" y="4672720"/>
                </a:lnTo>
                <a:lnTo>
                  <a:pt x="4552285" y="4672190"/>
                </a:lnTo>
                <a:lnTo>
                  <a:pt x="4557049" y="4671397"/>
                </a:lnTo>
                <a:lnTo>
                  <a:pt x="4562078" y="4670603"/>
                </a:lnTo>
                <a:lnTo>
                  <a:pt x="4566843" y="4669015"/>
                </a:lnTo>
                <a:lnTo>
                  <a:pt x="4571343" y="4667163"/>
                </a:lnTo>
                <a:lnTo>
                  <a:pt x="4575313" y="4665576"/>
                </a:lnTo>
                <a:lnTo>
                  <a:pt x="4580342" y="4662930"/>
                </a:lnTo>
                <a:lnTo>
                  <a:pt x="4585636" y="4660813"/>
                </a:lnTo>
                <a:lnTo>
                  <a:pt x="4590665" y="4658961"/>
                </a:lnTo>
                <a:lnTo>
                  <a:pt x="4595958" y="4657638"/>
                </a:lnTo>
                <a:lnTo>
                  <a:pt x="4600987" y="4656051"/>
                </a:lnTo>
                <a:lnTo>
                  <a:pt x="4606281" y="4655257"/>
                </a:lnTo>
                <a:lnTo>
                  <a:pt x="4611575" y="4654728"/>
                </a:lnTo>
                <a:lnTo>
                  <a:pt x="4616869" y="4654199"/>
                </a:lnTo>
                <a:lnTo>
                  <a:pt x="4622427" y="4653670"/>
                </a:lnTo>
                <a:lnTo>
                  <a:pt x="4627721" y="4653670"/>
                </a:lnTo>
                <a:lnTo>
                  <a:pt x="4633015" y="4654199"/>
                </a:lnTo>
                <a:lnTo>
                  <a:pt x="4638044" y="4654728"/>
                </a:lnTo>
                <a:lnTo>
                  <a:pt x="4643337" y="4655257"/>
                </a:lnTo>
                <a:lnTo>
                  <a:pt x="4648631" y="4656051"/>
                </a:lnTo>
                <a:lnTo>
                  <a:pt x="4653925" y="4657374"/>
                </a:lnTo>
                <a:lnTo>
                  <a:pt x="4659483" y="4658432"/>
                </a:lnTo>
                <a:lnTo>
                  <a:pt x="4664512" y="4660020"/>
                </a:lnTo>
                <a:lnTo>
                  <a:pt x="4669806" y="4661607"/>
                </a:lnTo>
                <a:lnTo>
                  <a:pt x="4680394" y="4665576"/>
                </a:lnTo>
                <a:lnTo>
                  <a:pt x="4690452" y="4669809"/>
                </a:lnTo>
                <a:lnTo>
                  <a:pt x="4700510" y="4674572"/>
                </a:lnTo>
                <a:lnTo>
                  <a:pt x="4710038" y="4680128"/>
                </a:lnTo>
                <a:lnTo>
                  <a:pt x="4719567" y="4685684"/>
                </a:lnTo>
                <a:lnTo>
                  <a:pt x="4728567" y="4692034"/>
                </a:lnTo>
                <a:lnTo>
                  <a:pt x="4737036" y="4698384"/>
                </a:lnTo>
                <a:lnTo>
                  <a:pt x="4741271" y="4701559"/>
                </a:lnTo>
                <a:lnTo>
                  <a:pt x="4745242" y="4704999"/>
                </a:lnTo>
                <a:lnTo>
                  <a:pt x="4753447" y="4712672"/>
                </a:lnTo>
                <a:lnTo>
                  <a:pt x="4761917" y="4720080"/>
                </a:lnTo>
                <a:lnTo>
                  <a:pt x="4766152" y="4723784"/>
                </a:lnTo>
                <a:lnTo>
                  <a:pt x="4770387" y="4727224"/>
                </a:lnTo>
                <a:lnTo>
                  <a:pt x="4775151" y="4730399"/>
                </a:lnTo>
                <a:lnTo>
                  <a:pt x="4779651" y="4733309"/>
                </a:lnTo>
                <a:lnTo>
                  <a:pt x="4784680" y="4735690"/>
                </a:lnTo>
                <a:lnTo>
                  <a:pt x="4789709" y="4737543"/>
                </a:lnTo>
                <a:lnTo>
                  <a:pt x="4795003" y="4738865"/>
                </a:lnTo>
                <a:lnTo>
                  <a:pt x="4800032" y="4739659"/>
                </a:lnTo>
                <a:lnTo>
                  <a:pt x="4806120" y="4739924"/>
                </a:lnTo>
                <a:lnTo>
                  <a:pt x="4809031" y="4739924"/>
                </a:lnTo>
                <a:lnTo>
                  <a:pt x="4811943" y="4739395"/>
                </a:lnTo>
                <a:lnTo>
                  <a:pt x="4817766" y="4738336"/>
                </a:lnTo>
                <a:lnTo>
                  <a:pt x="4825971" y="4736220"/>
                </a:lnTo>
                <a:lnTo>
                  <a:pt x="4835500" y="4734103"/>
                </a:lnTo>
                <a:lnTo>
                  <a:pt x="4840264" y="4733045"/>
                </a:lnTo>
                <a:lnTo>
                  <a:pt x="4845558" y="4732251"/>
                </a:lnTo>
                <a:lnTo>
                  <a:pt x="4850587" y="4731722"/>
                </a:lnTo>
                <a:lnTo>
                  <a:pt x="4855352" y="4731457"/>
                </a:lnTo>
                <a:lnTo>
                  <a:pt x="4860116" y="4731722"/>
                </a:lnTo>
                <a:lnTo>
                  <a:pt x="4864086" y="4732780"/>
                </a:lnTo>
                <a:lnTo>
                  <a:pt x="4865939" y="4733309"/>
                </a:lnTo>
                <a:lnTo>
                  <a:pt x="4867527" y="4733838"/>
                </a:lnTo>
                <a:lnTo>
                  <a:pt x="4869116" y="4734897"/>
                </a:lnTo>
                <a:lnTo>
                  <a:pt x="4870704" y="4735955"/>
                </a:lnTo>
                <a:lnTo>
                  <a:pt x="4871762" y="4737278"/>
                </a:lnTo>
                <a:lnTo>
                  <a:pt x="4872556" y="4738865"/>
                </a:lnTo>
                <a:lnTo>
                  <a:pt x="4873615" y="4740718"/>
                </a:lnTo>
                <a:lnTo>
                  <a:pt x="4874145" y="4742305"/>
                </a:lnTo>
                <a:lnTo>
                  <a:pt x="4894525" y="4836497"/>
                </a:lnTo>
                <a:lnTo>
                  <a:pt x="4899025" y="4828559"/>
                </a:lnTo>
                <a:lnTo>
                  <a:pt x="4898496" y="4853165"/>
                </a:lnTo>
                <a:lnTo>
                  <a:pt x="4892937" y="4861103"/>
                </a:lnTo>
                <a:lnTo>
                  <a:pt x="4896643" y="4865072"/>
                </a:lnTo>
                <a:lnTo>
                  <a:pt x="4896114" y="4873274"/>
                </a:lnTo>
                <a:lnTo>
                  <a:pt x="4895055" y="4881740"/>
                </a:lnTo>
                <a:lnTo>
                  <a:pt x="4893467" y="4890472"/>
                </a:lnTo>
                <a:lnTo>
                  <a:pt x="4891349" y="4899203"/>
                </a:lnTo>
                <a:lnTo>
                  <a:pt x="4888967" y="4908463"/>
                </a:lnTo>
                <a:lnTo>
                  <a:pt x="4886320" y="4917459"/>
                </a:lnTo>
                <a:lnTo>
                  <a:pt x="4883144" y="4926190"/>
                </a:lnTo>
                <a:lnTo>
                  <a:pt x="4879703" y="4934922"/>
                </a:lnTo>
                <a:lnTo>
                  <a:pt x="4875997" y="4943653"/>
                </a:lnTo>
                <a:lnTo>
                  <a:pt x="4871498" y="4951855"/>
                </a:lnTo>
                <a:lnTo>
                  <a:pt x="4866733" y="4959793"/>
                </a:lnTo>
                <a:lnTo>
                  <a:pt x="4861969" y="4966936"/>
                </a:lnTo>
                <a:lnTo>
                  <a:pt x="4856675" y="4973815"/>
                </a:lnTo>
                <a:lnTo>
                  <a:pt x="4853763" y="4976726"/>
                </a:lnTo>
                <a:lnTo>
                  <a:pt x="4850852" y="4979636"/>
                </a:lnTo>
                <a:lnTo>
                  <a:pt x="4847940" y="4982282"/>
                </a:lnTo>
                <a:lnTo>
                  <a:pt x="4845029" y="4984928"/>
                </a:lnTo>
                <a:lnTo>
                  <a:pt x="4842117" y="4987309"/>
                </a:lnTo>
                <a:lnTo>
                  <a:pt x="4838941" y="4989426"/>
                </a:lnTo>
                <a:lnTo>
                  <a:pt x="4839470" y="4992601"/>
                </a:lnTo>
                <a:lnTo>
                  <a:pt x="4839470" y="4995776"/>
                </a:lnTo>
                <a:lnTo>
                  <a:pt x="4839206" y="4998686"/>
                </a:lnTo>
                <a:lnTo>
                  <a:pt x="4838941" y="5001861"/>
                </a:lnTo>
                <a:lnTo>
                  <a:pt x="4837882" y="5005036"/>
                </a:lnTo>
                <a:lnTo>
                  <a:pt x="4836823" y="5008211"/>
                </a:lnTo>
                <a:lnTo>
                  <a:pt x="4835765" y="5011386"/>
                </a:lnTo>
                <a:lnTo>
                  <a:pt x="4833912" y="5014297"/>
                </a:lnTo>
                <a:lnTo>
                  <a:pt x="4832059" y="5017472"/>
                </a:lnTo>
                <a:lnTo>
                  <a:pt x="4830471" y="5020382"/>
                </a:lnTo>
                <a:lnTo>
                  <a:pt x="4825971" y="5026203"/>
                </a:lnTo>
                <a:lnTo>
                  <a:pt x="4820942" y="5032024"/>
                </a:lnTo>
                <a:lnTo>
                  <a:pt x="4815384" y="5038109"/>
                </a:lnTo>
                <a:lnTo>
                  <a:pt x="4809825" y="5043665"/>
                </a:lnTo>
                <a:lnTo>
                  <a:pt x="4804267" y="5048957"/>
                </a:lnTo>
                <a:lnTo>
                  <a:pt x="4793415" y="5058747"/>
                </a:lnTo>
                <a:lnTo>
                  <a:pt x="4788386" y="5063509"/>
                </a:lnTo>
                <a:lnTo>
                  <a:pt x="4783886" y="5068007"/>
                </a:lnTo>
                <a:lnTo>
                  <a:pt x="4780445" y="5071976"/>
                </a:lnTo>
                <a:lnTo>
                  <a:pt x="4777534" y="5075945"/>
                </a:lnTo>
                <a:lnTo>
                  <a:pt x="4769064" y="5080178"/>
                </a:lnTo>
                <a:lnTo>
                  <a:pt x="4768799" y="5079913"/>
                </a:lnTo>
                <a:lnTo>
                  <a:pt x="4771975" y="5089703"/>
                </a:lnTo>
                <a:lnTo>
                  <a:pt x="4763505" y="5094995"/>
                </a:lnTo>
                <a:lnTo>
                  <a:pt x="4763241" y="5098434"/>
                </a:lnTo>
                <a:lnTo>
                  <a:pt x="4762182" y="5101874"/>
                </a:lnTo>
                <a:lnTo>
                  <a:pt x="4760594" y="5109547"/>
                </a:lnTo>
                <a:lnTo>
                  <a:pt x="4758211" y="5117484"/>
                </a:lnTo>
                <a:lnTo>
                  <a:pt x="4755035" y="5125686"/>
                </a:lnTo>
                <a:lnTo>
                  <a:pt x="4751330" y="5133888"/>
                </a:lnTo>
                <a:lnTo>
                  <a:pt x="4747359" y="5142090"/>
                </a:lnTo>
                <a:lnTo>
                  <a:pt x="4742860" y="5150028"/>
                </a:lnTo>
                <a:lnTo>
                  <a:pt x="4738360" y="5157701"/>
                </a:lnTo>
                <a:lnTo>
                  <a:pt x="4733596" y="5164580"/>
                </a:lnTo>
                <a:lnTo>
                  <a:pt x="4728567" y="5171195"/>
                </a:lnTo>
                <a:lnTo>
                  <a:pt x="4723537" y="5177015"/>
                </a:lnTo>
                <a:lnTo>
                  <a:pt x="4718773" y="5181778"/>
                </a:lnTo>
                <a:lnTo>
                  <a:pt x="4716391" y="5183895"/>
                </a:lnTo>
                <a:lnTo>
                  <a:pt x="4714273" y="5185482"/>
                </a:lnTo>
                <a:lnTo>
                  <a:pt x="4712156" y="5187070"/>
                </a:lnTo>
                <a:lnTo>
                  <a:pt x="4710038" y="5187863"/>
                </a:lnTo>
                <a:lnTo>
                  <a:pt x="4707921" y="5188657"/>
                </a:lnTo>
                <a:lnTo>
                  <a:pt x="4706068" y="5188922"/>
                </a:lnTo>
                <a:lnTo>
                  <a:pt x="4704215" y="5189451"/>
                </a:lnTo>
                <a:lnTo>
                  <a:pt x="4702363" y="5188657"/>
                </a:lnTo>
                <a:lnTo>
                  <a:pt x="4692040" y="5184688"/>
                </a:lnTo>
                <a:lnTo>
                  <a:pt x="4685423" y="5192626"/>
                </a:lnTo>
                <a:lnTo>
                  <a:pt x="4688863" y="5201357"/>
                </a:lnTo>
                <a:lnTo>
                  <a:pt x="4686217" y="5205855"/>
                </a:lnTo>
                <a:lnTo>
                  <a:pt x="4683834" y="5210353"/>
                </a:lnTo>
                <a:lnTo>
                  <a:pt x="4681982" y="5214586"/>
                </a:lnTo>
                <a:lnTo>
                  <a:pt x="4680129" y="5219084"/>
                </a:lnTo>
                <a:lnTo>
                  <a:pt x="4678276" y="5223053"/>
                </a:lnTo>
                <a:lnTo>
                  <a:pt x="4677217" y="5226757"/>
                </a:lnTo>
                <a:lnTo>
                  <a:pt x="4676423" y="5230726"/>
                </a:lnTo>
                <a:lnTo>
                  <a:pt x="4675364" y="5234165"/>
                </a:lnTo>
                <a:lnTo>
                  <a:pt x="4674835" y="5237340"/>
                </a:lnTo>
                <a:lnTo>
                  <a:pt x="4674835" y="5240251"/>
                </a:lnTo>
                <a:lnTo>
                  <a:pt x="4674835" y="5242897"/>
                </a:lnTo>
                <a:lnTo>
                  <a:pt x="4675100" y="5245278"/>
                </a:lnTo>
                <a:lnTo>
                  <a:pt x="4675629" y="5247395"/>
                </a:lnTo>
                <a:lnTo>
                  <a:pt x="4676688" y="5248982"/>
                </a:lnTo>
                <a:lnTo>
                  <a:pt x="4677747" y="5250040"/>
                </a:lnTo>
                <a:lnTo>
                  <a:pt x="4679335" y="5250570"/>
                </a:lnTo>
                <a:lnTo>
                  <a:pt x="4678011" y="5259565"/>
                </a:lnTo>
                <a:lnTo>
                  <a:pt x="4676953" y="5268826"/>
                </a:lnTo>
                <a:lnTo>
                  <a:pt x="4674835" y="5289199"/>
                </a:lnTo>
                <a:lnTo>
                  <a:pt x="4671129" y="5333913"/>
                </a:lnTo>
                <a:lnTo>
                  <a:pt x="4669012" y="5357461"/>
                </a:lnTo>
                <a:lnTo>
                  <a:pt x="4666365" y="5381803"/>
                </a:lnTo>
                <a:lnTo>
                  <a:pt x="4664777" y="5393709"/>
                </a:lnTo>
                <a:lnTo>
                  <a:pt x="4663189" y="5405880"/>
                </a:lnTo>
                <a:lnTo>
                  <a:pt x="4661336" y="5417786"/>
                </a:lnTo>
                <a:lnTo>
                  <a:pt x="4658954" y="5429428"/>
                </a:lnTo>
                <a:lnTo>
                  <a:pt x="4656307" y="5441070"/>
                </a:lnTo>
                <a:lnTo>
                  <a:pt x="4653660" y="5452447"/>
                </a:lnTo>
                <a:lnTo>
                  <a:pt x="4650484" y="5463559"/>
                </a:lnTo>
                <a:lnTo>
                  <a:pt x="4647043" y="5474407"/>
                </a:lnTo>
                <a:lnTo>
                  <a:pt x="4642808" y="5484726"/>
                </a:lnTo>
                <a:lnTo>
                  <a:pt x="4638573" y="5494780"/>
                </a:lnTo>
                <a:lnTo>
                  <a:pt x="4633809" y="5504041"/>
                </a:lnTo>
                <a:lnTo>
                  <a:pt x="4631162" y="5508538"/>
                </a:lnTo>
                <a:lnTo>
                  <a:pt x="4628515" y="5512772"/>
                </a:lnTo>
                <a:lnTo>
                  <a:pt x="4625603" y="5517005"/>
                </a:lnTo>
                <a:lnTo>
                  <a:pt x="4622692" y="5520974"/>
                </a:lnTo>
                <a:lnTo>
                  <a:pt x="4619516" y="5525207"/>
                </a:lnTo>
                <a:lnTo>
                  <a:pt x="4616075" y="5528647"/>
                </a:lnTo>
                <a:lnTo>
                  <a:pt x="4612634" y="5532616"/>
                </a:lnTo>
                <a:lnTo>
                  <a:pt x="4609193" y="5535791"/>
                </a:lnTo>
                <a:lnTo>
                  <a:pt x="4605222" y="5538966"/>
                </a:lnTo>
                <a:lnTo>
                  <a:pt x="4601517" y="5541876"/>
                </a:lnTo>
                <a:lnTo>
                  <a:pt x="4597282" y="5544786"/>
                </a:lnTo>
                <a:lnTo>
                  <a:pt x="4593312" y="5547432"/>
                </a:lnTo>
                <a:lnTo>
                  <a:pt x="4588812" y="5549813"/>
                </a:lnTo>
                <a:lnTo>
                  <a:pt x="4584577" y="5552195"/>
                </a:lnTo>
                <a:lnTo>
                  <a:pt x="4579812" y="5554311"/>
                </a:lnTo>
                <a:lnTo>
                  <a:pt x="4574783" y="5555899"/>
                </a:lnTo>
                <a:lnTo>
                  <a:pt x="4569754" y="5557486"/>
                </a:lnTo>
                <a:lnTo>
                  <a:pt x="4564461" y="5558809"/>
                </a:lnTo>
                <a:lnTo>
                  <a:pt x="4517082" y="5569128"/>
                </a:lnTo>
                <a:lnTo>
                  <a:pt x="4469173" y="5579447"/>
                </a:lnTo>
                <a:lnTo>
                  <a:pt x="4421530" y="5589501"/>
                </a:lnTo>
                <a:lnTo>
                  <a:pt x="4373886" y="5599291"/>
                </a:lnTo>
                <a:lnTo>
                  <a:pt x="4325978" y="5609080"/>
                </a:lnTo>
                <a:lnTo>
                  <a:pt x="4278069" y="5618341"/>
                </a:lnTo>
                <a:lnTo>
                  <a:pt x="4182253" y="5636861"/>
                </a:lnTo>
                <a:lnTo>
                  <a:pt x="4086171" y="5654853"/>
                </a:lnTo>
                <a:lnTo>
                  <a:pt x="3990090" y="5671786"/>
                </a:lnTo>
                <a:lnTo>
                  <a:pt x="3894009" y="5688455"/>
                </a:lnTo>
                <a:lnTo>
                  <a:pt x="3797663" y="5704330"/>
                </a:lnTo>
                <a:lnTo>
                  <a:pt x="3742872" y="5713061"/>
                </a:lnTo>
                <a:lnTo>
                  <a:pt x="3687818" y="5721793"/>
                </a:lnTo>
                <a:lnTo>
                  <a:pt x="3633027" y="5730259"/>
                </a:lnTo>
                <a:lnTo>
                  <a:pt x="3578237" y="5738461"/>
                </a:lnTo>
                <a:lnTo>
                  <a:pt x="3523447" y="5746399"/>
                </a:lnTo>
                <a:lnTo>
                  <a:pt x="3468392" y="5754072"/>
                </a:lnTo>
                <a:lnTo>
                  <a:pt x="3413602" y="5761480"/>
                </a:lnTo>
                <a:lnTo>
                  <a:pt x="3358812" y="5768889"/>
                </a:lnTo>
                <a:lnTo>
                  <a:pt x="3347960" y="5771005"/>
                </a:lnTo>
                <a:lnTo>
                  <a:pt x="3336313" y="5773122"/>
                </a:lnTo>
                <a:lnTo>
                  <a:pt x="3312227" y="5778678"/>
                </a:lnTo>
                <a:lnTo>
                  <a:pt x="3300316" y="5781589"/>
                </a:lnTo>
                <a:lnTo>
                  <a:pt x="3288670" y="5783970"/>
                </a:lnTo>
                <a:lnTo>
                  <a:pt x="3276759" y="5785822"/>
                </a:lnTo>
                <a:lnTo>
                  <a:pt x="3271200" y="5786880"/>
                </a:lnTo>
                <a:lnTo>
                  <a:pt x="3265642" y="5787409"/>
                </a:lnTo>
                <a:lnTo>
                  <a:pt x="3260084" y="5787674"/>
                </a:lnTo>
                <a:lnTo>
                  <a:pt x="3254790" y="5787674"/>
                </a:lnTo>
                <a:lnTo>
                  <a:pt x="3249761" y="5787674"/>
                </a:lnTo>
                <a:lnTo>
                  <a:pt x="3244732" y="5787145"/>
                </a:lnTo>
                <a:lnTo>
                  <a:pt x="3240232" y="5786616"/>
                </a:lnTo>
                <a:lnTo>
                  <a:pt x="3235732" y="5785293"/>
                </a:lnTo>
                <a:lnTo>
                  <a:pt x="3231497" y="5783970"/>
                </a:lnTo>
                <a:lnTo>
                  <a:pt x="3227527" y="5781853"/>
                </a:lnTo>
                <a:lnTo>
                  <a:pt x="3224086" y="5779472"/>
                </a:lnTo>
                <a:lnTo>
                  <a:pt x="3220645" y="5776826"/>
                </a:lnTo>
                <a:lnTo>
                  <a:pt x="3217469" y="5773651"/>
                </a:lnTo>
                <a:lnTo>
                  <a:pt x="3214822" y="5769682"/>
                </a:lnTo>
                <a:lnTo>
                  <a:pt x="3212440" y="5765449"/>
                </a:lnTo>
                <a:lnTo>
                  <a:pt x="3210852" y="5760686"/>
                </a:lnTo>
                <a:lnTo>
                  <a:pt x="3208999" y="5755395"/>
                </a:lnTo>
                <a:lnTo>
                  <a:pt x="3207940" y="5749309"/>
                </a:lnTo>
                <a:lnTo>
                  <a:pt x="3184912" y="5590559"/>
                </a:lnTo>
                <a:lnTo>
                  <a:pt x="3157914" y="5399266"/>
                </a:lnTo>
                <a:lnTo>
                  <a:pt x="3131446" y="5207707"/>
                </a:lnTo>
                <a:lnTo>
                  <a:pt x="3105506" y="5016413"/>
                </a:lnTo>
                <a:lnTo>
                  <a:pt x="3079302" y="4824855"/>
                </a:lnTo>
                <a:lnTo>
                  <a:pt x="3142827" y="4816918"/>
                </a:lnTo>
                <a:lnTo>
                  <a:pt x="3206087" y="4808715"/>
                </a:lnTo>
                <a:lnTo>
                  <a:pt x="3269083" y="4800513"/>
                </a:lnTo>
                <a:lnTo>
                  <a:pt x="3332608" y="4791518"/>
                </a:lnTo>
                <a:lnTo>
                  <a:pt x="3395603" y="4782786"/>
                </a:lnTo>
                <a:lnTo>
                  <a:pt x="3459128" y="4773790"/>
                </a:lnTo>
                <a:lnTo>
                  <a:pt x="3522124" y="4764530"/>
                </a:lnTo>
                <a:lnTo>
                  <a:pt x="3585119" y="4755005"/>
                </a:lnTo>
                <a:lnTo>
                  <a:pt x="3604706" y="4752095"/>
                </a:lnTo>
                <a:lnTo>
                  <a:pt x="3625616" y="4748126"/>
                </a:lnTo>
                <a:lnTo>
                  <a:pt x="3671142" y="4739659"/>
                </a:lnTo>
                <a:lnTo>
                  <a:pt x="3719845" y="4730399"/>
                </a:lnTo>
                <a:lnTo>
                  <a:pt x="3769341" y="4720874"/>
                </a:lnTo>
                <a:lnTo>
                  <a:pt x="3793428" y="4716640"/>
                </a:lnTo>
                <a:lnTo>
                  <a:pt x="3816720" y="4712407"/>
                </a:lnTo>
                <a:lnTo>
                  <a:pt x="3838954" y="4708968"/>
                </a:lnTo>
                <a:lnTo>
                  <a:pt x="3860129" y="4705793"/>
                </a:lnTo>
                <a:lnTo>
                  <a:pt x="3879980" y="4703411"/>
                </a:lnTo>
                <a:lnTo>
                  <a:pt x="3897450" y="4701824"/>
                </a:lnTo>
                <a:lnTo>
                  <a:pt x="3905655" y="4701295"/>
                </a:lnTo>
                <a:lnTo>
                  <a:pt x="3913066" y="4701030"/>
                </a:lnTo>
                <a:lnTo>
                  <a:pt x="3919948" y="4701030"/>
                </a:lnTo>
                <a:lnTo>
                  <a:pt x="3926300" y="4701295"/>
                </a:lnTo>
                <a:lnTo>
                  <a:pt x="3923124" y="4702088"/>
                </a:lnTo>
                <a:lnTo>
                  <a:pt x="3919419" y="4703676"/>
                </a:lnTo>
                <a:lnTo>
                  <a:pt x="3915978" y="4705263"/>
                </a:lnTo>
                <a:lnTo>
                  <a:pt x="3912801" y="4707115"/>
                </a:lnTo>
                <a:lnTo>
                  <a:pt x="3909890" y="4709232"/>
                </a:lnTo>
                <a:lnTo>
                  <a:pt x="3906978" y="4711613"/>
                </a:lnTo>
                <a:lnTo>
                  <a:pt x="3904331" y="4713995"/>
                </a:lnTo>
                <a:lnTo>
                  <a:pt x="3901685" y="4716640"/>
                </a:lnTo>
                <a:lnTo>
                  <a:pt x="3899038" y="4719551"/>
                </a:lnTo>
                <a:lnTo>
                  <a:pt x="3904861" y="4717434"/>
                </a:lnTo>
                <a:lnTo>
                  <a:pt x="3911478" y="4714788"/>
                </a:lnTo>
                <a:lnTo>
                  <a:pt x="3928418" y="4707909"/>
                </a:lnTo>
                <a:lnTo>
                  <a:pt x="3937682" y="4704470"/>
                </a:lnTo>
                <a:lnTo>
                  <a:pt x="3945901" y="4701583"/>
                </a:lnTo>
                <a:lnTo>
                  <a:pt x="3944938" y="4696100"/>
                </a:lnTo>
                <a:lnTo>
                  <a:pt x="3962239" y="4693227"/>
                </a:lnTo>
                <a:lnTo>
                  <a:pt x="3961706" y="4693749"/>
                </a:lnTo>
                <a:lnTo>
                  <a:pt x="3953341" y="4699129"/>
                </a:lnTo>
                <a:lnTo>
                  <a:pt x="3957269" y="4697855"/>
                </a:lnTo>
                <a:lnTo>
                  <a:pt x="3967327" y="4694945"/>
                </a:lnTo>
                <a:lnTo>
                  <a:pt x="3977120" y="4692563"/>
                </a:lnTo>
                <a:lnTo>
                  <a:pt x="3981620" y="4691505"/>
                </a:lnTo>
                <a:lnTo>
                  <a:pt x="3986120" y="4690976"/>
                </a:lnTo>
                <a:lnTo>
                  <a:pt x="3990884" y="4690711"/>
                </a:lnTo>
                <a:lnTo>
                  <a:pt x="3994854" y="4690711"/>
                </a:lnTo>
                <a:lnTo>
                  <a:pt x="3999089" y="4690711"/>
                </a:lnTo>
                <a:lnTo>
                  <a:pt x="4002795" y="4691240"/>
                </a:lnTo>
                <a:lnTo>
                  <a:pt x="4006236" y="4692299"/>
                </a:lnTo>
                <a:lnTo>
                  <a:pt x="4009677" y="4693357"/>
                </a:lnTo>
                <a:lnTo>
                  <a:pt x="4012588" y="4694945"/>
                </a:lnTo>
                <a:lnTo>
                  <a:pt x="4014971" y="4696797"/>
                </a:lnTo>
                <a:lnTo>
                  <a:pt x="4017088" y="4699178"/>
                </a:lnTo>
                <a:lnTo>
                  <a:pt x="4018941" y="4702088"/>
                </a:lnTo>
                <a:lnTo>
                  <a:pt x="4020529" y="4705263"/>
                </a:lnTo>
                <a:lnTo>
                  <a:pt x="4021323" y="4709497"/>
                </a:lnTo>
                <a:lnTo>
                  <a:pt x="4040116" y="4715582"/>
                </a:lnTo>
                <a:lnTo>
                  <a:pt x="4045939" y="4712936"/>
                </a:lnTo>
                <a:lnTo>
                  <a:pt x="4051233" y="4710290"/>
                </a:lnTo>
                <a:lnTo>
                  <a:pt x="4055997" y="4708438"/>
                </a:lnTo>
                <a:lnTo>
                  <a:pt x="4058115" y="4707380"/>
                </a:lnTo>
                <a:lnTo>
                  <a:pt x="4059967" y="4706851"/>
                </a:lnTo>
                <a:lnTo>
                  <a:pt x="4061820" y="4706586"/>
                </a:lnTo>
                <a:lnTo>
                  <a:pt x="4063938" y="4706322"/>
                </a:lnTo>
                <a:lnTo>
                  <a:pt x="4065526" y="4706586"/>
                </a:lnTo>
                <a:lnTo>
                  <a:pt x="4067379" y="4707380"/>
                </a:lnTo>
                <a:lnTo>
                  <a:pt x="4069231" y="4708438"/>
                </a:lnTo>
                <a:lnTo>
                  <a:pt x="4070555" y="4709761"/>
                </a:lnTo>
                <a:lnTo>
                  <a:pt x="4072408" y="4711878"/>
                </a:lnTo>
                <a:lnTo>
                  <a:pt x="4074260" y="4714524"/>
                </a:lnTo>
                <a:lnTo>
                  <a:pt x="4077172" y="4710290"/>
                </a:lnTo>
                <a:lnTo>
                  <a:pt x="4080348" y="4706586"/>
                </a:lnTo>
                <a:lnTo>
                  <a:pt x="4084054" y="4703147"/>
                </a:lnTo>
                <a:lnTo>
                  <a:pt x="4088024" y="4700236"/>
                </a:lnTo>
                <a:lnTo>
                  <a:pt x="4091994" y="4697590"/>
                </a:lnTo>
                <a:lnTo>
                  <a:pt x="4096494" y="4694945"/>
                </a:lnTo>
                <a:lnTo>
                  <a:pt x="4101259" y="4692828"/>
                </a:lnTo>
                <a:lnTo>
                  <a:pt x="4106023" y="4691240"/>
                </a:lnTo>
                <a:lnTo>
                  <a:pt x="4103905" y="4697590"/>
                </a:lnTo>
                <a:lnTo>
                  <a:pt x="4101788" y="4703676"/>
                </a:lnTo>
                <a:lnTo>
                  <a:pt x="4100200" y="4709761"/>
                </a:lnTo>
                <a:lnTo>
                  <a:pt x="4098876" y="4716376"/>
                </a:lnTo>
                <a:lnTo>
                  <a:pt x="4097818" y="4722726"/>
                </a:lnTo>
                <a:lnTo>
                  <a:pt x="4097288" y="4729076"/>
                </a:lnTo>
                <a:lnTo>
                  <a:pt x="4097024" y="4735690"/>
                </a:lnTo>
                <a:lnTo>
                  <a:pt x="4097024" y="4742305"/>
                </a:lnTo>
                <a:lnTo>
                  <a:pt x="4102582" y="4729076"/>
                </a:lnTo>
                <a:lnTo>
                  <a:pt x="4105758" y="4722726"/>
                </a:lnTo>
                <a:lnTo>
                  <a:pt x="4108934" y="4716640"/>
                </a:lnTo>
                <a:lnTo>
                  <a:pt x="4112375" y="4710290"/>
                </a:lnTo>
                <a:lnTo>
                  <a:pt x="4115816" y="4704734"/>
                </a:lnTo>
                <a:lnTo>
                  <a:pt x="4119257" y="4699443"/>
                </a:lnTo>
                <a:lnTo>
                  <a:pt x="4123228" y="4694151"/>
                </a:lnTo>
                <a:lnTo>
                  <a:pt x="4126933" y="4689653"/>
                </a:lnTo>
                <a:lnTo>
                  <a:pt x="4131168" y="4685155"/>
                </a:lnTo>
                <a:lnTo>
                  <a:pt x="4135138" y="4680922"/>
                </a:lnTo>
                <a:lnTo>
                  <a:pt x="4139638" y="4677218"/>
                </a:lnTo>
                <a:lnTo>
                  <a:pt x="4144402" y="4674043"/>
                </a:lnTo>
                <a:lnTo>
                  <a:pt x="4149167" y="4671397"/>
                </a:lnTo>
                <a:lnTo>
                  <a:pt x="4154196" y="4669015"/>
                </a:lnTo>
                <a:lnTo>
                  <a:pt x="4159490" y="4666899"/>
                </a:lnTo>
                <a:lnTo>
                  <a:pt x="4170077" y="4663195"/>
                </a:lnTo>
                <a:lnTo>
                  <a:pt x="4151549" y="4667163"/>
                </a:lnTo>
                <a:lnTo>
                  <a:pt x="4154461" y="4658697"/>
                </a:lnTo>
                <a:lnTo>
                  <a:pt x="4196016" y="4651024"/>
                </a:lnTo>
                <a:lnTo>
                  <a:pt x="4237572" y="4643880"/>
                </a:lnTo>
                <a:lnTo>
                  <a:pt x="4258218" y="4639911"/>
                </a:lnTo>
                <a:lnTo>
                  <a:pt x="4278863" y="4635942"/>
                </a:lnTo>
                <a:lnTo>
                  <a:pt x="4299244" y="4631445"/>
                </a:lnTo>
                <a:lnTo>
                  <a:pt x="4319361" y="4627211"/>
                </a:lnTo>
                <a:lnTo>
                  <a:pt x="4325713" y="4628270"/>
                </a:lnTo>
                <a:lnTo>
                  <a:pt x="4340800" y="4638853"/>
                </a:lnTo>
                <a:lnTo>
                  <a:pt x="4347153" y="4630915"/>
                </a:lnTo>
                <a:lnTo>
                  <a:pt x="4356681" y="4631709"/>
                </a:lnTo>
                <a:lnTo>
                  <a:pt x="4362505" y="4624565"/>
                </a:lnTo>
                <a:close/>
                <a:moveTo>
                  <a:pt x="3994327" y="4624300"/>
                </a:moveTo>
                <a:lnTo>
                  <a:pt x="4000501" y="4625669"/>
                </a:lnTo>
                <a:lnTo>
                  <a:pt x="3999883" y="4625942"/>
                </a:lnTo>
                <a:lnTo>
                  <a:pt x="3996796" y="4627585"/>
                </a:lnTo>
                <a:lnTo>
                  <a:pt x="3995870" y="4628406"/>
                </a:lnTo>
                <a:lnTo>
                  <a:pt x="3994944" y="4629774"/>
                </a:lnTo>
                <a:lnTo>
                  <a:pt x="3992783" y="4633333"/>
                </a:lnTo>
                <a:lnTo>
                  <a:pt x="3989388" y="4640175"/>
                </a:lnTo>
                <a:lnTo>
                  <a:pt x="3994327" y="4624300"/>
                </a:lnTo>
                <a:close/>
                <a:moveTo>
                  <a:pt x="4359276" y="4619538"/>
                </a:moveTo>
                <a:lnTo>
                  <a:pt x="4359276" y="4620067"/>
                </a:lnTo>
                <a:lnTo>
                  <a:pt x="4354777" y="4624301"/>
                </a:lnTo>
                <a:lnTo>
                  <a:pt x="4354513" y="4620861"/>
                </a:lnTo>
                <a:lnTo>
                  <a:pt x="4355307" y="4620861"/>
                </a:lnTo>
                <a:lnTo>
                  <a:pt x="4356630" y="4620332"/>
                </a:lnTo>
                <a:lnTo>
                  <a:pt x="4359276" y="4619538"/>
                </a:lnTo>
                <a:close/>
                <a:moveTo>
                  <a:pt x="3985545" y="4617950"/>
                </a:moveTo>
                <a:lnTo>
                  <a:pt x="3987801" y="4622085"/>
                </a:lnTo>
                <a:lnTo>
                  <a:pt x="3973513" y="4640175"/>
                </a:lnTo>
                <a:lnTo>
                  <a:pt x="3985545" y="4617950"/>
                </a:lnTo>
                <a:close/>
                <a:moveTo>
                  <a:pt x="4283892" y="4611865"/>
                </a:moveTo>
                <a:lnTo>
                  <a:pt x="4283892" y="4612924"/>
                </a:lnTo>
                <a:lnTo>
                  <a:pt x="4283363" y="4612924"/>
                </a:lnTo>
                <a:lnTo>
                  <a:pt x="4283892" y="4611865"/>
                </a:lnTo>
                <a:close/>
                <a:moveTo>
                  <a:pt x="4268789" y="4611600"/>
                </a:moveTo>
                <a:lnTo>
                  <a:pt x="4268789" y="4611838"/>
                </a:lnTo>
                <a:lnTo>
                  <a:pt x="4267360" y="4615411"/>
                </a:lnTo>
                <a:lnTo>
                  <a:pt x="4264026" y="4616363"/>
                </a:lnTo>
                <a:lnTo>
                  <a:pt x="4265931" y="4611838"/>
                </a:lnTo>
                <a:lnTo>
                  <a:pt x="4268789" y="4611600"/>
                </a:lnTo>
                <a:close/>
                <a:moveTo>
                  <a:pt x="3511271" y="4609484"/>
                </a:moveTo>
                <a:lnTo>
                  <a:pt x="3508095" y="4610278"/>
                </a:lnTo>
                <a:lnTo>
                  <a:pt x="3509948" y="4610278"/>
                </a:lnTo>
                <a:lnTo>
                  <a:pt x="3511271" y="4609484"/>
                </a:lnTo>
                <a:close/>
                <a:moveTo>
                  <a:pt x="4194176" y="4606838"/>
                </a:moveTo>
                <a:lnTo>
                  <a:pt x="4197351" y="4610694"/>
                </a:lnTo>
                <a:lnTo>
                  <a:pt x="4194464" y="4611601"/>
                </a:lnTo>
                <a:lnTo>
                  <a:pt x="4194176" y="4606838"/>
                </a:lnTo>
                <a:close/>
                <a:moveTo>
                  <a:pt x="4012799" y="4603663"/>
                </a:moveTo>
                <a:lnTo>
                  <a:pt x="4017964" y="4607473"/>
                </a:lnTo>
                <a:lnTo>
                  <a:pt x="4011077" y="4615910"/>
                </a:lnTo>
                <a:lnTo>
                  <a:pt x="4004928" y="4622713"/>
                </a:lnTo>
                <a:lnTo>
                  <a:pt x="4000501" y="4612916"/>
                </a:lnTo>
                <a:lnTo>
                  <a:pt x="4012799" y="4603663"/>
                </a:lnTo>
                <a:close/>
                <a:moveTo>
                  <a:pt x="4210839" y="4601811"/>
                </a:moveTo>
                <a:lnTo>
                  <a:pt x="4214015" y="4602076"/>
                </a:lnTo>
                <a:lnTo>
                  <a:pt x="4216927" y="4602870"/>
                </a:lnTo>
                <a:lnTo>
                  <a:pt x="4219044" y="4603399"/>
                </a:lnTo>
                <a:lnTo>
                  <a:pt x="4220897" y="4603928"/>
                </a:lnTo>
                <a:lnTo>
                  <a:pt x="4221956" y="4604457"/>
                </a:lnTo>
                <a:lnTo>
                  <a:pt x="4223014" y="4604986"/>
                </a:lnTo>
                <a:lnTo>
                  <a:pt x="4224073" y="4606309"/>
                </a:lnTo>
                <a:lnTo>
                  <a:pt x="4224867" y="4607367"/>
                </a:lnTo>
                <a:lnTo>
                  <a:pt x="4225397" y="4607632"/>
                </a:lnTo>
                <a:lnTo>
                  <a:pt x="4225926" y="4607897"/>
                </a:lnTo>
                <a:lnTo>
                  <a:pt x="4226720" y="4607897"/>
                </a:lnTo>
                <a:lnTo>
                  <a:pt x="4227779" y="4607897"/>
                </a:lnTo>
                <a:lnTo>
                  <a:pt x="4231749" y="4607103"/>
                </a:lnTo>
                <a:lnTo>
                  <a:pt x="4234396" y="4612130"/>
                </a:lnTo>
                <a:lnTo>
                  <a:pt x="4238896" y="4608955"/>
                </a:lnTo>
                <a:lnTo>
                  <a:pt x="4239954" y="4613717"/>
                </a:lnTo>
                <a:lnTo>
                  <a:pt x="4246572" y="4605780"/>
                </a:lnTo>
                <a:lnTo>
                  <a:pt x="4252659" y="4614511"/>
                </a:lnTo>
                <a:lnTo>
                  <a:pt x="4260071" y="4609484"/>
                </a:lnTo>
                <a:lnTo>
                  <a:pt x="4260071" y="4611072"/>
                </a:lnTo>
                <a:lnTo>
                  <a:pt x="4255836" y="4618215"/>
                </a:lnTo>
                <a:lnTo>
                  <a:pt x="4260071" y="4617686"/>
                </a:lnTo>
                <a:lnTo>
                  <a:pt x="4248160" y="4620332"/>
                </a:lnTo>
                <a:lnTo>
                  <a:pt x="4234396" y="4623242"/>
                </a:lnTo>
                <a:lnTo>
                  <a:pt x="4220103" y="4626417"/>
                </a:lnTo>
                <a:lnTo>
                  <a:pt x="4205545" y="4629063"/>
                </a:lnTo>
                <a:lnTo>
                  <a:pt x="4198928" y="4630386"/>
                </a:lnTo>
                <a:lnTo>
                  <a:pt x="4192046" y="4631180"/>
                </a:lnTo>
                <a:lnTo>
                  <a:pt x="4185958" y="4631709"/>
                </a:lnTo>
                <a:lnTo>
                  <a:pt x="4180400" y="4631709"/>
                </a:lnTo>
                <a:lnTo>
                  <a:pt x="4175371" y="4631445"/>
                </a:lnTo>
                <a:lnTo>
                  <a:pt x="4171401" y="4630651"/>
                </a:lnTo>
                <a:lnTo>
                  <a:pt x="4169548" y="4630122"/>
                </a:lnTo>
                <a:lnTo>
                  <a:pt x="4167695" y="4629063"/>
                </a:lnTo>
                <a:lnTo>
                  <a:pt x="4166372" y="4628270"/>
                </a:lnTo>
                <a:lnTo>
                  <a:pt x="4165313" y="4627476"/>
                </a:lnTo>
                <a:lnTo>
                  <a:pt x="4171401" y="4621390"/>
                </a:lnTo>
                <a:lnTo>
                  <a:pt x="4177224" y="4620861"/>
                </a:lnTo>
                <a:lnTo>
                  <a:pt x="4190458" y="4611865"/>
                </a:lnTo>
                <a:lnTo>
                  <a:pt x="4195222" y="4615305"/>
                </a:lnTo>
                <a:lnTo>
                  <a:pt x="4205016" y="4612395"/>
                </a:lnTo>
                <a:lnTo>
                  <a:pt x="4213486" y="4612395"/>
                </a:lnTo>
                <a:lnTo>
                  <a:pt x="4210045" y="4603399"/>
                </a:lnTo>
                <a:lnTo>
                  <a:pt x="4210839" y="4601811"/>
                </a:lnTo>
                <a:close/>
                <a:moveTo>
                  <a:pt x="4007024" y="4600488"/>
                </a:moveTo>
                <a:lnTo>
                  <a:pt x="4011614" y="4601055"/>
                </a:lnTo>
                <a:lnTo>
                  <a:pt x="4011131" y="4601339"/>
                </a:lnTo>
                <a:lnTo>
                  <a:pt x="4001467" y="4608426"/>
                </a:lnTo>
                <a:lnTo>
                  <a:pt x="4000501" y="4605591"/>
                </a:lnTo>
                <a:lnTo>
                  <a:pt x="4007024" y="4600488"/>
                </a:lnTo>
                <a:close/>
                <a:moveTo>
                  <a:pt x="4120316" y="4591492"/>
                </a:moveTo>
                <a:lnTo>
                  <a:pt x="4124286" y="4591757"/>
                </a:lnTo>
                <a:lnTo>
                  <a:pt x="4128521" y="4592551"/>
                </a:lnTo>
                <a:lnTo>
                  <a:pt x="4132492" y="4593080"/>
                </a:lnTo>
                <a:lnTo>
                  <a:pt x="4136462" y="4593874"/>
                </a:lnTo>
                <a:lnTo>
                  <a:pt x="4140168" y="4595461"/>
                </a:lnTo>
                <a:lnTo>
                  <a:pt x="4143608" y="4596520"/>
                </a:lnTo>
                <a:lnTo>
                  <a:pt x="4146785" y="4598372"/>
                </a:lnTo>
                <a:lnTo>
                  <a:pt x="4149961" y="4600224"/>
                </a:lnTo>
                <a:lnTo>
                  <a:pt x="4152608" y="4601811"/>
                </a:lnTo>
                <a:lnTo>
                  <a:pt x="4142814" y="4639647"/>
                </a:lnTo>
                <a:lnTo>
                  <a:pt x="4126933" y="4642822"/>
                </a:lnTo>
                <a:lnTo>
                  <a:pt x="4108934" y="4646790"/>
                </a:lnTo>
                <a:lnTo>
                  <a:pt x="4089877" y="4650495"/>
                </a:lnTo>
                <a:lnTo>
                  <a:pt x="4070820" y="4654199"/>
                </a:lnTo>
                <a:lnTo>
                  <a:pt x="4061820" y="4655522"/>
                </a:lnTo>
                <a:lnTo>
                  <a:pt x="4053086" y="4656315"/>
                </a:lnTo>
                <a:lnTo>
                  <a:pt x="4044616" y="4657374"/>
                </a:lnTo>
                <a:lnTo>
                  <a:pt x="4036940" y="4657638"/>
                </a:lnTo>
                <a:lnTo>
                  <a:pt x="4029793" y="4657374"/>
                </a:lnTo>
                <a:lnTo>
                  <a:pt x="4026617" y="4657109"/>
                </a:lnTo>
                <a:lnTo>
                  <a:pt x="4023705" y="4656315"/>
                </a:lnTo>
                <a:lnTo>
                  <a:pt x="4021058" y="4655786"/>
                </a:lnTo>
                <a:lnTo>
                  <a:pt x="4018676" y="4654993"/>
                </a:lnTo>
                <a:lnTo>
                  <a:pt x="4016559" y="4654199"/>
                </a:lnTo>
                <a:lnTo>
                  <a:pt x="4014441" y="4652876"/>
                </a:lnTo>
                <a:lnTo>
                  <a:pt x="4012324" y="4642028"/>
                </a:lnTo>
                <a:lnTo>
                  <a:pt x="4026087" y="4642557"/>
                </a:lnTo>
                <a:lnTo>
                  <a:pt x="4021852" y="4641763"/>
                </a:lnTo>
                <a:lnTo>
                  <a:pt x="4018147" y="4639911"/>
                </a:lnTo>
                <a:lnTo>
                  <a:pt x="4014971" y="4638324"/>
                </a:lnTo>
                <a:lnTo>
                  <a:pt x="4012853" y="4636472"/>
                </a:lnTo>
                <a:lnTo>
                  <a:pt x="4011265" y="4634620"/>
                </a:lnTo>
                <a:lnTo>
                  <a:pt x="4011000" y="4633826"/>
                </a:lnTo>
                <a:lnTo>
                  <a:pt x="4011000" y="4633032"/>
                </a:lnTo>
                <a:lnTo>
                  <a:pt x="4011000" y="4631180"/>
                </a:lnTo>
                <a:lnTo>
                  <a:pt x="4011794" y="4629063"/>
                </a:lnTo>
                <a:lnTo>
                  <a:pt x="4013382" y="4627476"/>
                </a:lnTo>
                <a:lnTo>
                  <a:pt x="4015235" y="4625624"/>
                </a:lnTo>
                <a:lnTo>
                  <a:pt x="4017882" y="4623772"/>
                </a:lnTo>
                <a:lnTo>
                  <a:pt x="4020794" y="4622184"/>
                </a:lnTo>
                <a:lnTo>
                  <a:pt x="4023970" y="4620332"/>
                </a:lnTo>
                <a:lnTo>
                  <a:pt x="4031646" y="4617157"/>
                </a:lnTo>
                <a:lnTo>
                  <a:pt x="4040381" y="4613982"/>
                </a:lnTo>
                <a:lnTo>
                  <a:pt x="4049380" y="4611072"/>
                </a:lnTo>
                <a:lnTo>
                  <a:pt x="4058909" y="4607897"/>
                </a:lnTo>
                <a:lnTo>
                  <a:pt x="4067643" y="4605780"/>
                </a:lnTo>
                <a:lnTo>
                  <a:pt x="4076113" y="4603663"/>
                </a:lnTo>
                <a:lnTo>
                  <a:pt x="4088818" y="4601017"/>
                </a:lnTo>
                <a:lnTo>
                  <a:pt x="4093847" y="4599695"/>
                </a:lnTo>
                <a:lnTo>
                  <a:pt x="4097024" y="4597578"/>
                </a:lnTo>
                <a:lnTo>
                  <a:pt x="4100464" y="4595726"/>
                </a:lnTo>
                <a:lnTo>
                  <a:pt x="4104170" y="4594138"/>
                </a:lnTo>
                <a:lnTo>
                  <a:pt x="4107876" y="4593080"/>
                </a:lnTo>
                <a:lnTo>
                  <a:pt x="4112111" y="4592286"/>
                </a:lnTo>
                <a:lnTo>
                  <a:pt x="4116081" y="4591757"/>
                </a:lnTo>
                <a:lnTo>
                  <a:pt x="4120316" y="4591492"/>
                </a:lnTo>
                <a:close/>
                <a:moveTo>
                  <a:pt x="4020609" y="4590963"/>
                </a:moveTo>
                <a:lnTo>
                  <a:pt x="4027489" y="4599716"/>
                </a:lnTo>
                <a:lnTo>
                  <a:pt x="4019551" y="4600488"/>
                </a:lnTo>
                <a:lnTo>
                  <a:pt x="4020609" y="4590963"/>
                </a:lnTo>
                <a:close/>
                <a:moveTo>
                  <a:pt x="4077303" y="4589375"/>
                </a:moveTo>
                <a:lnTo>
                  <a:pt x="4090989" y="4594890"/>
                </a:lnTo>
                <a:lnTo>
                  <a:pt x="4067176" y="4598900"/>
                </a:lnTo>
                <a:lnTo>
                  <a:pt x="4077303" y="4589375"/>
                </a:lnTo>
                <a:close/>
                <a:moveTo>
                  <a:pt x="3449335" y="4581438"/>
                </a:moveTo>
                <a:lnTo>
                  <a:pt x="3447482" y="4586995"/>
                </a:lnTo>
                <a:lnTo>
                  <a:pt x="3449599" y="4581438"/>
                </a:lnTo>
                <a:lnTo>
                  <a:pt x="3449335" y="4581438"/>
                </a:lnTo>
                <a:close/>
                <a:moveTo>
                  <a:pt x="3195765" y="4580380"/>
                </a:moveTo>
                <a:lnTo>
                  <a:pt x="3180148" y="4580909"/>
                </a:lnTo>
                <a:lnTo>
                  <a:pt x="3190471" y="4580909"/>
                </a:lnTo>
                <a:lnTo>
                  <a:pt x="3195765" y="4580380"/>
                </a:lnTo>
                <a:close/>
                <a:moveTo>
                  <a:pt x="4048126" y="4576675"/>
                </a:moveTo>
                <a:lnTo>
                  <a:pt x="4047828" y="4577242"/>
                </a:lnTo>
                <a:lnTo>
                  <a:pt x="4038601" y="4584613"/>
                </a:lnTo>
                <a:lnTo>
                  <a:pt x="4046935" y="4576959"/>
                </a:lnTo>
                <a:lnTo>
                  <a:pt x="4048126" y="4576675"/>
                </a:lnTo>
                <a:close/>
                <a:moveTo>
                  <a:pt x="4065004" y="4575088"/>
                </a:moveTo>
                <a:lnTo>
                  <a:pt x="4073526" y="4578106"/>
                </a:lnTo>
                <a:lnTo>
                  <a:pt x="4059146" y="4597313"/>
                </a:lnTo>
                <a:lnTo>
                  <a:pt x="4050092" y="4597313"/>
                </a:lnTo>
                <a:lnTo>
                  <a:pt x="4032251" y="4589356"/>
                </a:lnTo>
                <a:lnTo>
                  <a:pt x="4038908" y="4584692"/>
                </a:lnTo>
                <a:lnTo>
                  <a:pt x="4038908" y="4584966"/>
                </a:lnTo>
                <a:lnTo>
                  <a:pt x="4039174" y="4584966"/>
                </a:lnTo>
                <a:lnTo>
                  <a:pt x="4047696" y="4581125"/>
                </a:lnTo>
                <a:lnTo>
                  <a:pt x="4065004" y="4575088"/>
                </a:lnTo>
                <a:close/>
                <a:moveTo>
                  <a:pt x="4027964" y="4565563"/>
                </a:moveTo>
                <a:lnTo>
                  <a:pt x="4032251" y="4575502"/>
                </a:lnTo>
                <a:lnTo>
                  <a:pt x="4027488" y="4590963"/>
                </a:lnTo>
                <a:lnTo>
                  <a:pt x="4027964" y="4565563"/>
                </a:lnTo>
                <a:close/>
                <a:moveTo>
                  <a:pt x="4045340" y="4557625"/>
                </a:moveTo>
                <a:lnTo>
                  <a:pt x="4051301" y="4561155"/>
                </a:lnTo>
                <a:lnTo>
                  <a:pt x="4038601" y="4578263"/>
                </a:lnTo>
                <a:lnTo>
                  <a:pt x="4045340" y="4557625"/>
                </a:lnTo>
                <a:close/>
                <a:moveTo>
                  <a:pt x="3589089" y="4555774"/>
                </a:moveTo>
                <a:lnTo>
                  <a:pt x="3587501" y="4557097"/>
                </a:lnTo>
                <a:lnTo>
                  <a:pt x="3587237" y="4557361"/>
                </a:lnTo>
                <a:lnTo>
                  <a:pt x="3589089" y="4555774"/>
                </a:lnTo>
                <a:close/>
                <a:moveTo>
                  <a:pt x="3644144" y="4544132"/>
                </a:moveTo>
                <a:lnTo>
                  <a:pt x="3644938" y="4544397"/>
                </a:lnTo>
                <a:lnTo>
                  <a:pt x="3645997" y="4544661"/>
                </a:lnTo>
                <a:lnTo>
                  <a:pt x="3645468" y="4544397"/>
                </a:lnTo>
                <a:lnTo>
                  <a:pt x="3644144" y="4544132"/>
                </a:lnTo>
                <a:close/>
                <a:moveTo>
                  <a:pt x="4048126" y="4543338"/>
                </a:moveTo>
                <a:lnTo>
                  <a:pt x="4048126" y="4545333"/>
                </a:lnTo>
                <a:lnTo>
                  <a:pt x="4037013" y="4554451"/>
                </a:lnTo>
                <a:lnTo>
                  <a:pt x="4044951" y="4543908"/>
                </a:lnTo>
                <a:lnTo>
                  <a:pt x="4048126" y="4543338"/>
                </a:lnTo>
                <a:close/>
                <a:moveTo>
                  <a:pt x="4050771" y="4532225"/>
                </a:moveTo>
                <a:lnTo>
                  <a:pt x="4052888" y="4536057"/>
                </a:lnTo>
                <a:lnTo>
                  <a:pt x="4049713" y="4540163"/>
                </a:lnTo>
                <a:lnTo>
                  <a:pt x="4050771" y="4532225"/>
                </a:lnTo>
                <a:close/>
                <a:moveTo>
                  <a:pt x="3128799" y="4495713"/>
                </a:moveTo>
                <a:lnTo>
                  <a:pt x="3129858" y="4496772"/>
                </a:lnTo>
                <a:lnTo>
                  <a:pt x="3135316" y="4500567"/>
                </a:lnTo>
                <a:lnTo>
                  <a:pt x="3142298" y="4505767"/>
                </a:lnTo>
                <a:lnTo>
                  <a:pt x="3142033" y="4505238"/>
                </a:lnTo>
                <a:lnTo>
                  <a:pt x="3135316" y="4500567"/>
                </a:lnTo>
                <a:lnTo>
                  <a:pt x="3128799" y="4495713"/>
                </a:lnTo>
                <a:close/>
                <a:moveTo>
                  <a:pt x="3770061" y="4494718"/>
                </a:moveTo>
                <a:lnTo>
                  <a:pt x="3768547" y="4496507"/>
                </a:lnTo>
                <a:lnTo>
                  <a:pt x="3765371" y="4500211"/>
                </a:lnTo>
                <a:lnTo>
                  <a:pt x="3762195" y="4503651"/>
                </a:lnTo>
                <a:lnTo>
                  <a:pt x="3760607" y="4503651"/>
                </a:lnTo>
                <a:lnTo>
                  <a:pt x="3761971" y="4504052"/>
                </a:lnTo>
                <a:lnTo>
                  <a:pt x="3765562" y="4500690"/>
                </a:lnTo>
                <a:lnTo>
                  <a:pt x="3768742" y="4496703"/>
                </a:lnTo>
                <a:lnTo>
                  <a:pt x="3770061" y="4494718"/>
                </a:lnTo>
                <a:close/>
                <a:moveTo>
                  <a:pt x="3841347" y="4491919"/>
                </a:moveTo>
                <a:lnTo>
                  <a:pt x="3825183" y="4495374"/>
                </a:lnTo>
                <a:lnTo>
                  <a:pt x="3811404" y="4493779"/>
                </a:lnTo>
                <a:lnTo>
                  <a:pt x="3787821" y="4511588"/>
                </a:lnTo>
                <a:lnTo>
                  <a:pt x="3787291" y="4511588"/>
                </a:lnTo>
                <a:lnTo>
                  <a:pt x="3770137" y="4507091"/>
                </a:lnTo>
                <a:lnTo>
                  <a:pt x="3774900" y="4508942"/>
                </a:lnTo>
                <a:lnTo>
                  <a:pt x="3779399" y="4510001"/>
                </a:lnTo>
                <a:lnTo>
                  <a:pt x="3784164" y="4511324"/>
                </a:lnTo>
                <a:lnTo>
                  <a:pt x="3788663" y="4512382"/>
                </a:lnTo>
                <a:lnTo>
                  <a:pt x="3792898" y="4512911"/>
                </a:lnTo>
                <a:lnTo>
                  <a:pt x="3797398" y="4513705"/>
                </a:lnTo>
                <a:lnTo>
                  <a:pt x="3801898" y="4513970"/>
                </a:lnTo>
                <a:lnTo>
                  <a:pt x="3805868" y="4513970"/>
                </a:lnTo>
                <a:lnTo>
                  <a:pt x="3809838" y="4513705"/>
                </a:lnTo>
                <a:lnTo>
                  <a:pt x="3813809" y="4513176"/>
                </a:lnTo>
                <a:lnTo>
                  <a:pt x="3817779" y="4512647"/>
                </a:lnTo>
                <a:lnTo>
                  <a:pt x="3821484" y="4512117"/>
                </a:lnTo>
                <a:lnTo>
                  <a:pt x="3825190" y="4511059"/>
                </a:lnTo>
                <a:lnTo>
                  <a:pt x="3828896" y="4509736"/>
                </a:lnTo>
                <a:lnTo>
                  <a:pt x="3832337" y="4508678"/>
                </a:lnTo>
                <a:lnTo>
                  <a:pt x="3835778" y="4507090"/>
                </a:lnTo>
                <a:lnTo>
                  <a:pt x="3838954" y="4505238"/>
                </a:lnTo>
                <a:lnTo>
                  <a:pt x="3845836" y="4501799"/>
                </a:lnTo>
                <a:lnTo>
                  <a:pt x="3851923" y="4497565"/>
                </a:lnTo>
                <a:lnTo>
                  <a:pt x="3854797" y="4495085"/>
                </a:lnTo>
                <a:lnTo>
                  <a:pt x="3845587" y="4496171"/>
                </a:lnTo>
                <a:lnTo>
                  <a:pt x="3841347" y="4491919"/>
                </a:lnTo>
                <a:close/>
                <a:moveTo>
                  <a:pt x="4016376" y="4467138"/>
                </a:moveTo>
                <a:lnTo>
                  <a:pt x="4019551" y="4467138"/>
                </a:lnTo>
                <a:lnTo>
                  <a:pt x="4016376" y="4471901"/>
                </a:lnTo>
                <a:lnTo>
                  <a:pt x="4016376" y="4467138"/>
                </a:lnTo>
                <a:close/>
                <a:moveTo>
                  <a:pt x="3405132" y="4416074"/>
                </a:moveTo>
                <a:lnTo>
                  <a:pt x="3404867" y="4416867"/>
                </a:lnTo>
                <a:lnTo>
                  <a:pt x="3405132" y="4418190"/>
                </a:lnTo>
                <a:lnTo>
                  <a:pt x="3405132" y="4416074"/>
                </a:lnTo>
                <a:close/>
                <a:moveTo>
                  <a:pt x="2878670" y="4382472"/>
                </a:moveTo>
                <a:lnTo>
                  <a:pt x="2877611" y="4382736"/>
                </a:lnTo>
                <a:lnTo>
                  <a:pt x="2877049" y="4382893"/>
                </a:lnTo>
                <a:lnTo>
                  <a:pt x="2865435" y="4385911"/>
                </a:lnTo>
                <a:lnTo>
                  <a:pt x="2866229" y="4385911"/>
                </a:lnTo>
                <a:lnTo>
                  <a:pt x="2877049" y="4382893"/>
                </a:lnTo>
                <a:lnTo>
                  <a:pt x="2878670" y="4382472"/>
                </a:lnTo>
                <a:close/>
                <a:moveTo>
                  <a:pt x="2109204" y="4365537"/>
                </a:moveTo>
                <a:lnTo>
                  <a:pt x="2109789" y="4365537"/>
                </a:lnTo>
                <a:lnTo>
                  <a:pt x="2098676" y="4373475"/>
                </a:lnTo>
                <a:lnTo>
                  <a:pt x="2109204" y="4365537"/>
                </a:lnTo>
                <a:close/>
                <a:moveTo>
                  <a:pt x="2068777" y="4363950"/>
                </a:moveTo>
                <a:lnTo>
                  <a:pt x="2074863" y="4381132"/>
                </a:lnTo>
                <a:lnTo>
                  <a:pt x="2074598" y="4381413"/>
                </a:lnTo>
                <a:lnTo>
                  <a:pt x="2062163" y="4372963"/>
                </a:lnTo>
                <a:lnTo>
                  <a:pt x="2068777" y="4363950"/>
                </a:lnTo>
                <a:close/>
                <a:moveTo>
                  <a:pt x="2782853" y="4357336"/>
                </a:moveTo>
                <a:lnTo>
                  <a:pt x="2797940" y="4374270"/>
                </a:lnTo>
                <a:lnTo>
                  <a:pt x="2800852" y="4377709"/>
                </a:lnTo>
                <a:lnTo>
                  <a:pt x="2800587" y="4377180"/>
                </a:lnTo>
                <a:lnTo>
                  <a:pt x="2782853" y="4357336"/>
                </a:lnTo>
                <a:close/>
                <a:moveTo>
                  <a:pt x="2317670" y="4348197"/>
                </a:moveTo>
                <a:lnTo>
                  <a:pt x="2313478" y="4351831"/>
                </a:lnTo>
                <a:lnTo>
                  <a:pt x="2313563" y="4352045"/>
                </a:lnTo>
                <a:lnTo>
                  <a:pt x="2317670" y="4348197"/>
                </a:lnTo>
                <a:close/>
                <a:moveTo>
                  <a:pt x="2772266" y="4346753"/>
                </a:moveTo>
                <a:lnTo>
                  <a:pt x="2778353" y="4352045"/>
                </a:lnTo>
                <a:lnTo>
                  <a:pt x="2778883" y="4352309"/>
                </a:lnTo>
                <a:lnTo>
                  <a:pt x="2778618" y="4352045"/>
                </a:lnTo>
                <a:lnTo>
                  <a:pt x="2772266" y="4346753"/>
                </a:lnTo>
                <a:close/>
                <a:moveTo>
                  <a:pt x="2749238" y="4345165"/>
                </a:moveTo>
                <a:lnTo>
                  <a:pt x="2755061" y="4347017"/>
                </a:lnTo>
                <a:lnTo>
                  <a:pt x="2755326" y="4346753"/>
                </a:lnTo>
                <a:lnTo>
                  <a:pt x="2749238" y="4345165"/>
                </a:lnTo>
                <a:close/>
                <a:moveTo>
                  <a:pt x="1998695" y="4340484"/>
                </a:moveTo>
                <a:lnTo>
                  <a:pt x="1999457" y="4343038"/>
                </a:lnTo>
                <a:lnTo>
                  <a:pt x="1999721" y="4344900"/>
                </a:lnTo>
                <a:lnTo>
                  <a:pt x="1998695" y="4340484"/>
                </a:lnTo>
                <a:close/>
                <a:moveTo>
                  <a:pt x="3931594" y="4339874"/>
                </a:moveTo>
                <a:lnTo>
                  <a:pt x="3933976" y="4344372"/>
                </a:lnTo>
                <a:lnTo>
                  <a:pt x="3933447" y="4344372"/>
                </a:lnTo>
                <a:lnTo>
                  <a:pt x="3931594" y="4339874"/>
                </a:lnTo>
                <a:close/>
                <a:moveTo>
                  <a:pt x="2030413" y="4327437"/>
                </a:moveTo>
                <a:lnTo>
                  <a:pt x="2030413" y="4328072"/>
                </a:lnTo>
                <a:lnTo>
                  <a:pt x="2027465" y="4330612"/>
                </a:lnTo>
                <a:lnTo>
                  <a:pt x="2027238" y="4328390"/>
                </a:lnTo>
                <a:lnTo>
                  <a:pt x="2030413" y="4327437"/>
                </a:lnTo>
                <a:close/>
                <a:moveTo>
                  <a:pt x="2001134" y="4311256"/>
                </a:moveTo>
                <a:lnTo>
                  <a:pt x="1995699" y="4322841"/>
                </a:lnTo>
                <a:lnTo>
                  <a:pt x="2001552" y="4313292"/>
                </a:lnTo>
                <a:lnTo>
                  <a:pt x="2001134" y="4311256"/>
                </a:lnTo>
                <a:close/>
                <a:moveTo>
                  <a:pt x="2233772" y="4298862"/>
                </a:moveTo>
                <a:lnTo>
                  <a:pt x="2235201" y="4305501"/>
                </a:lnTo>
                <a:lnTo>
                  <a:pt x="2230438" y="4311562"/>
                </a:lnTo>
                <a:lnTo>
                  <a:pt x="2233772" y="4298862"/>
                </a:lnTo>
                <a:close/>
                <a:moveTo>
                  <a:pt x="2004247" y="4286501"/>
                </a:moveTo>
                <a:lnTo>
                  <a:pt x="1998663" y="4292764"/>
                </a:lnTo>
                <a:lnTo>
                  <a:pt x="1997604" y="4295956"/>
                </a:lnTo>
                <a:lnTo>
                  <a:pt x="1999126" y="4301464"/>
                </a:lnTo>
                <a:lnTo>
                  <a:pt x="1997856" y="4295271"/>
                </a:lnTo>
                <a:lnTo>
                  <a:pt x="2004247" y="4286501"/>
                </a:lnTo>
                <a:close/>
                <a:moveTo>
                  <a:pt x="2001533" y="4280229"/>
                </a:moveTo>
                <a:lnTo>
                  <a:pt x="2005416" y="4284898"/>
                </a:lnTo>
                <a:lnTo>
                  <a:pt x="2005775" y="4284405"/>
                </a:lnTo>
                <a:lnTo>
                  <a:pt x="2001533" y="4280229"/>
                </a:lnTo>
                <a:close/>
                <a:moveTo>
                  <a:pt x="3379193" y="4261822"/>
                </a:moveTo>
                <a:lnTo>
                  <a:pt x="3378399" y="4263938"/>
                </a:lnTo>
                <a:lnTo>
                  <a:pt x="3378928" y="4263145"/>
                </a:lnTo>
                <a:lnTo>
                  <a:pt x="3379193" y="4261822"/>
                </a:lnTo>
                <a:close/>
                <a:moveTo>
                  <a:pt x="1992313" y="4245681"/>
                </a:moveTo>
                <a:lnTo>
                  <a:pt x="1992048" y="4268823"/>
                </a:lnTo>
                <a:lnTo>
                  <a:pt x="1992353" y="4269189"/>
                </a:lnTo>
                <a:lnTo>
                  <a:pt x="1992831" y="4245681"/>
                </a:lnTo>
                <a:lnTo>
                  <a:pt x="1992313" y="4245681"/>
                </a:lnTo>
                <a:close/>
                <a:moveTo>
                  <a:pt x="6392022" y="4233153"/>
                </a:moveTo>
                <a:lnTo>
                  <a:pt x="6390963" y="4235005"/>
                </a:lnTo>
                <a:lnTo>
                  <a:pt x="6390963" y="4235270"/>
                </a:lnTo>
                <a:lnTo>
                  <a:pt x="6392022" y="4233153"/>
                </a:lnTo>
                <a:close/>
                <a:moveTo>
                  <a:pt x="6392816" y="4230507"/>
                </a:moveTo>
                <a:lnTo>
                  <a:pt x="6392022" y="4232889"/>
                </a:lnTo>
                <a:lnTo>
                  <a:pt x="6393080" y="4230507"/>
                </a:lnTo>
                <a:lnTo>
                  <a:pt x="6392816" y="4230507"/>
                </a:lnTo>
                <a:close/>
                <a:moveTo>
                  <a:pt x="2587514" y="4222399"/>
                </a:moveTo>
                <a:lnTo>
                  <a:pt x="2596778" y="4227955"/>
                </a:lnTo>
                <a:lnTo>
                  <a:pt x="2596514" y="4227690"/>
                </a:lnTo>
                <a:lnTo>
                  <a:pt x="2587514" y="4222399"/>
                </a:lnTo>
                <a:close/>
                <a:moveTo>
                  <a:pt x="3327401" y="4167100"/>
                </a:moveTo>
                <a:lnTo>
                  <a:pt x="3320375" y="4175038"/>
                </a:lnTo>
                <a:lnTo>
                  <a:pt x="3314701" y="4170941"/>
                </a:lnTo>
                <a:lnTo>
                  <a:pt x="3327401" y="4167100"/>
                </a:lnTo>
                <a:close/>
                <a:moveTo>
                  <a:pt x="3333543" y="4162338"/>
                </a:moveTo>
                <a:lnTo>
                  <a:pt x="3338513" y="4162973"/>
                </a:lnTo>
                <a:lnTo>
                  <a:pt x="3332163" y="4165513"/>
                </a:lnTo>
                <a:lnTo>
                  <a:pt x="3333543" y="4162338"/>
                </a:lnTo>
                <a:close/>
                <a:moveTo>
                  <a:pt x="3325092" y="4160750"/>
                </a:moveTo>
                <a:lnTo>
                  <a:pt x="3330576" y="4160750"/>
                </a:lnTo>
                <a:lnTo>
                  <a:pt x="3324514" y="4165513"/>
                </a:lnTo>
                <a:lnTo>
                  <a:pt x="3317876" y="4163832"/>
                </a:lnTo>
                <a:lnTo>
                  <a:pt x="3325092" y="4160750"/>
                </a:lnTo>
                <a:close/>
                <a:moveTo>
                  <a:pt x="1942571" y="4159762"/>
                </a:moveTo>
                <a:lnTo>
                  <a:pt x="1943629" y="4161890"/>
                </a:lnTo>
                <a:lnTo>
                  <a:pt x="1943629" y="4162450"/>
                </a:lnTo>
                <a:lnTo>
                  <a:pt x="1942571" y="4159762"/>
                </a:lnTo>
                <a:close/>
                <a:moveTo>
                  <a:pt x="3327929" y="4152813"/>
                </a:moveTo>
                <a:lnTo>
                  <a:pt x="3332163" y="4152813"/>
                </a:lnTo>
                <a:lnTo>
                  <a:pt x="3331898" y="4153647"/>
                </a:lnTo>
                <a:lnTo>
                  <a:pt x="3327929" y="4159203"/>
                </a:lnTo>
                <a:lnTo>
                  <a:pt x="3316288" y="4163926"/>
                </a:lnTo>
                <a:lnTo>
                  <a:pt x="3327929" y="4152813"/>
                </a:lnTo>
                <a:close/>
                <a:moveTo>
                  <a:pt x="1844832" y="4147094"/>
                </a:moveTo>
                <a:lnTo>
                  <a:pt x="1851533" y="4147262"/>
                </a:lnTo>
                <a:lnTo>
                  <a:pt x="1862647" y="4148320"/>
                </a:lnTo>
                <a:lnTo>
                  <a:pt x="1868469" y="4148849"/>
                </a:lnTo>
                <a:lnTo>
                  <a:pt x="1871308" y="4149365"/>
                </a:lnTo>
                <a:lnTo>
                  <a:pt x="1863177" y="4153346"/>
                </a:lnTo>
                <a:lnTo>
                  <a:pt x="1844832" y="4147094"/>
                </a:lnTo>
                <a:close/>
                <a:moveTo>
                  <a:pt x="3332763" y="4141700"/>
                </a:moveTo>
                <a:lnTo>
                  <a:pt x="3335338" y="4141700"/>
                </a:lnTo>
                <a:lnTo>
                  <a:pt x="3331991" y="4148686"/>
                </a:lnTo>
                <a:lnTo>
                  <a:pt x="3325813" y="4149638"/>
                </a:lnTo>
                <a:lnTo>
                  <a:pt x="3332763" y="4141700"/>
                </a:lnTo>
                <a:close/>
                <a:moveTo>
                  <a:pt x="1812368" y="4090128"/>
                </a:moveTo>
                <a:lnTo>
                  <a:pt x="1812368" y="4111818"/>
                </a:lnTo>
                <a:lnTo>
                  <a:pt x="1812897" y="4115785"/>
                </a:lnTo>
                <a:lnTo>
                  <a:pt x="1828246" y="4141443"/>
                </a:lnTo>
                <a:lnTo>
                  <a:pt x="1844832" y="4147094"/>
                </a:lnTo>
                <a:lnTo>
                  <a:pt x="1840948" y="4146997"/>
                </a:lnTo>
                <a:lnTo>
                  <a:pt x="1833652" y="4147206"/>
                </a:lnTo>
                <a:lnTo>
                  <a:pt x="1860550" y="4156304"/>
                </a:lnTo>
                <a:lnTo>
                  <a:pt x="1872457" y="4157368"/>
                </a:lnTo>
                <a:lnTo>
                  <a:pt x="1884080" y="4152287"/>
                </a:lnTo>
                <a:lnTo>
                  <a:pt x="1879848" y="4151230"/>
                </a:lnTo>
                <a:lnTo>
                  <a:pt x="1874291" y="4149907"/>
                </a:lnTo>
                <a:lnTo>
                  <a:pt x="1871308" y="4149365"/>
                </a:lnTo>
                <a:lnTo>
                  <a:pt x="1876143" y="4146997"/>
                </a:lnTo>
                <a:lnTo>
                  <a:pt x="1875879" y="4143030"/>
                </a:lnTo>
                <a:lnTo>
                  <a:pt x="1875349" y="4139327"/>
                </a:lnTo>
                <a:lnTo>
                  <a:pt x="1874026" y="4135888"/>
                </a:lnTo>
                <a:lnTo>
                  <a:pt x="1872439" y="4131920"/>
                </a:lnTo>
                <a:lnTo>
                  <a:pt x="1870057" y="4128482"/>
                </a:lnTo>
                <a:lnTo>
                  <a:pt x="1867675" y="4125043"/>
                </a:lnTo>
                <a:lnTo>
                  <a:pt x="1865029" y="4121340"/>
                </a:lnTo>
                <a:lnTo>
                  <a:pt x="1861853" y="4118166"/>
                </a:lnTo>
                <a:lnTo>
                  <a:pt x="1858678" y="4114992"/>
                </a:lnTo>
                <a:lnTo>
                  <a:pt x="1855502" y="4112082"/>
                </a:lnTo>
                <a:lnTo>
                  <a:pt x="1848622" y="4106528"/>
                </a:lnTo>
                <a:lnTo>
                  <a:pt x="1841742" y="4101766"/>
                </a:lnTo>
                <a:lnTo>
                  <a:pt x="1835391" y="4098063"/>
                </a:lnTo>
                <a:lnTo>
                  <a:pt x="1830627" y="4092773"/>
                </a:lnTo>
                <a:lnTo>
                  <a:pt x="1812368" y="4090128"/>
                </a:lnTo>
                <a:close/>
                <a:moveTo>
                  <a:pt x="6397626" y="4076688"/>
                </a:moveTo>
                <a:lnTo>
                  <a:pt x="6397626" y="4080546"/>
                </a:lnTo>
                <a:lnTo>
                  <a:pt x="6392613" y="4095846"/>
                </a:lnTo>
                <a:lnTo>
                  <a:pt x="6390106" y="4105343"/>
                </a:lnTo>
                <a:lnTo>
                  <a:pt x="6388101" y="4113257"/>
                </a:lnTo>
                <a:lnTo>
                  <a:pt x="6386848" y="4123545"/>
                </a:lnTo>
                <a:lnTo>
                  <a:pt x="6381872" y="4145576"/>
                </a:lnTo>
                <a:lnTo>
                  <a:pt x="6383021" y="4142129"/>
                </a:lnTo>
                <a:lnTo>
                  <a:pt x="6387786" y="4131015"/>
                </a:lnTo>
                <a:lnTo>
                  <a:pt x="6392286" y="4119373"/>
                </a:lnTo>
                <a:lnTo>
                  <a:pt x="6393875" y="4113816"/>
                </a:lnTo>
                <a:lnTo>
                  <a:pt x="6395727" y="4108259"/>
                </a:lnTo>
                <a:lnTo>
                  <a:pt x="6397316" y="4102438"/>
                </a:lnTo>
                <a:lnTo>
                  <a:pt x="6398375" y="4096616"/>
                </a:lnTo>
                <a:lnTo>
                  <a:pt x="6398639" y="4090795"/>
                </a:lnTo>
                <a:lnTo>
                  <a:pt x="6398639" y="4084709"/>
                </a:lnTo>
                <a:lnTo>
                  <a:pt x="6398110" y="4078623"/>
                </a:lnTo>
                <a:lnTo>
                  <a:pt x="6397626" y="4076688"/>
                </a:lnTo>
                <a:close/>
                <a:moveTo>
                  <a:pt x="6409492" y="4074919"/>
                </a:moveTo>
                <a:lnTo>
                  <a:pt x="6408169" y="4078359"/>
                </a:lnTo>
                <a:lnTo>
                  <a:pt x="6409757" y="4074919"/>
                </a:lnTo>
                <a:lnTo>
                  <a:pt x="6409492" y="4074919"/>
                </a:lnTo>
                <a:close/>
                <a:moveTo>
                  <a:pt x="6396522" y="4072273"/>
                </a:moveTo>
                <a:lnTo>
                  <a:pt x="6396490" y="4072434"/>
                </a:lnTo>
                <a:lnTo>
                  <a:pt x="6396529" y="4072302"/>
                </a:lnTo>
                <a:lnTo>
                  <a:pt x="6396522" y="4072273"/>
                </a:lnTo>
                <a:close/>
                <a:moveTo>
                  <a:pt x="3208338" y="4060738"/>
                </a:moveTo>
                <a:lnTo>
                  <a:pt x="3216276" y="4070263"/>
                </a:lnTo>
                <a:lnTo>
                  <a:pt x="3216035" y="4070012"/>
                </a:lnTo>
                <a:lnTo>
                  <a:pt x="3208338" y="4060738"/>
                </a:lnTo>
                <a:close/>
                <a:moveTo>
                  <a:pt x="6411610" y="4055603"/>
                </a:moveTo>
                <a:lnTo>
                  <a:pt x="6411080" y="4058249"/>
                </a:lnTo>
                <a:lnTo>
                  <a:pt x="6411080" y="4059042"/>
                </a:lnTo>
                <a:lnTo>
                  <a:pt x="6411610" y="4055603"/>
                </a:lnTo>
                <a:close/>
                <a:moveTo>
                  <a:pt x="6410022" y="4053486"/>
                </a:moveTo>
                <a:lnTo>
                  <a:pt x="6409757" y="4053750"/>
                </a:lnTo>
                <a:lnTo>
                  <a:pt x="6407375" y="4059307"/>
                </a:lnTo>
                <a:lnTo>
                  <a:pt x="6407639" y="4059307"/>
                </a:lnTo>
                <a:lnTo>
                  <a:pt x="6410022" y="4053486"/>
                </a:lnTo>
                <a:close/>
                <a:moveTo>
                  <a:pt x="3048712" y="4048038"/>
                </a:moveTo>
                <a:lnTo>
                  <a:pt x="3051176" y="4051627"/>
                </a:lnTo>
                <a:lnTo>
                  <a:pt x="3049533" y="4054388"/>
                </a:lnTo>
                <a:lnTo>
                  <a:pt x="3043238" y="4053284"/>
                </a:lnTo>
                <a:lnTo>
                  <a:pt x="3048712" y="4048038"/>
                </a:lnTo>
                <a:close/>
                <a:moveTo>
                  <a:pt x="6412933" y="4044754"/>
                </a:moveTo>
                <a:lnTo>
                  <a:pt x="6412669" y="4045283"/>
                </a:lnTo>
                <a:lnTo>
                  <a:pt x="6412933" y="4045283"/>
                </a:lnTo>
                <a:lnTo>
                  <a:pt x="6412933" y="4044754"/>
                </a:lnTo>
                <a:close/>
                <a:moveTo>
                  <a:pt x="3263901" y="4035337"/>
                </a:moveTo>
                <a:lnTo>
                  <a:pt x="3263621" y="4035595"/>
                </a:lnTo>
                <a:lnTo>
                  <a:pt x="3249613" y="4044862"/>
                </a:lnTo>
                <a:lnTo>
                  <a:pt x="3249613" y="4040470"/>
                </a:lnTo>
                <a:lnTo>
                  <a:pt x="3247643" y="4045392"/>
                </a:lnTo>
                <a:lnTo>
                  <a:pt x="3234938" y="4049626"/>
                </a:lnTo>
                <a:lnTo>
                  <a:pt x="3221704" y="4053594"/>
                </a:lnTo>
                <a:lnTo>
                  <a:pt x="3215881" y="4055976"/>
                </a:lnTo>
                <a:lnTo>
                  <a:pt x="3210587" y="4058357"/>
                </a:lnTo>
                <a:lnTo>
                  <a:pt x="3208470" y="4059151"/>
                </a:lnTo>
                <a:lnTo>
                  <a:pt x="3206617" y="4060474"/>
                </a:lnTo>
                <a:lnTo>
                  <a:pt x="3205293" y="4061532"/>
                </a:lnTo>
                <a:lnTo>
                  <a:pt x="3203970" y="4062855"/>
                </a:lnTo>
                <a:lnTo>
                  <a:pt x="3200794" y="4063913"/>
                </a:lnTo>
                <a:lnTo>
                  <a:pt x="3198412" y="4069734"/>
                </a:lnTo>
                <a:lnTo>
                  <a:pt x="3204235" y="4067882"/>
                </a:lnTo>
                <a:lnTo>
                  <a:pt x="3207940" y="4068411"/>
                </a:lnTo>
                <a:lnTo>
                  <a:pt x="3210852" y="4069469"/>
                </a:lnTo>
                <a:lnTo>
                  <a:pt x="3211911" y="4070263"/>
                </a:lnTo>
                <a:lnTo>
                  <a:pt x="3213234" y="4071057"/>
                </a:lnTo>
                <a:lnTo>
                  <a:pt x="3214028" y="4072115"/>
                </a:lnTo>
                <a:lnTo>
                  <a:pt x="3214557" y="4072909"/>
                </a:lnTo>
                <a:lnTo>
                  <a:pt x="3215087" y="4074496"/>
                </a:lnTo>
                <a:lnTo>
                  <a:pt x="3215351" y="4075555"/>
                </a:lnTo>
                <a:lnTo>
                  <a:pt x="3215881" y="4078730"/>
                </a:lnTo>
                <a:lnTo>
                  <a:pt x="3215351" y="4082169"/>
                </a:lnTo>
                <a:lnTo>
                  <a:pt x="3214557" y="4085874"/>
                </a:lnTo>
                <a:lnTo>
                  <a:pt x="3208734" y="4087726"/>
                </a:lnTo>
                <a:lnTo>
                  <a:pt x="3200529" y="4089842"/>
                </a:lnTo>
                <a:lnTo>
                  <a:pt x="3197353" y="4090901"/>
                </a:lnTo>
                <a:lnTo>
                  <a:pt x="3195500" y="4091430"/>
                </a:lnTo>
                <a:lnTo>
                  <a:pt x="3195500" y="4091694"/>
                </a:lnTo>
                <a:lnTo>
                  <a:pt x="3195765" y="4091694"/>
                </a:lnTo>
                <a:lnTo>
                  <a:pt x="3198676" y="4091430"/>
                </a:lnTo>
                <a:lnTo>
                  <a:pt x="3202911" y="4091694"/>
                </a:lnTo>
                <a:lnTo>
                  <a:pt x="3204499" y="4091694"/>
                </a:lnTo>
                <a:lnTo>
                  <a:pt x="3206352" y="4091430"/>
                </a:lnTo>
                <a:lnTo>
                  <a:pt x="3208205" y="4091165"/>
                </a:lnTo>
                <a:lnTo>
                  <a:pt x="3209528" y="4090636"/>
                </a:lnTo>
                <a:lnTo>
                  <a:pt x="3211116" y="4089842"/>
                </a:lnTo>
                <a:lnTo>
                  <a:pt x="3212440" y="4088784"/>
                </a:lnTo>
                <a:lnTo>
                  <a:pt x="3213763" y="4087726"/>
                </a:lnTo>
                <a:lnTo>
                  <a:pt x="3214822" y="4086403"/>
                </a:lnTo>
                <a:lnTo>
                  <a:pt x="3215881" y="4085080"/>
                </a:lnTo>
                <a:lnTo>
                  <a:pt x="3216675" y="4083492"/>
                </a:lnTo>
                <a:lnTo>
                  <a:pt x="3217998" y="4079788"/>
                </a:lnTo>
                <a:lnTo>
                  <a:pt x="3219322" y="4075290"/>
                </a:lnTo>
                <a:lnTo>
                  <a:pt x="3225674" y="4081640"/>
                </a:lnTo>
                <a:lnTo>
                  <a:pt x="3232027" y="4088255"/>
                </a:lnTo>
                <a:lnTo>
                  <a:pt x="3237585" y="4095399"/>
                </a:lnTo>
                <a:lnTo>
                  <a:pt x="3242350" y="4103071"/>
                </a:lnTo>
                <a:lnTo>
                  <a:pt x="3242350" y="4089049"/>
                </a:lnTo>
                <a:lnTo>
                  <a:pt x="3249761" y="4106511"/>
                </a:lnTo>
                <a:lnTo>
                  <a:pt x="3251614" y="4092753"/>
                </a:lnTo>
                <a:lnTo>
                  <a:pt x="3257437" y="4093811"/>
                </a:lnTo>
                <a:lnTo>
                  <a:pt x="3247643" y="4086138"/>
                </a:lnTo>
                <a:lnTo>
                  <a:pt x="3251614" y="4087196"/>
                </a:lnTo>
                <a:lnTo>
                  <a:pt x="3254790" y="4088519"/>
                </a:lnTo>
                <a:lnTo>
                  <a:pt x="3257701" y="4090107"/>
                </a:lnTo>
                <a:lnTo>
                  <a:pt x="3260084" y="4091694"/>
                </a:lnTo>
                <a:lnTo>
                  <a:pt x="3262201" y="4093811"/>
                </a:lnTo>
                <a:lnTo>
                  <a:pt x="3263789" y="4095928"/>
                </a:lnTo>
                <a:lnTo>
                  <a:pt x="3267230" y="4099632"/>
                </a:lnTo>
                <a:lnTo>
                  <a:pt x="3269083" y="4102278"/>
                </a:lnTo>
                <a:lnTo>
                  <a:pt x="3270406" y="4103071"/>
                </a:lnTo>
                <a:lnTo>
                  <a:pt x="3271200" y="4103336"/>
                </a:lnTo>
                <a:lnTo>
                  <a:pt x="3271995" y="4102542"/>
                </a:lnTo>
                <a:lnTo>
                  <a:pt x="3273053" y="4101484"/>
                </a:lnTo>
                <a:lnTo>
                  <a:pt x="3274112" y="4099367"/>
                </a:lnTo>
                <a:lnTo>
                  <a:pt x="3275435" y="4096192"/>
                </a:lnTo>
                <a:lnTo>
                  <a:pt x="3285229" y="4091165"/>
                </a:lnTo>
                <a:lnTo>
                  <a:pt x="3297404" y="4096986"/>
                </a:lnTo>
                <a:lnTo>
                  <a:pt x="3308521" y="4103071"/>
                </a:lnTo>
                <a:lnTo>
                  <a:pt x="3313550" y="4105982"/>
                </a:lnTo>
                <a:lnTo>
                  <a:pt x="3318315" y="4108892"/>
                </a:lnTo>
                <a:lnTo>
                  <a:pt x="3322285" y="4111803"/>
                </a:lnTo>
                <a:lnTo>
                  <a:pt x="3325726" y="4114449"/>
                </a:lnTo>
                <a:lnTo>
                  <a:pt x="3328373" y="4117359"/>
                </a:lnTo>
                <a:lnTo>
                  <a:pt x="3330755" y="4120005"/>
                </a:lnTo>
                <a:lnTo>
                  <a:pt x="3332078" y="4122651"/>
                </a:lnTo>
                <a:lnTo>
                  <a:pt x="3332608" y="4123709"/>
                </a:lnTo>
                <a:lnTo>
                  <a:pt x="3332608" y="4125296"/>
                </a:lnTo>
                <a:lnTo>
                  <a:pt x="3332608" y="4126355"/>
                </a:lnTo>
                <a:lnTo>
                  <a:pt x="3332343" y="4127678"/>
                </a:lnTo>
                <a:lnTo>
                  <a:pt x="3332032" y="4128455"/>
                </a:lnTo>
                <a:lnTo>
                  <a:pt x="3333751" y="4127413"/>
                </a:lnTo>
                <a:lnTo>
                  <a:pt x="3332428" y="4133763"/>
                </a:lnTo>
                <a:lnTo>
                  <a:pt x="3330005" y="4131323"/>
                </a:lnTo>
                <a:lnTo>
                  <a:pt x="3329961" y="4131382"/>
                </a:lnTo>
                <a:lnTo>
                  <a:pt x="3328638" y="4132705"/>
                </a:lnTo>
                <a:lnTo>
                  <a:pt x="3325197" y="4134821"/>
                </a:lnTo>
                <a:lnTo>
                  <a:pt x="3324932" y="4139319"/>
                </a:lnTo>
                <a:lnTo>
                  <a:pt x="3324588" y="4142247"/>
                </a:lnTo>
                <a:lnTo>
                  <a:pt x="3325235" y="4140846"/>
                </a:lnTo>
                <a:lnTo>
                  <a:pt x="3335338" y="4136938"/>
                </a:lnTo>
                <a:lnTo>
                  <a:pt x="3334760" y="4137182"/>
                </a:lnTo>
                <a:lnTo>
                  <a:pt x="3323969" y="4145444"/>
                </a:lnTo>
                <a:lnTo>
                  <a:pt x="3323344" y="4147786"/>
                </a:lnTo>
                <a:lnTo>
                  <a:pt x="3322550" y="4151755"/>
                </a:lnTo>
                <a:lnTo>
                  <a:pt x="3321491" y="4155194"/>
                </a:lnTo>
                <a:lnTo>
                  <a:pt x="3319903" y="4158369"/>
                </a:lnTo>
                <a:lnTo>
                  <a:pt x="3318315" y="4161280"/>
                </a:lnTo>
                <a:lnTo>
                  <a:pt x="3316197" y="4163926"/>
                </a:lnTo>
                <a:lnTo>
                  <a:pt x="3314080" y="4166307"/>
                </a:lnTo>
                <a:lnTo>
                  <a:pt x="3311433" y="4168424"/>
                </a:lnTo>
                <a:lnTo>
                  <a:pt x="3308521" y="4170540"/>
                </a:lnTo>
                <a:lnTo>
                  <a:pt x="3305345" y="4171863"/>
                </a:lnTo>
                <a:lnTo>
                  <a:pt x="3301639" y="4172921"/>
                </a:lnTo>
                <a:lnTo>
                  <a:pt x="3298199" y="4173980"/>
                </a:lnTo>
                <a:lnTo>
                  <a:pt x="3293964" y="4174509"/>
                </a:lnTo>
                <a:lnTo>
                  <a:pt x="3289464" y="4174774"/>
                </a:lnTo>
                <a:lnTo>
                  <a:pt x="3295134" y="4176320"/>
                </a:lnTo>
                <a:lnTo>
                  <a:pt x="3303027" y="4173450"/>
                </a:lnTo>
                <a:lnTo>
                  <a:pt x="3313113" y="4178213"/>
                </a:lnTo>
                <a:lnTo>
                  <a:pt x="3312272" y="4178213"/>
                </a:lnTo>
                <a:lnTo>
                  <a:pt x="3297590" y="4177000"/>
                </a:lnTo>
                <a:lnTo>
                  <a:pt x="3300051" y="4177684"/>
                </a:lnTo>
                <a:lnTo>
                  <a:pt x="3304022" y="4179271"/>
                </a:lnTo>
                <a:lnTo>
                  <a:pt x="3307992" y="4180330"/>
                </a:lnTo>
                <a:lnTo>
                  <a:pt x="3311698" y="4180859"/>
                </a:lnTo>
                <a:lnTo>
                  <a:pt x="3313550" y="4180859"/>
                </a:lnTo>
                <a:lnTo>
                  <a:pt x="3315668" y="4180859"/>
                </a:lnTo>
                <a:lnTo>
                  <a:pt x="3317785" y="4180594"/>
                </a:lnTo>
                <a:lnTo>
                  <a:pt x="3320168" y="4180065"/>
                </a:lnTo>
                <a:lnTo>
                  <a:pt x="3322814" y="4179271"/>
                </a:lnTo>
                <a:lnTo>
                  <a:pt x="3325726" y="4177949"/>
                </a:lnTo>
                <a:lnTo>
                  <a:pt x="3328373" y="4174774"/>
                </a:lnTo>
                <a:lnTo>
                  <a:pt x="3331284" y="4171863"/>
                </a:lnTo>
                <a:lnTo>
                  <a:pt x="3334461" y="4169482"/>
                </a:lnTo>
                <a:lnTo>
                  <a:pt x="3337372" y="4167101"/>
                </a:lnTo>
                <a:lnTo>
                  <a:pt x="3340284" y="4165513"/>
                </a:lnTo>
                <a:lnTo>
                  <a:pt x="3343460" y="4163661"/>
                </a:lnTo>
                <a:lnTo>
                  <a:pt x="3346636" y="4162603"/>
                </a:lnTo>
                <a:lnTo>
                  <a:pt x="3349812" y="4161280"/>
                </a:lnTo>
                <a:lnTo>
                  <a:pt x="3352989" y="4160751"/>
                </a:lnTo>
                <a:lnTo>
                  <a:pt x="3356430" y="4160221"/>
                </a:lnTo>
                <a:lnTo>
                  <a:pt x="3359871" y="4159957"/>
                </a:lnTo>
                <a:lnTo>
                  <a:pt x="3363047" y="4159957"/>
                </a:lnTo>
                <a:lnTo>
                  <a:pt x="3366488" y="4159957"/>
                </a:lnTo>
                <a:lnTo>
                  <a:pt x="3370193" y="4160221"/>
                </a:lnTo>
                <a:lnTo>
                  <a:pt x="3376811" y="4161280"/>
                </a:lnTo>
                <a:lnTo>
                  <a:pt x="3383957" y="4163132"/>
                </a:lnTo>
                <a:lnTo>
                  <a:pt x="3390839" y="4165513"/>
                </a:lnTo>
                <a:lnTo>
                  <a:pt x="3397721" y="4168159"/>
                </a:lnTo>
                <a:lnTo>
                  <a:pt x="3404338" y="4171069"/>
                </a:lnTo>
                <a:lnTo>
                  <a:pt x="3410955" y="4173980"/>
                </a:lnTo>
                <a:lnTo>
                  <a:pt x="3417043" y="4177155"/>
                </a:lnTo>
                <a:lnTo>
                  <a:pt x="3429219" y="4183240"/>
                </a:lnTo>
                <a:lnTo>
                  <a:pt x="3405926" y="4168953"/>
                </a:lnTo>
                <a:lnTo>
                  <a:pt x="3414131" y="4171334"/>
                </a:lnTo>
                <a:lnTo>
                  <a:pt x="3421807" y="4173715"/>
                </a:lnTo>
                <a:lnTo>
                  <a:pt x="3428954" y="4176096"/>
                </a:lnTo>
                <a:lnTo>
                  <a:pt x="3435042" y="4178742"/>
                </a:lnTo>
                <a:lnTo>
                  <a:pt x="3440865" y="4180859"/>
                </a:lnTo>
                <a:lnTo>
                  <a:pt x="3446158" y="4183505"/>
                </a:lnTo>
                <a:lnTo>
                  <a:pt x="3451188" y="4185886"/>
                </a:lnTo>
                <a:lnTo>
                  <a:pt x="3455158" y="4188532"/>
                </a:lnTo>
                <a:lnTo>
                  <a:pt x="3459128" y="4191442"/>
                </a:lnTo>
                <a:lnTo>
                  <a:pt x="3462569" y="4194088"/>
                </a:lnTo>
                <a:lnTo>
                  <a:pt x="3465481" y="4196999"/>
                </a:lnTo>
                <a:lnTo>
                  <a:pt x="3468392" y="4199909"/>
                </a:lnTo>
                <a:lnTo>
                  <a:pt x="3470774" y="4203084"/>
                </a:lnTo>
                <a:lnTo>
                  <a:pt x="3472892" y="4206259"/>
                </a:lnTo>
                <a:lnTo>
                  <a:pt x="3474480" y="4209434"/>
                </a:lnTo>
                <a:lnTo>
                  <a:pt x="3476068" y="4212874"/>
                </a:lnTo>
                <a:lnTo>
                  <a:pt x="3477127" y="4216578"/>
                </a:lnTo>
                <a:lnTo>
                  <a:pt x="3478450" y="4220017"/>
                </a:lnTo>
                <a:lnTo>
                  <a:pt x="3480303" y="4227690"/>
                </a:lnTo>
                <a:lnTo>
                  <a:pt x="3481362" y="4235892"/>
                </a:lnTo>
                <a:lnTo>
                  <a:pt x="3482421" y="4244624"/>
                </a:lnTo>
                <a:lnTo>
                  <a:pt x="3483479" y="4253884"/>
                </a:lnTo>
                <a:lnTo>
                  <a:pt x="3484803" y="4264203"/>
                </a:lnTo>
                <a:lnTo>
                  <a:pt x="3486391" y="4275315"/>
                </a:lnTo>
                <a:lnTo>
                  <a:pt x="3489038" y="4287222"/>
                </a:lnTo>
                <a:lnTo>
                  <a:pt x="3494067" y="4266584"/>
                </a:lnTo>
                <a:lnTo>
                  <a:pt x="3495126" y="4263409"/>
                </a:lnTo>
                <a:lnTo>
                  <a:pt x="3496978" y="4260763"/>
                </a:lnTo>
                <a:lnTo>
                  <a:pt x="3498566" y="4258647"/>
                </a:lnTo>
                <a:lnTo>
                  <a:pt x="3500949" y="4257324"/>
                </a:lnTo>
                <a:lnTo>
                  <a:pt x="3503596" y="4256001"/>
                </a:lnTo>
                <a:lnTo>
                  <a:pt x="3506242" y="4255472"/>
                </a:lnTo>
                <a:lnTo>
                  <a:pt x="3509154" y="4255207"/>
                </a:lnTo>
                <a:lnTo>
                  <a:pt x="3512330" y="4255472"/>
                </a:lnTo>
                <a:lnTo>
                  <a:pt x="3516036" y="4256001"/>
                </a:lnTo>
                <a:lnTo>
                  <a:pt x="3519477" y="4257059"/>
                </a:lnTo>
                <a:lnTo>
                  <a:pt x="3523447" y="4258117"/>
                </a:lnTo>
                <a:lnTo>
                  <a:pt x="3526888" y="4259970"/>
                </a:lnTo>
                <a:lnTo>
                  <a:pt x="3530858" y="4261557"/>
                </a:lnTo>
                <a:lnTo>
                  <a:pt x="3534829" y="4263674"/>
                </a:lnTo>
                <a:lnTo>
                  <a:pt x="3542769" y="4268436"/>
                </a:lnTo>
                <a:lnTo>
                  <a:pt x="3550445" y="4273992"/>
                </a:lnTo>
                <a:lnTo>
                  <a:pt x="3557856" y="4279813"/>
                </a:lnTo>
                <a:lnTo>
                  <a:pt x="3565003" y="4285899"/>
                </a:lnTo>
                <a:lnTo>
                  <a:pt x="3571091" y="4292513"/>
                </a:lnTo>
                <a:lnTo>
                  <a:pt x="3576384" y="4298599"/>
                </a:lnTo>
                <a:lnTo>
                  <a:pt x="3578767" y="4301509"/>
                </a:lnTo>
                <a:lnTo>
                  <a:pt x="3580884" y="4304155"/>
                </a:lnTo>
                <a:lnTo>
                  <a:pt x="3582208" y="4307065"/>
                </a:lnTo>
                <a:lnTo>
                  <a:pt x="3583796" y="4309447"/>
                </a:lnTo>
                <a:lnTo>
                  <a:pt x="3584590" y="4311828"/>
                </a:lnTo>
                <a:lnTo>
                  <a:pt x="3585119" y="4314209"/>
                </a:lnTo>
                <a:lnTo>
                  <a:pt x="3586178" y="4311828"/>
                </a:lnTo>
                <a:lnTo>
                  <a:pt x="3587501" y="4309711"/>
                </a:lnTo>
                <a:lnTo>
                  <a:pt x="3589089" y="4307859"/>
                </a:lnTo>
                <a:lnTo>
                  <a:pt x="3590942" y="4306007"/>
                </a:lnTo>
                <a:lnTo>
                  <a:pt x="3592530" y="4304420"/>
                </a:lnTo>
                <a:lnTo>
                  <a:pt x="3594648" y="4302567"/>
                </a:lnTo>
                <a:lnTo>
                  <a:pt x="3597030" y="4301509"/>
                </a:lnTo>
                <a:lnTo>
                  <a:pt x="3599412" y="4299922"/>
                </a:lnTo>
                <a:lnTo>
                  <a:pt x="3604706" y="4298070"/>
                </a:lnTo>
                <a:lnTo>
                  <a:pt x="3610264" y="4296217"/>
                </a:lnTo>
                <a:lnTo>
                  <a:pt x="3616352" y="4295159"/>
                </a:lnTo>
                <a:lnTo>
                  <a:pt x="3622440" y="4294365"/>
                </a:lnTo>
                <a:lnTo>
                  <a:pt x="3628792" y="4294101"/>
                </a:lnTo>
                <a:lnTo>
                  <a:pt x="3634880" y="4294895"/>
                </a:lnTo>
                <a:lnTo>
                  <a:pt x="3640703" y="4295688"/>
                </a:lnTo>
                <a:lnTo>
                  <a:pt x="3646262" y="4296747"/>
                </a:lnTo>
                <a:lnTo>
                  <a:pt x="3651556" y="4298863"/>
                </a:lnTo>
                <a:lnTo>
                  <a:pt x="3653938" y="4299922"/>
                </a:lnTo>
                <a:lnTo>
                  <a:pt x="3656320" y="4301245"/>
                </a:lnTo>
                <a:lnTo>
                  <a:pt x="3658437" y="4302567"/>
                </a:lnTo>
                <a:lnTo>
                  <a:pt x="3660025" y="4304155"/>
                </a:lnTo>
                <a:lnTo>
                  <a:pt x="3661878" y="4305742"/>
                </a:lnTo>
                <a:lnTo>
                  <a:pt x="3663202" y="4307330"/>
                </a:lnTo>
                <a:lnTo>
                  <a:pt x="3665584" y="4290926"/>
                </a:lnTo>
                <a:lnTo>
                  <a:pt x="3676965" y="4285899"/>
                </a:lnTo>
                <a:lnTo>
                  <a:pt x="3677495" y="4285899"/>
                </a:lnTo>
                <a:lnTo>
                  <a:pt x="3677760" y="4285899"/>
                </a:lnTo>
                <a:lnTo>
                  <a:pt x="3678024" y="4285899"/>
                </a:lnTo>
                <a:lnTo>
                  <a:pt x="3683053" y="4285105"/>
                </a:lnTo>
                <a:lnTo>
                  <a:pt x="3685700" y="4285105"/>
                </a:lnTo>
                <a:lnTo>
                  <a:pt x="3689141" y="4285105"/>
                </a:lnTo>
                <a:lnTo>
                  <a:pt x="3696552" y="4285899"/>
                </a:lnTo>
                <a:lnTo>
                  <a:pt x="3703964" y="4286957"/>
                </a:lnTo>
                <a:lnTo>
                  <a:pt x="3711110" y="4288015"/>
                </a:lnTo>
                <a:lnTo>
                  <a:pt x="3714022" y="4288015"/>
                </a:lnTo>
                <a:lnTo>
                  <a:pt x="3716404" y="4288015"/>
                </a:lnTo>
                <a:lnTo>
                  <a:pt x="3718521" y="4287751"/>
                </a:lnTo>
                <a:lnTo>
                  <a:pt x="3719051" y="4287222"/>
                </a:lnTo>
                <a:lnTo>
                  <a:pt x="3719315" y="4286957"/>
                </a:lnTo>
                <a:lnTo>
                  <a:pt x="3719580" y="4286163"/>
                </a:lnTo>
                <a:lnTo>
                  <a:pt x="3719580" y="4285370"/>
                </a:lnTo>
                <a:lnTo>
                  <a:pt x="3719580" y="4284840"/>
                </a:lnTo>
                <a:lnTo>
                  <a:pt x="3719051" y="4283517"/>
                </a:lnTo>
                <a:lnTo>
                  <a:pt x="3717198" y="4281401"/>
                </a:lnTo>
                <a:lnTo>
                  <a:pt x="3714286" y="4277961"/>
                </a:lnTo>
                <a:lnTo>
                  <a:pt x="3724080" y="4275315"/>
                </a:lnTo>
                <a:lnTo>
                  <a:pt x="3732550" y="4273463"/>
                </a:lnTo>
                <a:lnTo>
                  <a:pt x="3739961" y="4272140"/>
                </a:lnTo>
                <a:lnTo>
                  <a:pt x="3746578" y="4271347"/>
                </a:lnTo>
                <a:lnTo>
                  <a:pt x="3752137" y="4271347"/>
                </a:lnTo>
                <a:lnTo>
                  <a:pt x="3757166" y="4271876"/>
                </a:lnTo>
                <a:lnTo>
                  <a:pt x="3761401" y="4272670"/>
                </a:lnTo>
                <a:lnTo>
                  <a:pt x="3762989" y="4273463"/>
                </a:lnTo>
                <a:lnTo>
                  <a:pt x="3764577" y="4274257"/>
                </a:lnTo>
                <a:lnTo>
                  <a:pt x="3765900" y="4275315"/>
                </a:lnTo>
                <a:lnTo>
                  <a:pt x="3767224" y="4276374"/>
                </a:lnTo>
                <a:lnTo>
                  <a:pt x="3768282" y="4277432"/>
                </a:lnTo>
                <a:lnTo>
                  <a:pt x="3769341" y="4278755"/>
                </a:lnTo>
                <a:lnTo>
                  <a:pt x="3770665" y="4281665"/>
                </a:lnTo>
                <a:lnTo>
                  <a:pt x="3771988" y="4284840"/>
                </a:lnTo>
                <a:lnTo>
                  <a:pt x="3772517" y="4288280"/>
                </a:lnTo>
                <a:lnTo>
                  <a:pt x="3772517" y="4292513"/>
                </a:lnTo>
                <a:lnTo>
                  <a:pt x="3772517" y="4296482"/>
                </a:lnTo>
                <a:lnTo>
                  <a:pt x="3771988" y="4300980"/>
                </a:lnTo>
                <a:lnTo>
                  <a:pt x="3770400" y="4310240"/>
                </a:lnTo>
                <a:lnTo>
                  <a:pt x="3768708" y="4317569"/>
                </a:lnTo>
                <a:lnTo>
                  <a:pt x="3776426" y="4308247"/>
                </a:lnTo>
                <a:lnTo>
                  <a:pt x="3784376" y="4285387"/>
                </a:lnTo>
                <a:lnTo>
                  <a:pt x="3791000" y="4281400"/>
                </a:lnTo>
                <a:lnTo>
                  <a:pt x="3794445" y="4281666"/>
                </a:lnTo>
                <a:lnTo>
                  <a:pt x="3798155" y="4281932"/>
                </a:lnTo>
                <a:lnTo>
                  <a:pt x="3805045" y="4283527"/>
                </a:lnTo>
                <a:lnTo>
                  <a:pt x="3811934" y="4285122"/>
                </a:lnTo>
                <a:lnTo>
                  <a:pt x="3818559" y="4287514"/>
                </a:lnTo>
                <a:lnTo>
                  <a:pt x="3825448" y="4290172"/>
                </a:lnTo>
                <a:lnTo>
                  <a:pt x="3831808" y="4293096"/>
                </a:lnTo>
                <a:lnTo>
                  <a:pt x="3844792" y="4300007"/>
                </a:lnTo>
                <a:lnTo>
                  <a:pt x="3857511" y="4306386"/>
                </a:lnTo>
                <a:lnTo>
                  <a:pt x="3863606" y="4309576"/>
                </a:lnTo>
                <a:lnTo>
                  <a:pt x="3869700" y="4312234"/>
                </a:lnTo>
                <a:lnTo>
                  <a:pt x="3875530" y="4314626"/>
                </a:lnTo>
                <a:lnTo>
                  <a:pt x="3881889" y="4316487"/>
                </a:lnTo>
                <a:lnTo>
                  <a:pt x="3887984" y="4317816"/>
                </a:lnTo>
                <a:lnTo>
                  <a:pt x="3890899" y="4318081"/>
                </a:lnTo>
                <a:lnTo>
                  <a:pt x="3893813" y="4318347"/>
                </a:lnTo>
                <a:lnTo>
                  <a:pt x="3892489" y="4321803"/>
                </a:lnTo>
                <a:lnTo>
                  <a:pt x="3891429" y="4323929"/>
                </a:lnTo>
                <a:lnTo>
                  <a:pt x="3890899" y="4325790"/>
                </a:lnTo>
                <a:lnTo>
                  <a:pt x="3890899" y="4326587"/>
                </a:lnTo>
                <a:lnTo>
                  <a:pt x="3891429" y="4327385"/>
                </a:lnTo>
                <a:lnTo>
                  <a:pt x="3892489" y="4327650"/>
                </a:lnTo>
                <a:lnTo>
                  <a:pt x="3895403" y="4327119"/>
                </a:lnTo>
                <a:lnTo>
                  <a:pt x="3899113" y="4326321"/>
                </a:lnTo>
                <a:lnTo>
                  <a:pt x="3901233" y="4326056"/>
                </a:lnTo>
                <a:lnTo>
                  <a:pt x="3903618" y="4326321"/>
                </a:lnTo>
                <a:lnTo>
                  <a:pt x="3906003" y="4327119"/>
                </a:lnTo>
                <a:lnTo>
                  <a:pt x="3908123" y="4327916"/>
                </a:lnTo>
                <a:lnTo>
                  <a:pt x="3910507" y="4329777"/>
                </a:lnTo>
                <a:lnTo>
                  <a:pt x="3912892" y="4331903"/>
                </a:lnTo>
                <a:lnTo>
                  <a:pt x="3911567" y="4350776"/>
                </a:lnTo>
                <a:lnTo>
                  <a:pt x="3922961" y="4330574"/>
                </a:lnTo>
                <a:lnTo>
                  <a:pt x="3925611" y="4333232"/>
                </a:lnTo>
                <a:lnTo>
                  <a:pt x="3927996" y="4335890"/>
                </a:lnTo>
                <a:lnTo>
                  <a:pt x="3929851" y="4338549"/>
                </a:lnTo>
                <a:lnTo>
                  <a:pt x="3931441" y="4341738"/>
                </a:lnTo>
                <a:lnTo>
                  <a:pt x="3932501" y="4344928"/>
                </a:lnTo>
                <a:lnTo>
                  <a:pt x="3933296" y="4348118"/>
                </a:lnTo>
                <a:lnTo>
                  <a:pt x="3933783" y="4351786"/>
                </a:lnTo>
                <a:lnTo>
                  <a:pt x="3935565" y="4347547"/>
                </a:lnTo>
                <a:lnTo>
                  <a:pt x="3939270" y="4352574"/>
                </a:lnTo>
                <a:lnTo>
                  <a:pt x="3942711" y="4357336"/>
                </a:lnTo>
                <a:lnTo>
                  <a:pt x="3946417" y="4361834"/>
                </a:lnTo>
                <a:lnTo>
                  <a:pt x="3947864" y="4363372"/>
                </a:lnTo>
                <a:lnTo>
                  <a:pt x="3948270" y="4363951"/>
                </a:lnTo>
                <a:lnTo>
                  <a:pt x="3950652" y="4366332"/>
                </a:lnTo>
                <a:lnTo>
                  <a:pt x="3947864" y="4363372"/>
                </a:lnTo>
                <a:lnTo>
                  <a:pt x="3946417" y="4361305"/>
                </a:lnTo>
                <a:lnTo>
                  <a:pt x="3945358" y="4358924"/>
                </a:lnTo>
                <a:lnTo>
                  <a:pt x="3944299" y="4356278"/>
                </a:lnTo>
                <a:lnTo>
                  <a:pt x="3944035" y="4353632"/>
                </a:lnTo>
                <a:lnTo>
                  <a:pt x="3944035" y="4350722"/>
                </a:lnTo>
                <a:lnTo>
                  <a:pt x="3944829" y="4348076"/>
                </a:lnTo>
                <a:lnTo>
                  <a:pt x="3945887" y="4345165"/>
                </a:lnTo>
                <a:lnTo>
                  <a:pt x="3948534" y="4346488"/>
                </a:lnTo>
                <a:lnTo>
                  <a:pt x="3951181" y="4347811"/>
                </a:lnTo>
                <a:lnTo>
                  <a:pt x="3953563" y="4349399"/>
                </a:lnTo>
                <a:lnTo>
                  <a:pt x="3955945" y="4350986"/>
                </a:lnTo>
                <a:lnTo>
                  <a:pt x="3957798" y="4352838"/>
                </a:lnTo>
                <a:lnTo>
                  <a:pt x="3959916" y="4354955"/>
                </a:lnTo>
                <a:lnTo>
                  <a:pt x="3961504" y="4357072"/>
                </a:lnTo>
                <a:lnTo>
                  <a:pt x="3962827" y="4358924"/>
                </a:lnTo>
                <a:lnTo>
                  <a:pt x="3964415" y="4361305"/>
                </a:lnTo>
                <a:lnTo>
                  <a:pt x="3965474" y="4363686"/>
                </a:lnTo>
                <a:lnTo>
                  <a:pt x="3966533" y="4366332"/>
                </a:lnTo>
                <a:lnTo>
                  <a:pt x="3967327" y="4368978"/>
                </a:lnTo>
                <a:lnTo>
                  <a:pt x="3967592" y="4371624"/>
                </a:lnTo>
                <a:lnTo>
                  <a:pt x="3968121" y="4374534"/>
                </a:lnTo>
                <a:lnTo>
                  <a:pt x="3968121" y="4377445"/>
                </a:lnTo>
                <a:lnTo>
                  <a:pt x="3968121" y="4380620"/>
                </a:lnTo>
                <a:lnTo>
                  <a:pt x="3973150" y="4369242"/>
                </a:lnTo>
                <a:lnTo>
                  <a:pt x="3973944" y="4375592"/>
                </a:lnTo>
                <a:lnTo>
                  <a:pt x="3975268" y="4382207"/>
                </a:lnTo>
                <a:lnTo>
                  <a:pt x="3977120" y="4389086"/>
                </a:lnTo>
                <a:lnTo>
                  <a:pt x="3978973" y="4396230"/>
                </a:lnTo>
                <a:lnTo>
                  <a:pt x="3981091" y="4403638"/>
                </a:lnTo>
                <a:lnTo>
                  <a:pt x="3983738" y="4410517"/>
                </a:lnTo>
                <a:lnTo>
                  <a:pt x="3989296" y="4425334"/>
                </a:lnTo>
                <a:lnTo>
                  <a:pt x="4000413" y="4452851"/>
                </a:lnTo>
                <a:lnTo>
                  <a:pt x="4004913" y="4464757"/>
                </a:lnTo>
                <a:lnTo>
                  <a:pt x="4006765" y="4470578"/>
                </a:lnTo>
                <a:lnTo>
                  <a:pt x="4008089" y="4475076"/>
                </a:lnTo>
                <a:lnTo>
                  <a:pt x="4009412" y="4476399"/>
                </a:lnTo>
                <a:lnTo>
                  <a:pt x="4011000" y="4477457"/>
                </a:lnTo>
                <a:lnTo>
                  <a:pt x="4014177" y="4479574"/>
                </a:lnTo>
                <a:lnTo>
                  <a:pt x="4018412" y="4481426"/>
                </a:lnTo>
                <a:lnTo>
                  <a:pt x="4022265" y="4482710"/>
                </a:lnTo>
                <a:lnTo>
                  <a:pt x="4021138" y="4470313"/>
                </a:lnTo>
                <a:lnTo>
                  <a:pt x="4027488" y="4479731"/>
                </a:lnTo>
                <a:lnTo>
                  <a:pt x="4024723" y="4483368"/>
                </a:lnTo>
                <a:lnTo>
                  <a:pt x="4031381" y="4485130"/>
                </a:lnTo>
                <a:lnTo>
                  <a:pt x="4040116" y="4487511"/>
                </a:lnTo>
                <a:lnTo>
                  <a:pt x="4044086" y="4488834"/>
                </a:lnTo>
                <a:lnTo>
                  <a:pt x="4048056" y="4490422"/>
                </a:lnTo>
                <a:lnTo>
                  <a:pt x="4050968" y="4492538"/>
                </a:lnTo>
                <a:lnTo>
                  <a:pt x="4052291" y="4493332"/>
                </a:lnTo>
                <a:lnTo>
                  <a:pt x="4053615" y="4494390"/>
                </a:lnTo>
                <a:lnTo>
                  <a:pt x="4054674" y="4495978"/>
                </a:lnTo>
                <a:lnTo>
                  <a:pt x="4055732" y="4497565"/>
                </a:lnTo>
                <a:lnTo>
                  <a:pt x="4056262" y="4498888"/>
                </a:lnTo>
                <a:lnTo>
                  <a:pt x="4056526" y="4500740"/>
                </a:lnTo>
                <a:lnTo>
                  <a:pt x="4056791" y="4502328"/>
                </a:lnTo>
                <a:lnTo>
                  <a:pt x="4056526" y="4504445"/>
                </a:lnTo>
                <a:lnTo>
                  <a:pt x="4056262" y="4506826"/>
                </a:lnTo>
                <a:lnTo>
                  <a:pt x="4055732" y="4509207"/>
                </a:lnTo>
                <a:lnTo>
                  <a:pt x="4045410" y="4522965"/>
                </a:lnTo>
                <a:lnTo>
                  <a:pt x="4050968" y="4522172"/>
                </a:lnTo>
                <a:lnTo>
                  <a:pt x="4053615" y="4527199"/>
                </a:lnTo>
                <a:lnTo>
                  <a:pt x="4048321" y="4531961"/>
                </a:lnTo>
                <a:lnTo>
                  <a:pt x="4043292" y="4537253"/>
                </a:lnTo>
                <a:lnTo>
                  <a:pt x="4033234" y="4548101"/>
                </a:lnTo>
                <a:lnTo>
                  <a:pt x="4023705" y="4559742"/>
                </a:lnTo>
                <a:lnTo>
                  <a:pt x="4014177" y="4571649"/>
                </a:lnTo>
                <a:lnTo>
                  <a:pt x="4005177" y="4583555"/>
                </a:lnTo>
                <a:lnTo>
                  <a:pt x="3996707" y="4595990"/>
                </a:lnTo>
                <a:lnTo>
                  <a:pt x="3988237" y="4607897"/>
                </a:lnTo>
                <a:lnTo>
                  <a:pt x="3980032" y="4620067"/>
                </a:lnTo>
                <a:lnTo>
                  <a:pt x="3967062" y="4639382"/>
                </a:lnTo>
                <a:lnTo>
                  <a:pt x="3961504" y="4647320"/>
                </a:lnTo>
                <a:lnTo>
                  <a:pt x="3956475" y="4653670"/>
                </a:lnTo>
                <a:lnTo>
                  <a:pt x="3951446" y="4659755"/>
                </a:lnTo>
                <a:lnTo>
                  <a:pt x="3946417" y="4664253"/>
                </a:lnTo>
                <a:lnTo>
                  <a:pt x="3941388" y="4668486"/>
                </a:lnTo>
                <a:lnTo>
                  <a:pt x="3938741" y="4670074"/>
                </a:lnTo>
                <a:lnTo>
                  <a:pt x="3936094" y="4671926"/>
                </a:lnTo>
                <a:lnTo>
                  <a:pt x="3930271" y="4674836"/>
                </a:lnTo>
                <a:lnTo>
                  <a:pt x="3923918" y="4677218"/>
                </a:lnTo>
                <a:lnTo>
                  <a:pt x="3916507" y="4679334"/>
                </a:lnTo>
                <a:lnTo>
                  <a:pt x="3908302" y="4681451"/>
                </a:lnTo>
                <a:lnTo>
                  <a:pt x="3899038" y="4683303"/>
                </a:lnTo>
                <a:lnTo>
                  <a:pt x="3888186" y="4685155"/>
                </a:lnTo>
                <a:lnTo>
                  <a:pt x="3861452" y="4689918"/>
                </a:lnTo>
                <a:lnTo>
                  <a:pt x="3797927" y="4700501"/>
                </a:lnTo>
                <a:lnTo>
                  <a:pt x="3734403" y="4710555"/>
                </a:lnTo>
                <a:lnTo>
                  <a:pt x="3670613" y="4720874"/>
                </a:lnTo>
                <a:lnTo>
                  <a:pt x="3606823" y="4730928"/>
                </a:lnTo>
                <a:lnTo>
                  <a:pt x="3543299" y="4740718"/>
                </a:lnTo>
                <a:lnTo>
                  <a:pt x="3479509" y="4749978"/>
                </a:lnTo>
                <a:lnTo>
                  <a:pt x="3415984" y="4758974"/>
                </a:lnTo>
                <a:lnTo>
                  <a:pt x="3352195" y="4768234"/>
                </a:lnTo>
                <a:lnTo>
                  <a:pt x="3283376" y="4777495"/>
                </a:lnTo>
                <a:lnTo>
                  <a:pt x="3214557" y="4786755"/>
                </a:lnTo>
                <a:lnTo>
                  <a:pt x="3145739" y="4795751"/>
                </a:lnTo>
                <a:lnTo>
                  <a:pt x="3076656" y="4804218"/>
                </a:lnTo>
                <a:lnTo>
                  <a:pt x="3062098" y="4695474"/>
                </a:lnTo>
                <a:lnTo>
                  <a:pt x="3047805" y="4586201"/>
                </a:lnTo>
                <a:lnTo>
                  <a:pt x="3031394" y="4459730"/>
                </a:lnTo>
                <a:lnTo>
                  <a:pt x="3015248" y="4332995"/>
                </a:lnTo>
                <a:lnTo>
                  <a:pt x="2999896" y="4206259"/>
                </a:lnTo>
                <a:lnTo>
                  <a:pt x="2984809" y="4079259"/>
                </a:lnTo>
                <a:lnTo>
                  <a:pt x="2988250" y="4079788"/>
                </a:lnTo>
                <a:lnTo>
                  <a:pt x="2991956" y="4080582"/>
                </a:lnTo>
                <a:lnTo>
                  <a:pt x="2998573" y="4082963"/>
                </a:lnTo>
                <a:lnTo>
                  <a:pt x="3005719" y="4085609"/>
                </a:lnTo>
                <a:lnTo>
                  <a:pt x="3012337" y="4088519"/>
                </a:lnTo>
                <a:lnTo>
                  <a:pt x="3025836" y="4095134"/>
                </a:lnTo>
                <a:lnTo>
                  <a:pt x="3032718" y="4098309"/>
                </a:lnTo>
                <a:lnTo>
                  <a:pt x="3039335" y="4101219"/>
                </a:lnTo>
                <a:lnTo>
                  <a:pt x="3046217" y="4103865"/>
                </a:lnTo>
                <a:lnTo>
                  <a:pt x="3052834" y="4105717"/>
                </a:lnTo>
                <a:lnTo>
                  <a:pt x="3056539" y="4106511"/>
                </a:lnTo>
                <a:lnTo>
                  <a:pt x="3059980" y="4107040"/>
                </a:lnTo>
                <a:lnTo>
                  <a:pt x="3063157" y="4107305"/>
                </a:lnTo>
                <a:lnTo>
                  <a:pt x="3066597" y="4107305"/>
                </a:lnTo>
                <a:lnTo>
                  <a:pt x="3070303" y="4107305"/>
                </a:lnTo>
                <a:lnTo>
                  <a:pt x="3073744" y="4106776"/>
                </a:lnTo>
                <a:lnTo>
                  <a:pt x="3077185" y="4106246"/>
                </a:lnTo>
                <a:lnTo>
                  <a:pt x="3080891" y="4105188"/>
                </a:lnTo>
                <a:lnTo>
                  <a:pt x="3084331" y="4103865"/>
                </a:lnTo>
                <a:lnTo>
                  <a:pt x="3088037" y="4102278"/>
                </a:lnTo>
                <a:lnTo>
                  <a:pt x="3091743" y="4100426"/>
                </a:lnTo>
                <a:lnTo>
                  <a:pt x="3095448" y="4098044"/>
                </a:lnTo>
                <a:lnTo>
                  <a:pt x="3107359" y="4089578"/>
                </a:lnTo>
                <a:lnTo>
                  <a:pt x="3120064" y="4080846"/>
                </a:lnTo>
                <a:lnTo>
                  <a:pt x="3133034" y="4072909"/>
                </a:lnTo>
                <a:lnTo>
                  <a:pt x="3139122" y="4069469"/>
                </a:lnTo>
                <a:lnTo>
                  <a:pt x="3145209" y="4066294"/>
                </a:lnTo>
                <a:lnTo>
                  <a:pt x="3140974" y="4066559"/>
                </a:lnTo>
                <a:lnTo>
                  <a:pt x="3136475" y="4066824"/>
                </a:lnTo>
                <a:lnTo>
                  <a:pt x="3132504" y="4066559"/>
                </a:lnTo>
                <a:lnTo>
                  <a:pt x="3128269" y="4066294"/>
                </a:lnTo>
                <a:lnTo>
                  <a:pt x="3124299" y="4065765"/>
                </a:lnTo>
                <a:lnTo>
                  <a:pt x="3120064" y="4064707"/>
                </a:lnTo>
                <a:lnTo>
                  <a:pt x="3116094" y="4063649"/>
                </a:lnTo>
                <a:lnTo>
                  <a:pt x="3112124" y="4062590"/>
                </a:lnTo>
                <a:lnTo>
                  <a:pt x="3132240" y="4058886"/>
                </a:lnTo>
                <a:lnTo>
                  <a:pt x="3151562" y="4055182"/>
                </a:lnTo>
                <a:lnTo>
                  <a:pt x="3170884" y="4051742"/>
                </a:lnTo>
                <a:lnTo>
                  <a:pt x="3190206" y="4048038"/>
                </a:lnTo>
                <a:lnTo>
                  <a:pt x="3209793" y="4045128"/>
                </a:lnTo>
                <a:lnTo>
                  <a:pt x="3210587" y="4044863"/>
                </a:lnTo>
                <a:lnTo>
                  <a:pt x="3211646" y="4044863"/>
                </a:lnTo>
                <a:lnTo>
                  <a:pt x="3212440" y="4044863"/>
                </a:lnTo>
                <a:lnTo>
                  <a:pt x="3213499" y="4044599"/>
                </a:lnTo>
                <a:lnTo>
                  <a:pt x="3214028" y="4044599"/>
                </a:lnTo>
                <a:lnTo>
                  <a:pt x="3215087" y="4044334"/>
                </a:lnTo>
                <a:lnTo>
                  <a:pt x="3220116" y="4043805"/>
                </a:lnTo>
                <a:lnTo>
                  <a:pt x="3245791" y="4039571"/>
                </a:lnTo>
                <a:lnTo>
                  <a:pt x="3249613" y="4040081"/>
                </a:lnTo>
                <a:lnTo>
                  <a:pt x="3249613" y="4039199"/>
                </a:lnTo>
                <a:lnTo>
                  <a:pt x="3263901" y="4035337"/>
                </a:lnTo>
                <a:close/>
                <a:moveTo>
                  <a:pt x="3136802" y="4024225"/>
                </a:moveTo>
                <a:lnTo>
                  <a:pt x="3140076" y="4034945"/>
                </a:lnTo>
                <a:lnTo>
                  <a:pt x="3139803" y="4035730"/>
                </a:lnTo>
                <a:lnTo>
                  <a:pt x="3139803" y="4036776"/>
                </a:lnTo>
                <a:lnTo>
                  <a:pt x="3139257" y="4037560"/>
                </a:lnTo>
                <a:lnTo>
                  <a:pt x="3138166" y="4038345"/>
                </a:lnTo>
                <a:lnTo>
                  <a:pt x="3134073" y="4041221"/>
                </a:lnTo>
                <a:lnTo>
                  <a:pt x="3126160" y="4046450"/>
                </a:lnTo>
                <a:lnTo>
                  <a:pt x="3116065" y="4042528"/>
                </a:lnTo>
                <a:lnTo>
                  <a:pt x="3105151" y="4037822"/>
                </a:lnTo>
                <a:lnTo>
                  <a:pt x="3113336" y="4033900"/>
                </a:lnTo>
                <a:lnTo>
                  <a:pt x="3122068" y="4037560"/>
                </a:lnTo>
                <a:lnTo>
                  <a:pt x="3122340" y="4037560"/>
                </a:lnTo>
                <a:lnTo>
                  <a:pt x="3127252" y="4035207"/>
                </a:lnTo>
                <a:lnTo>
                  <a:pt x="3136802" y="4024225"/>
                </a:lnTo>
                <a:close/>
                <a:moveTo>
                  <a:pt x="3311790" y="4022637"/>
                </a:moveTo>
                <a:lnTo>
                  <a:pt x="3319463" y="4026014"/>
                </a:lnTo>
                <a:lnTo>
                  <a:pt x="3317611" y="4032508"/>
                </a:lnTo>
                <a:lnTo>
                  <a:pt x="3316817" y="4048355"/>
                </a:lnTo>
                <a:lnTo>
                  <a:pt x="3318404" y="4066798"/>
                </a:lnTo>
                <a:lnTo>
                  <a:pt x="3312319" y="4068877"/>
                </a:lnTo>
                <a:lnTo>
                  <a:pt x="3305704" y="4070435"/>
                </a:lnTo>
                <a:lnTo>
                  <a:pt x="3299354" y="4071994"/>
                </a:lnTo>
                <a:lnTo>
                  <a:pt x="3292475" y="4073553"/>
                </a:lnTo>
                <a:lnTo>
                  <a:pt x="3279775" y="4076150"/>
                </a:lnTo>
                <a:lnTo>
                  <a:pt x="3273425" y="4077709"/>
                </a:lnTo>
                <a:lnTo>
                  <a:pt x="3267340" y="4079787"/>
                </a:lnTo>
                <a:lnTo>
                  <a:pt x="3266600" y="4079164"/>
                </a:lnTo>
                <a:lnTo>
                  <a:pt x="3267075" y="4079666"/>
                </a:lnTo>
                <a:lnTo>
                  <a:pt x="3263900" y="4081375"/>
                </a:lnTo>
                <a:lnTo>
                  <a:pt x="3265611" y="4078332"/>
                </a:lnTo>
                <a:lnTo>
                  <a:pt x="3265488" y="4078228"/>
                </a:lnTo>
                <a:lnTo>
                  <a:pt x="3276071" y="4071215"/>
                </a:lnTo>
                <a:lnTo>
                  <a:pt x="3277923" y="4069916"/>
                </a:lnTo>
                <a:lnTo>
                  <a:pt x="3280040" y="4068357"/>
                </a:lnTo>
                <a:lnTo>
                  <a:pt x="3281892" y="4066279"/>
                </a:lnTo>
                <a:lnTo>
                  <a:pt x="3284009" y="4063941"/>
                </a:lnTo>
                <a:lnTo>
                  <a:pt x="3285861" y="4061083"/>
                </a:lnTo>
                <a:lnTo>
                  <a:pt x="3287977" y="4058486"/>
                </a:lnTo>
                <a:lnTo>
                  <a:pt x="3289300" y="4055628"/>
                </a:lnTo>
                <a:lnTo>
                  <a:pt x="3290623" y="4052771"/>
                </a:lnTo>
                <a:lnTo>
                  <a:pt x="3291417" y="4049913"/>
                </a:lnTo>
                <a:lnTo>
                  <a:pt x="3291682" y="4047056"/>
                </a:lnTo>
                <a:lnTo>
                  <a:pt x="3291417" y="4044458"/>
                </a:lnTo>
                <a:lnTo>
                  <a:pt x="3291152" y="4043159"/>
                </a:lnTo>
                <a:lnTo>
                  <a:pt x="3290623" y="4042380"/>
                </a:lnTo>
                <a:lnTo>
                  <a:pt x="3289565" y="4041081"/>
                </a:lnTo>
                <a:lnTo>
                  <a:pt x="3288771" y="4040302"/>
                </a:lnTo>
                <a:lnTo>
                  <a:pt x="3287448" y="4039522"/>
                </a:lnTo>
                <a:lnTo>
                  <a:pt x="3286125" y="4039003"/>
                </a:lnTo>
                <a:lnTo>
                  <a:pt x="3284273" y="4038223"/>
                </a:lnTo>
                <a:lnTo>
                  <a:pt x="3282686" y="4037704"/>
                </a:lnTo>
                <a:lnTo>
                  <a:pt x="3280304" y="4037444"/>
                </a:lnTo>
                <a:lnTo>
                  <a:pt x="3277923" y="4037444"/>
                </a:lnTo>
                <a:lnTo>
                  <a:pt x="3277659" y="4037444"/>
                </a:lnTo>
                <a:lnTo>
                  <a:pt x="3311790" y="4022637"/>
                </a:lnTo>
                <a:close/>
                <a:moveTo>
                  <a:pt x="3341688" y="3984537"/>
                </a:moveTo>
                <a:lnTo>
                  <a:pt x="3341688" y="3985813"/>
                </a:lnTo>
                <a:lnTo>
                  <a:pt x="3339096" y="3990916"/>
                </a:lnTo>
                <a:lnTo>
                  <a:pt x="3328988" y="3998825"/>
                </a:lnTo>
                <a:lnTo>
                  <a:pt x="3341688" y="3984537"/>
                </a:lnTo>
                <a:close/>
                <a:moveTo>
                  <a:pt x="2805113" y="3984537"/>
                </a:moveTo>
                <a:lnTo>
                  <a:pt x="2832101" y="4003587"/>
                </a:lnTo>
                <a:lnTo>
                  <a:pt x="2831291" y="4003323"/>
                </a:lnTo>
                <a:lnTo>
                  <a:pt x="2826973" y="4002264"/>
                </a:lnTo>
                <a:lnTo>
                  <a:pt x="2823195" y="4001206"/>
                </a:lnTo>
                <a:lnTo>
                  <a:pt x="2818877" y="3999354"/>
                </a:lnTo>
                <a:lnTo>
                  <a:pt x="2816718" y="3998295"/>
                </a:lnTo>
                <a:lnTo>
                  <a:pt x="2814559" y="3996708"/>
                </a:lnTo>
                <a:lnTo>
                  <a:pt x="2812130" y="3995385"/>
                </a:lnTo>
                <a:lnTo>
                  <a:pt x="2810240" y="3993533"/>
                </a:lnTo>
                <a:lnTo>
                  <a:pt x="2808621" y="3991945"/>
                </a:lnTo>
                <a:lnTo>
                  <a:pt x="2807002" y="3989564"/>
                </a:lnTo>
                <a:lnTo>
                  <a:pt x="2805922" y="3987183"/>
                </a:lnTo>
                <a:lnTo>
                  <a:pt x="2805113" y="3984537"/>
                </a:lnTo>
                <a:close/>
                <a:moveTo>
                  <a:pt x="2855082" y="3981362"/>
                </a:moveTo>
                <a:lnTo>
                  <a:pt x="2855840" y="3981645"/>
                </a:lnTo>
                <a:lnTo>
                  <a:pt x="2857861" y="3983058"/>
                </a:lnTo>
                <a:lnTo>
                  <a:pt x="2860386" y="3985603"/>
                </a:lnTo>
                <a:lnTo>
                  <a:pt x="2862660" y="3988713"/>
                </a:lnTo>
                <a:lnTo>
                  <a:pt x="2864427" y="3991540"/>
                </a:lnTo>
                <a:lnTo>
                  <a:pt x="2865185" y="3993236"/>
                </a:lnTo>
                <a:lnTo>
                  <a:pt x="2865438" y="3994084"/>
                </a:lnTo>
                <a:lnTo>
                  <a:pt x="2862154" y="4002000"/>
                </a:lnTo>
                <a:lnTo>
                  <a:pt x="2861144" y="3997477"/>
                </a:lnTo>
                <a:lnTo>
                  <a:pt x="2857356" y="3988430"/>
                </a:lnTo>
                <a:lnTo>
                  <a:pt x="2855840" y="3985603"/>
                </a:lnTo>
                <a:lnTo>
                  <a:pt x="2855082" y="3983907"/>
                </a:lnTo>
                <a:lnTo>
                  <a:pt x="2854325" y="3982210"/>
                </a:lnTo>
                <a:lnTo>
                  <a:pt x="2854830" y="3981645"/>
                </a:lnTo>
                <a:lnTo>
                  <a:pt x="2855082" y="3981362"/>
                </a:lnTo>
                <a:close/>
                <a:moveTo>
                  <a:pt x="1784318" y="3977712"/>
                </a:moveTo>
                <a:lnTo>
                  <a:pt x="1776908" y="3980357"/>
                </a:lnTo>
                <a:lnTo>
                  <a:pt x="1777702" y="3980621"/>
                </a:lnTo>
                <a:lnTo>
                  <a:pt x="1778760" y="3980621"/>
                </a:lnTo>
                <a:lnTo>
                  <a:pt x="1784318" y="3977976"/>
                </a:lnTo>
                <a:lnTo>
                  <a:pt x="1784318" y="3977712"/>
                </a:lnTo>
                <a:close/>
                <a:moveTo>
                  <a:pt x="1690375" y="3977447"/>
                </a:moveTo>
                <a:lnTo>
                  <a:pt x="1690640" y="3977712"/>
                </a:lnTo>
                <a:lnTo>
                  <a:pt x="1690904" y="3977712"/>
                </a:lnTo>
                <a:lnTo>
                  <a:pt x="1690375" y="3977447"/>
                </a:lnTo>
                <a:close/>
                <a:moveTo>
                  <a:pt x="2751718" y="3976600"/>
                </a:moveTo>
                <a:lnTo>
                  <a:pt x="2760663" y="3985853"/>
                </a:lnTo>
                <a:lnTo>
                  <a:pt x="2760121" y="3986125"/>
                </a:lnTo>
                <a:lnTo>
                  <a:pt x="2749550" y="3977417"/>
                </a:lnTo>
                <a:lnTo>
                  <a:pt x="2751718" y="3976600"/>
                </a:lnTo>
                <a:close/>
                <a:moveTo>
                  <a:pt x="1696461" y="3975331"/>
                </a:moveTo>
                <a:lnTo>
                  <a:pt x="1696726" y="3975596"/>
                </a:lnTo>
                <a:lnTo>
                  <a:pt x="1697520" y="3975596"/>
                </a:lnTo>
                <a:lnTo>
                  <a:pt x="1696461" y="3975331"/>
                </a:lnTo>
                <a:close/>
                <a:moveTo>
                  <a:pt x="1680848" y="3972422"/>
                </a:moveTo>
                <a:lnTo>
                  <a:pt x="1688523" y="3974009"/>
                </a:lnTo>
                <a:lnTo>
                  <a:pt x="1688787" y="3974273"/>
                </a:lnTo>
                <a:lnTo>
                  <a:pt x="1688523" y="3973744"/>
                </a:lnTo>
                <a:lnTo>
                  <a:pt x="1680848" y="3972422"/>
                </a:lnTo>
                <a:close/>
                <a:moveTo>
                  <a:pt x="1797020" y="3963164"/>
                </a:moveTo>
                <a:lnTo>
                  <a:pt x="1789610" y="3970041"/>
                </a:lnTo>
                <a:lnTo>
                  <a:pt x="1797284" y="3963164"/>
                </a:lnTo>
                <a:lnTo>
                  <a:pt x="1797020" y="3963164"/>
                </a:lnTo>
                <a:close/>
                <a:moveTo>
                  <a:pt x="1600137" y="3961312"/>
                </a:moveTo>
                <a:lnTo>
                  <a:pt x="1599872" y="3961577"/>
                </a:lnTo>
                <a:lnTo>
                  <a:pt x="1598549" y="3963164"/>
                </a:lnTo>
                <a:lnTo>
                  <a:pt x="1600137" y="3961312"/>
                </a:lnTo>
                <a:close/>
                <a:moveTo>
                  <a:pt x="1646711" y="3961048"/>
                </a:moveTo>
                <a:lnTo>
                  <a:pt x="1650945" y="3968189"/>
                </a:lnTo>
                <a:lnTo>
                  <a:pt x="1654386" y="3973215"/>
                </a:lnTo>
                <a:lnTo>
                  <a:pt x="1657296" y="3977447"/>
                </a:lnTo>
                <a:lnTo>
                  <a:pt x="1659678" y="3980357"/>
                </a:lnTo>
                <a:lnTo>
                  <a:pt x="1661001" y="3981150"/>
                </a:lnTo>
                <a:lnTo>
                  <a:pt x="1661531" y="3981415"/>
                </a:lnTo>
                <a:lnTo>
                  <a:pt x="1662324" y="3981944"/>
                </a:lnTo>
                <a:lnTo>
                  <a:pt x="1662854" y="3981944"/>
                </a:lnTo>
                <a:lnTo>
                  <a:pt x="1663383" y="3981150"/>
                </a:lnTo>
                <a:lnTo>
                  <a:pt x="1663648" y="3980357"/>
                </a:lnTo>
                <a:lnTo>
                  <a:pt x="1663912" y="3977712"/>
                </a:lnTo>
                <a:lnTo>
                  <a:pt x="1646711" y="3961048"/>
                </a:lnTo>
                <a:close/>
                <a:moveTo>
                  <a:pt x="1618132" y="3939623"/>
                </a:moveTo>
                <a:lnTo>
                  <a:pt x="1608605" y="3945706"/>
                </a:lnTo>
                <a:lnTo>
                  <a:pt x="1618926" y="3945971"/>
                </a:lnTo>
                <a:lnTo>
                  <a:pt x="1619455" y="3945971"/>
                </a:lnTo>
                <a:lnTo>
                  <a:pt x="1616279" y="3944119"/>
                </a:lnTo>
                <a:lnTo>
                  <a:pt x="1618132" y="3939623"/>
                </a:lnTo>
                <a:close/>
                <a:moveTo>
                  <a:pt x="6379580" y="3922241"/>
                </a:moveTo>
                <a:lnTo>
                  <a:pt x="6379580" y="3922506"/>
                </a:lnTo>
                <a:lnTo>
                  <a:pt x="6377992" y="3926210"/>
                </a:lnTo>
                <a:lnTo>
                  <a:pt x="6377198" y="3924358"/>
                </a:lnTo>
                <a:lnTo>
                  <a:pt x="6379580" y="3922241"/>
                </a:lnTo>
                <a:close/>
                <a:moveTo>
                  <a:pt x="1881436" y="3913172"/>
                </a:moveTo>
                <a:lnTo>
                  <a:pt x="1882230" y="3913436"/>
                </a:lnTo>
                <a:lnTo>
                  <a:pt x="1881965" y="3913172"/>
                </a:lnTo>
                <a:lnTo>
                  <a:pt x="1881436" y="3913172"/>
                </a:lnTo>
                <a:close/>
                <a:moveTo>
                  <a:pt x="1939389" y="3895714"/>
                </a:moveTo>
                <a:lnTo>
                  <a:pt x="1937008" y="3897037"/>
                </a:lnTo>
                <a:lnTo>
                  <a:pt x="1937802" y="3896772"/>
                </a:lnTo>
                <a:lnTo>
                  <a:pt x="1939389" y="3895714"/>
                </a:lnTo>
                <a:close/>
                <a:moveTo>
                  <a:pt x="6377992" y="3889165"/>
                </a:moveTo>
                <a:lnTo>
                  <a:pt x="6379073" y="3890894"/>
                </a:lnTo>
                <a:lnTo>
                  <a:pt x="6377992" y="3896839"/>
                </a:lnTo>
                <a:lnTo>
                  <a:pt x="6377992" y="3889165"/>
                </a:lnTo>
                <a:close/>
                <a:moveTo>
                  <a:pt x="6449728" y="3869320"/>
                </a:moveTo>
                <a:lnTo>
                  <a:pt x="6448139" y="3878052"/>
                </a:lnTo>
                <a:lnTo>
                  <a:pt x="6449728" y="3869849"/>
                </a:lnTo>
                <a:lnTo>
                  <a:pt x="6449728" y="3869320"/>
                </a:lnTo>
                <a:close/>
                <a:moveTo>
                  <a:pt x="6436757" y="3867203"/>
                </a:moveTo>
                <a:lnTo>
                  <a:pt x="6435698" y="3874612"/>
                </a:lnTo>
                <a:lnTo>
                  <a:pt x="6436757" y="3867732"/>
                </a:lnTo>
                <a:lnTo>
                  <a:pt x="6436757" y="3867203"/>
                </a:lnTo>
                <a:close/>
                <a:moveTo>
                  <a:pt x="6347566" y="3846425"/>
                </a:moveTo>
                <a:lnTo>
                  <a:pt x="6347778" y="3846425"/>
                </a:lnTo>
                <a:lnTo>
                  <a:pt x="6348413" y="3854363"/>
                </a:lnTo>
                <a:lnTo>
                  <a:pt x="6348246" y="3855610"/>
                </a:lnTo>
                <a:lnTo>
                  <a:pt x="6348413" y="3855665"/>
                </a:lnTo>
                <a:lnTo>
                  <a:pt x="6348413" y="3855926"/>
                </a:lnTo>
                <a:lnTo>
                  <a:pt x="6343650" y="3871825"/>
                </a:lnTo>
                <a:lnTo>
                  <a:pt x="6344491" y="3854362"/>
                </a:lnTo>
                <a:lnTo>
                  <a:pt x="6345242" y="3854612"/>
                </a:lnTo>
                <a:lnTo>
                  <a:pt x="6347566" y="3846425"/>
                </a:lnTo>
                <a:close/>
                <a:moveTo>
                  <a:pt x="1488464" y="3840696"/>
                </a:moveTo>
                <a:lnTo>
                  <a:pt x="1488200" y="3841754"/>
                </a:lnTo>
                <a:lnTo>
                  <a:pt x="1489523" y="3840696"/>
                </a:lnTo>
                <a:lnTo>
                  <a:pt x="1488464" y="3840696"/>
                </a:lnTo>
                <a:close/>
                <a:moveTo>
                  <a:pt x="1790701" y="3803562"/>
                </a:moveTo>
                <a:lnTo>
                  <a:pt x="1770063" y="3816262"/>
                </a:lnTo>
                <a:lnTo>
                  <a:pt x="1789886" y="3803851"/>
                </a:lnTo>
                <a:lnTo>
                  <a:pt x="1790701" y="3803562"/>
                </a:lnTo>
                <a:close/>
                <a:moveTo>
                  <a:pt x="6470316" y="3787248"/>
                </a:moveTo>
                <a:lnTo>
                  <a:pt x="6440728" y="4007709"/>
                </a:lnTo>
                <a:lnTo>
                  <a:pt x="6436757" y="4032053"/>
                </a:lnTo>
                <a:lnTo>
                  <a:pt x="6432522" y="4056661"/>
                </a:lnTo>
                <a:lnTo>
                  <a:pt x="6428022" y="4081005"/>
                </a:lnTo>
                <a:lnTo>
                  <a:pt x="6422992" y="4105348"/>
                </a:lnTo>
                <a:lnTo>
                  <a:pt x="6417963" y="4129692"/>
                </a:lnTo>
                <a:lnTo>
                  <a:pt x="6412669" y="4153771"/>
                </a:lnTo>
                <a:lnTo>
                  <a:pt x="6407110" y="4177851"/>
                </a:lnTo>
                <a:lnTo>
                  <a:pt x="6401286" y="4201930"/>
                </a:lnTo>
                <a:lnTo>
                  <a:pt x="6395463" y="4226009"/>
                </a:lnTo>
                <a:lnTo>
                  <a:pt x="6389374" y="4250088"/>
                </a:lnTo>
                <a:lnTo>
                  <a:pt x="6376669" y="4297717"/>
                </a:lnTo>
                <a:lnTo>
                  <a:pt x="6363168" y="4345611"/>
                </a:lnTo>
                <a:lnTo>
                  <a:pt x="6349139" y="4393504"/>
                </a:lnTo>
                <a:lnTo>
                  <a:pt x="6337492" y="4431872"/>
                </a:lnTo>
                <a:lnTo>
                  <a:pt x="6325845" y="4469976"/>
                </a:lnTo>
                <a:lnTo>
                  <a:pt x="6313933" y="4508079"/>
                </a:lnTo>
                <a:lnTo>
                  <a:pt x="6301227" y="4545917"/>
                </a:lnTo>
                <a:lnTo>
                  <a:pt x="6288256" y="4583492"/>
                </a:lnTo>
                <a:lnTo>
                  <a:pt x="6274756" y="4621066"/>
                </a:lnTo>
                <a:lnTo>
                  <a:pt x="6260727" y="4658640"/>
                </a:lnTo>
                <a:lnTo>
                  <a:pt x="6245638" y="4695949"/>
                </a:lnTo>
                <a:lnTo>
                  <a:pt x="6239285" y="4712355"/>
                </a:lnTo>
                <a:lnTo>
                  <a:pt x="6233197" y="4729025"/>
                </a:lnTo>
                <a:lnTo>
                  <a:pt x="6220227" y="4763953"/>
                </a:lnTo>
                <a:lnTo>
                  <a:pt x="6207256" y="4799410"/>
                </a:lnTo>
                <a:lnTo>
                  <a:pt x="6200638" y="4816874"/>
                </a:lnTo>
                <a:lnTo>
                  <a:pt x="6193491" y="4834867"/>
                </a:lnTo>
                <a:lnTo>
                  <a:pt x="6186609" y="4852596"/>
                </a:lnTo>
                <a:lnTo>
                  <a:pt x="6178932" y="4869795"/>
                </a:lnTo>
                <a:lnTo>
                  <a:pt x="6170726" y="4886730"/>
                </a:lnTo>
                <a:lnTo>
                  <a:pt x="6161991" y="4903400"/>
                </a:lnTo>
                <a:lnTo>
                  <a:pt x="6157756" y="4911338"/>
                </a:lnTo>
                <a:lnTo>
                  <a:pt x="6153256" y="4919277"/>
                </a:lnTo>
                <a:lnTo>
                  <a:pt x="6148491" y="4927215"/>
                </a:lnTo>
                <a:lnTo>
                  <a:pt x="6143726" y="4934888"/>
                </a:lnTo>
                <a:lnTo>
                  <a:pt x="6138697" y="4942562"/>
                </a:lnTo>
                <a:lnTo>
                  <a:pt x="6133403" y="4949442"/>
                </a:lnTo>
                <a:lnTo>
                  <a:pt x="6128108" y="4956851"/>
                </a:lnTo>
                <a:lnTo>
                  <a:pt x="6122550" y="4963730"/>
                </a:lnTo>
                <a:lnTo>
                  <a:pt x="6137108" y="4929067"/>
                </a:lnTo>
                <a:lnTo>
                  <a:pt x="6151667" y="4894404"/>
                </a:lnTo>
                <a:lnTo>
                  <a:pt x="6179726" y="4824548"/>
                </a:lnTo>
                <a:lnTo>
                  <a:pt x="6207785" y="4754692"/>
                </a:lnTo>
                <a:lnTo>
                  <a:pt x="6235580" y="4685100"/>
                </a:lnTo>
                <a:lnTo>
                  <a:pt x="6250668" y="4646732"/>
                </a:lnTo>
                <a:lnTo>
                  <a:pt x="6268668" y="4601749"/>
                </a:lnTo>
                <a:lnTo>
                  <a:pt x="6277933" y="4577406"/>
                </a:lnTo>
                <a:lnTo>
                  <a:pt x="6287462" y="4552533"/>
                </a:lnTo>
                <a:lnTo>
                  <a:pt x="6296727" y="4527130"/>
                </a:lnTo>
                <a:lnTo>
                  <a:pt x="6305992" y="4502257"/>
                </a:lnTo>
                <a:lnTo>
                  <a:pt x="6314462" y="4477649"/>
                </a:lnTo>
                <a:lnTo>
                  <a:pt x="6322404" y="4453835"/>
                </a:lnTo>
                <a:lnTo>
                  <a:pt x="6329021" y="4431343"/>
                </a:lnTo>
                <a:lnTo>
                  <a:pt x="6332462" y="4420494"/>
                </a:lnTo>
                <a:lnTo>
                  <a:pt x="6335109" y="4410175"/>
                </a:lnTo>
                <a:lnTo>
                  <a:pt x="6337227" y="4400384"/>
                </a:lnTo>
                <a:lnTo>
                  <a:pt x="6339345" y="4391123"/>
                </a:lnTo>
                <a:lnTo>
                  <a:pt x="6340933" y="4382391"/>
                </a:lnTo>
                <a:lnTo>
                  <a:pt x="6342257" y="4374453"/>
                </a:lnTo>
                <a:lnTo>
                  <a:pt x="6342786" y="4366779"/>
                </a:lnTo>
                <a:lnTo>
                  <a:pt x="6343580" y="4359899"/>
                </a:lnTo>
                <a:lnTo>
                  <a:pt x="6343315" y="4354078"/>
                </a:lnTo>
                <a:lnTo>
                  <a:pt x="6342521" y="4348786"/>
                </a:lnTo>
                <a:lnTo>
                  <a:pt x="6345433" y="4339260"/>
                </a:lnTo>
                <a:lnTo>
                  <a:pt x="6348874" y="4327617"/>
                </a:lnTo>
                <a:lnTo>
                  <a:pt x="6352051" y="4314387"/>
                </a:lnTo>
                <a:lnTo>
                  <a:pt x="6355227" y="4300363"/>
                </a:lnTo>
                <a:lnTo>
                  <a:pt x="6362110" y="4270198"/>
                </a:lnTo>
                <a:lnTo>
                  <a:pt x="6368463" y="4239768"/>
                </a:lnTo>
                <a:lnTo>
                  <a:pt x="6371110" y="4224950"/>
                </a:lnTo>
                <a:lnTo>
                  <a:pt x="6373492" y="4210926"/>
                </a:lnTo>
                <a:lnTo>
                  <a:pt x="6375610" y="4198225"/>
                </a:lnTo>
                <a:lnTo>
                  <a:pt x="6376933" y="4187376"/>
                </a:lnTo>
                <a:lnTo>
                  <a:pt x="6377727" y="4178115"/>
                </a:lnTo>
                <a:lnTo>
                  <a:pt x="6378521" y="4170971"/>
                </a:lnTo>
                <a:lnTo>
                  <a:pt x="6377992" y="4168854"/>
                </a:lnTo>
                <a:lnTo>
                  <a:pt x="6377727" y="4166737"/>
                </a:lnTo>
                <a:lnTo>
                  <a:pt x="6377463" y="4165414"/>
                </a:lnTo>
                <a:lnTo>
                  <a:pt x="6377198" y="4165149"/>
                </a:lnTo>
                <a:lnTo>
                  <a:pt x="6376669" y="4165149"/>
                </a:lnTo>
                <a:lnTo>
                  <a:pt x="6377727" y="4159328"/>
                </a:lnTo>
                <a:lnTo>
                  <a:pt x="6378576" y="4156218"/>
                </a:lnTo>
                <a:lnTo>
                  <a:pt x="6378576" y="4153354"/>
                </a:lnTo>
                <a:lnTo>
                  <a:pt x="6385093" y="4112993"/>
                </a:lnTo>
                <a:lnTo>
                  <a:pt x="6383840" y="4115104"/>
                </a:lnTo>
                <a:lnTo>
                  <a:pt x="6388003" y="4100825"/>
                </a:lnTo>
                <a:lnTo>
                  <a:pt x="6387521" y="4101909"/>
                </a:lnTo>
                <a:lnTo>
                  <a:pt x="6385404" y="4106672"/>
                </a:lnTo>
                <a:lnTo>
                  <a:pt x="6383021" y="4111170"/>
                </a:lnTo>
                <a:lnTo>
                  <a:pt x="6383816" y="4103232"/>
                </a:lnTo>
                <a:lnTo>
                  <a:pt x="6384080" y="4095823"/>
                </a:lnTo>
                <a:lnTo>
                  <a:pt x="6384080" y="4087884"/>
                </a:lnTo>
                <a:lnTo>
                  <a:pt x="6383816" y="4079946"/>
                </a:lnTo>
                <a:lnTo>
                  <a:pt x="6382492" y="4064070"/>
                </a:lnTo>
                <a:lnTo>
                  <a:pt x="6381433" y="4048458"/>
                </a:lnTo>
                <a:lnTo>
                  <a:pt x="6379845" y="4032582"/>
                </a:lnTo>
                <a:lnTo>
                  <a:pt x="6379051" y="4016970"/>
                </a:lnTo>
                <a:lnTo>
                  <a:pt x="6379051" y="4009561"/>
                </a:lnTo>
                <a:lnTo>
                  <a:pt x="6379051" y="4001888"/>
                </a:lnTo>
                <a:lnTo>
                  <a:pt x="6379316" y="3994214"/>
                </a:lnTo>
                <a:lnTo>
                  <a:pt x="6380110" y="3986540"/>
                </a:lnTo>
                <a:lnTo>
                  <a:pt x="6379051" y="3983894"/>
                </a:lnTo>
                <a:lnTo>
                  <a:pt x="6377727" y="3980719"/>
                </a:lnTo>
                <a:lnTo>
                  <a:pt x="6377198" y="3977279"/>
                </a:lnTo>
                <a:lnTo>
                  <a:pt x="6376404" y="3973310"/>
                </a:lnTo>
                <a:lnTo>
                  <a:pt x="6375610" y="3965107"/>
                </a:lnTo>
                <a:lnTo>
                  <a:pt x="6374816" y="3956111"/>
                </a:lnTo>
                <a:lnTo>
                  <a:pt x="6374816" y="3947379"/>
                </a:lnTo>
                <a:lnTo>
                  <a:pt x="6375080" y="3938647"/>
                </a:lnTo>
                <a:lnTo>
                  <a:pt x="6375610" y="3931502"/>
                </a:lnTo>
                <a:lnTo>
                  <a:pt x="6376404" y="3925152"/>
                </a:lnTo>
                <a:lnTo>
                  <a:pt x="6377992" y="3939970"/>
                </a:lnTo>
                <a:lnTo>
                  <a:pt x="6380639" y="3929121"/>
                </a:lnTo>
                <a:lnTo>
                  <a:pt x="6377992" y="3934942"/>
                </a:lnTo>
                <a:lnTo>
                  <a:pt x="6380110" y="3921712"/>
                </a:lnTo>
                <a:lnTo>
                  <a:pt x="6388051" y="3914038"/>
                </a:lnTo>
                <a:lnTo>
                  <a:pt x="6395992" y="3906365"/>
                </a:lnTo>
                <a:lnTo>
                  <a:pt x="6403933" y="3898691"/>
                </a:lnTo>
                <a:lnTo>
                  <a:pt x="6411610" y="3890488"/>
                </a:lnTo>
                <a:lnTo>
                  <a:pt x="6419022" y="3882021"/>
                </a:lnTo>
                <a:lnTo>
                  <a:pt x="6426169" y="3873289"/>
                </a:lnTo>
                <a:lnTo>
                  <a:pt x="6433316" y="3864557"/>
                </a:lnTo>
                <a:lnTo>
                  <a:pt x="6439669" y="3855031"/>
                </a:lnTo>
                <a:lnTo>
                  <a:pt x="6446022" y="3845770"/>
                </a:lnTo>
                <a:lnTo>
                  <a:pt x="6451845" y="3835980"/>
                </a:lnTo>
                <a:lnTo>
                  <a:pt x="6456875" y="3826189"/>
                </a:lnTo>
                <a:lnTo>
                  <a:pt x="6461375" y="3816134"/>
                </a:lnTo>
                <a:lnTo>
                  <a:pt x="6463493" y="3810842"/>
                </a:lnTo>
                <a:lnTo>
                  <a:pt x="6465345" y="3805550"/>
                </a:lnTo>
                <a:lnTo>
                  <a:pt x="6466934" y="3800258"/>
                </a:lnTo>
                <a:lnTo>
                  <a:pt x="6468522" y="3794966"/>
                </a:lnTo>
                <a:lnTo>
                  <a:pt x="6469581" y="3789674"/>
                </a:lnTo>
                <a:lnTo>
                  <a:pt x="6470071" y="3787616"/>
                </a:lnTo>
                <a:lnTo>
                  <a:pt x="6470316" y="3787248"/>
                </a:lnTo>
                <a:close/>
                <a:moveTo>
                  <a:pt x="1654326" y="3751440"/>
                </a:moveTo>
                <a:lnTo>
                  <a:pt x="1659070" y="3751440"/>
                </a:lnTo>
                <a:lnTo>
                  <a:pt x="1664077" y="3751705"/>
                </a:lnTo>
                <a:lnTo>
                  <a:pt x="1669348" y="3752763"/>
                </a:lnTo>
                <a:lnTo>
                  <a:pt x="1675409" y="3753821"/>
                </a:lnTo>
                <a:lnTo>
                  <a:pt x="1681734" y="3755938"/>
                </a:lnTo>
                <a:lnTo>
                  <a:pt x="1682788" y="3778692"/>
                </a:lnTo>
                <a:lnTo>
                  <a:pt x="1675146" y="3803828"/>
                </a:lnTo>
                <a:lnTo>
                  <a:pt x="1675673" y="3797742"/>
                </a:lnTo>
                <a:lnTo>
                  <a:pt x="1668821" y="3812294"/>
                </a:lnTo>
                <a:lnTo>
                  <a:pt x="1651955" y="3827376"/>
                </a:lnTo>
                <a:lnTo>
                  <a:pt x="1649319" y="3831344"/>
                </a:lnTo>
                <a:lnTo>
                  <a:pt x="1643258" y="3847484"/>
                </a:lnTo>
                <a:lnTo>
                  <a:pt x="1634167" y="3847783"/>
                </a:lnTo>
                <a:lnTo>
                  <a:pt x="1635597" y="3849690"/>
                </a:lnTo>
                <a:lnTo>
                  <a:pt x="1637714" y="3851277"/>
                </a:lnTo>
                <a:lnTo>
                  <a:pt x="1639831" y="3852864"/>
                </a:lnTo>
                <a:lnTo>
                  <a:pt x="1642477" y="3853657"/>
                </a:lnTo>
                <a:lnTo>
                  <a:pt x="1645388" y="3853922"/>
                </a:lnTo>
                <a:lnTo>
                  <a:pt x="1648564" y="3854186"/>
                </a:lnTo>
                <a:lnTo>
                  <a:pt x="1652004" y="3853657"/>
                </a:lnTo>
                <a:lnTo>
                  <a:pt x="1655973" y="3852864"/>
                </a:lnTo>
                <a:lnTo>
                  <a:pt x="1659943" y="3851277"/>
                </a:lnTo>
                <a:lnTo>
                  <a:pt x="1664706" y="3849425"/>
                </a:lnTo>
                <a:lnTo>
                  <a:pt x="1660207" y="3844399"/>
                </a:lnTo>
                <a:lnTo>
                  <a:pt x="1680319" y="3856302"/>
                </a:lnTo>
                <a:lnTo>
                  <a:pt x="1667882" y="3865560"/>
                </a:lnTo>
                <a:lnTo>
                  <a:pt x="1681378" y="3857625"/>
                </a:lnTo>
                <a:lnTo>
                  <a:pt x="1681642" y="3857625"/>
                </a:lnTo>
                <a:lnTo>
                  <a:pt x="1682171" y="3857625"/>
                </a:lnTo>
                <a:lnTo>
                  <a:pt x="1682436" y="3857625"/>
                </a:lnTo>
                <a:lnTo>
                  <a:pt x="1682701" y="3857625"/>
                </a:lnTo>
                <a:lnTo>
                  <a:pt x="1682965" y="3857625"/>
                </a:lnTo>
                <a:lnTo>
                  <a:pt x="1683230" y="3857625"/>
                </a:lnTo>
                <a:lnTo>
                  <a:pt x="1687729" y="3856038"/>
                </a:lnTo>
                <a:lnTo>
                  <a:pt x="1688523" y="3855244"/>
                </a:lnTo>
                <a:lnTo>
                  <a:pt x="1689581" y="3854186"/>
                </a:lnTo>
                <a:lnTo>
                  <a:pt x="1693021" y="3852864"/>
                </a:lnTo>
                <a:lnTo>
                  <a:pt x="1697255" y="3851541"/>
                </a:lnTo>
                <a:lnTo>
                  <a:pt x="1702283" y="3850748"/>
                </a:lnTo>
                <a:lnTo>
                  <a:pt x="1707840" y="3849954"/>
                </a:lnTo>
                <a:lnTo>
                  <a:pt x="1713927" y="3849425"/>
                </a:lnTo>
                <a:lnTo>
                  <a:pt x="1727158" y="3848631"/>
                </a:lnTo>
                <a:lnTo>
                  <a:pt x="1740125" y="3848631"/>
                </a:lnTo>
                <a:lnTo>
                  <a:pt x="1751504" y="3848896"/>
                </a:lnTo>
                <a:lnTo>
                  <a:pt x="1765529" y="3849425"/>
                </a:lnTo>
                <a:lnTo>
                  <a:pt x="1766058" y="3849425"/>
                </a:lnTo>
                <a:lnTo>
                  <a:pt x="1766323" y="3849425"/>
                </a:lnTo>
                <a:lnTo>
                  <a:pt x="1766588" y="3849425"/>
                </a:lnTo>
                <a:lnTo>
                  <a:pt x="1766852" y="3849425"/>
                </a:lnTo>
                <a:lnTo>
                  <a:pt x="1767381" y="3848896"/>
                </a:lnTo>
                <a:lnTo>
                  <a:pt x="1773468" y="3848102"/>
                </a:lnTo>
                <a:lnTo>
                  <a:pt x="1780084" y="3847044"/>
                </a:lnTo>
                <a:lnTo>
                  <a:pt x="1785905" y="3845193"/>
                </a:lnTo>
                <a:lnTo>
                  <a:pt x="1791463" y="3842812"/>
                </a:lnTo>
                <a:lnTo>
                  <a:pt x="1796226" y="3840167"/>
                </a:lnTo>
                <a:lnTo>
                  <a:pt x="1798343" y="3838845"/>
                </a:lnTo>
                <a:lnTo>
                  <a:pt x="1800195" y="3836993"/>
                </a:lnTo>
                <a:lnTo>
                  <a:pt x="1801783" y="3835406"/>
                </a:lnTo>
                <a:lnTo>
                  <a:pt x="1803106" y="3833819"/>
                </a:lnTo>
                <a:lnTo>
                  <a:pt x="1804429" y="3832232"/>
                </a:lnTo>
                <a:lnTo>
                  <a:pt x="1804959" y="3830645"/>
                </a:lnTo>
                <a:lnTo>
                  <a:pt x="1809722" y="3830645"/>
                </a:lnTo>
                <a:lnTo>
                  <a:pt x="1818190" y="3831703"/>
                </a:lnTo>
                <a:lnTo>
                  <a:pt x="1826658" y="3832496"/>
                </a:lnTo>
                <a:lnTo>
                  <a:pt x="1834861" y="3833290"/>
                </a:lnTo>
                <a:lnTo>
                  <a:pt x="1843065" y="3833554"/>
                </a:lnTo>
                <a:lnTo>
                  <a:pt x="1858943" y="3834084"/>
                </a:lnTo>
                <a:lnTo>
                  <a:pt x="1866881" y="3834348"/>
                </a:lnTo>
                <a:lnTo>
                  <a:pt x="1874556" y="3834877"/>
                </a:lnTo>
                <a:lnTo>
                  <a:pt x="1881965" y="3836200"/>
                </a:lnTo>
                <a:lnTo>
                  <a:pt x="1889110" y="3837522"/>
                </a:lnTo>
                <a:lnTo>
                  <a:pt x="1896520" y="3839638"/>
                </a:lnTo>
                <a:lnTo>
                  <a:pt x="1899960" y="3840696"/>
                </a:lnTo>
                <a:lnTo>
                  <a:pt x="1903665" y="3842548"/>
                </a:lnTo>
                <a:lnTo>
                  <a:pt x="1907105" y="3844135"/>
                </a:lnTo>
                <a:lnTo>
                  <a:pt x="1910545" y="3845986"/>
                </a:lnTo>
                <a:lnTo>
                  <a:pt x="1913720" y="3848367"/>
                </a:lnTo>
                <a:lnTo>
                  <a:pt x="1917425" y="3850748"/>
                </a:lnTo>
                <a:lnTo>
                  <a:pt x="1920601" y="3853393"/>
                </a:lnTo>
                <a:lnTo>
                  <a:pt x="1924041" y="3856567"/>
                </a:lnTo>
                <a:lnTo>
                  <a:pt x="1927216" y="3859741"/>
                </a:lnTo>
                <a:lnTo>
                  <a:pt x="1930657" y="3863444"/>
                </a:lnTo>
                <a:lnTo>
                  <a:pt x="1928275" y="3861328"/>
                </a:lnTo>
                <a:lnTo>
                  <a:pt x="1925893" y="3859476"/>
                </a:lnTo>
                <a:lnTo>
                  <a:pt x="1923247" y="3858418"/>
                </a:lnTo>
                <a:lnTo>
                  <a:pt x="1920601" y="3857625"/>
                </a:lnTo>
                <a:lnTo>
                  <a:pt x="1917954" y="3856831"/>
                </a:lnTo>
                <a:lnTo>
                  <a:pt x="1915044" y="3856831"/>
                </a:lnTo>
                <a:lnTo>
                  <a:pt x="1912133" y="3857096"/>
                </a:lnTo>
                <a:lnTo>
                  <a:pt x="1909222" y="3857889"/>
                </a:lnTo>
                <a:lnTo>
                  <a:pt x="1922718" y="3874289"/>
                </a:lnTo>
                <a:lnTo>
                  <a:pt x="1918484" y="3865031"/>
                </a:lnTo>
                <a:lnTo>
                  <a:pt x="1942300" y="3872437"/>
                </a:lnTo>
                <a:lnTo>
                  <a:pt x="1944946" y="3877198"/>
                </a:lnTo>
                <a:lnTo>
                  <a:pt x="1944946" y="3871908"/>
                </a:lnTo>
                <a:lnTo>
                  <a:pt x="1936214" y="3866618"/>
                </a:lnTo>
                <a:lnTo>
                  <a:pt x="1937537" y="3866883"/>
                </a:lnTo>
                <a:lnTo>
                  <a:pt x="1939389" y="3867676"/>
                </a:lnTo>
                <a:lnTo>
                  <a:pt x="1943094" y="3869792"/>
                </a:lnTo>
                <a:lnTo>
                  <a:pt x="1947593" y="3872702"/>
                </a:lnTo>
                <a:lnTo>
                  <a:pt x="1952621" y="3876405"/>
                </a:lnTo>
                <a:lnTo>
                  <a:pt x="1961089" y="3883018"/>
                </a:lnTo>
                <a:lnTo>
                  <a:pt x="1966646" y="3888043"/>
                </a:lnTo>
                <a:lnTo>
                  <a:pt x="1952621" y="3899946"/>
                </a:lnTo>
                <a:lnTo>
                  <a:pt x="1953679" y="3909469"/>
                </a:lnTo>
                <a:lnTo>
                  <a:pt x="1954473" y="3918726"/>
                </a:lnTo>
                <a:lnTo>
                  <a:pt x="1955267" y="3928778"/>
                </a:lnTo>
                <a:lnTo>
                  <a:pt x="1955532" y="3939094"/>
                </a:lnTo>
                <a:lnTo>
                  <a:pt x="1955532" y="3949674"/>
                </a:lnTo>
                <a:lnTo>
                  <a:pt x="1955267" y="3960254"/>
                </a:lnTo>
                <a:lnTo>
                  <a:pt x="1955002" y="3970570"/>
                </a:lnTo>
                <a:lnTo>
                  <a:pt x="1953944" y="3981415"/>
                </a:lnTo>
                <a:lnTo>
                  <a:pt x="1953150" y="3992524"/>
                </a:lnTo>
                <a:lnTo>
                  <a:pt x="1952356" y="4002840"/>
                </a:lnTo>
                <a:lnTo>
                  <a:pt x="1950768" y="4013420"/>
                </a:lnTo>
                <a:lnTo>
                  <a:pt x="1949445" y="4024001"/>
                </a:lnTo>
                <a:lnTo>
                  <a:pt x="1947593" y="4034052"/>
                </a:lnTo>
                <a:lnTo>
                  <a:pt x="1945740" y="4044103"/>
                </a:lnTo>
                <a:lnTo>
                  <a:pt x="1943623" y="4053361"/>
                </a:lnTo>
                <a:lnTo>
                  <a:pt x="1941506" y="4062090"/>
                </a:lnTo>
                <a:lnTo>
                  <a:pt x="1943359" y="4041194"/>
                </a:lnTo>
                <a:lnTo>
                  <a:pt x="1939654" y="4036697"/>
                </a:lnTo>
                <a:lnTo>
                  <a:pt x="1931450" y="4052832"/>
                </a:lnTo>
                <a:lnTo>
                  <a:pt x="1933832" y="4056800"/>
                </a:lnTo>
                <a:lnTo>
                  <a:pt x="1936214" y="4063148"/>
                </a:lnTo>
                <a:lnTo>
                  <a:pt x="1938860" y="4070025"/>
                </a:lnTo>
                <a:lnTo>
                  <a:pt x="1940712" y="4076903"/>
                </a:lnTo>
                <a:lnTo>
                  <a:pt x="1941506" y="4079812"/>
                </a:lnTo>
                <a:lnTo>
                  <a:pt x="1941771" y="4082193"/>
                </a:lnTo>
                <a:lnTo>
                  <a:pt x="1942036" y="4083780"/>
                </a:lnTo>
                <a:lnTo>
                  <a:pt x="1941771" y="4084838"/>
                </a:lnTo>
                <a:lnTo>
                  <a:pt x="1941506" y="4085102"/>
                </a:lnTo>
                <a:lnTo>
                  <a:pt x="1940712" y="4085102"/>
                </a:lnTo>
                <a:lnTo>
                  <a:pt x="1939654" y="4084044"/>
                </a:lnTo>
                <a:lnTo>
                  <a:pt x="1937802" y="4082193"/>
                </a:lnTo>
                <a:lnTo>
                  <a:pt x="1935420" y="4079019"/>
                </a:lnTo>
                <a:lnTo>
                  <a:pt x="1934891" y="4081664"/>
                </a:lnTo>
                <a:lnTo>
                  <a:pt x="1934891" y="4084838"/>
                </a:lnTo>
                <a:lnTo>
                  <a:pt x="1934891" y="4091451"/>
                </a:lnTo>
                <a:lnTo>
                  <a:pt x="1935949" y="4099121"/>
                </a:lnTo>
                <a:lnTo>
                  <a:pt x="1936743" y="4106792"/>
                </a:lnTo>
                <a:lnTo>
                  <a:pt x="1939389" y="4123192"/>
                </a:lnTo>
                <a:lnTo>
                  <a:pt x="1940183" y="4131127"/>
                </a:lnTo>
                <a:lnTo>
                  <a:pt x="1940977" y="4139062"/>
                </a:lnTo>
                <a:lnTo>
                  <a:pt x="1940977" y="4145939"/>
                </a:lnTo>
                <a:lnTo>
                  <a:pt x="1940977" y="4149642"/>
                </a:lnTo>
                <a:lnTo>
                  <a:pt x="1940712" y="4152817"/>
                </a:lnTo>
                <a:lnTo>
                  <a:pt x="1940183" y="4155726"/>
                </a:lnTo>
                <a:lnTo>
                  <a:pt x="1939389" y="4158371"/>
                </a:lnTo>
                <a:lnTo>
                  <a:pt x="1938066" y="4160752"/>
                </a:lnTo>
                <a:lnTo>
                  <a:pt x="1936743" y="4163132"/>
                </a:lnTo>
                <a:lnTo>
                  <a:pt x="1934891" y="4164719"/>
                </a:lnTo>
                <a:lnTo>
                  <a:pt x="1932774" y="4166307"/>
                </a:lnTo>
                <a:lnTo>
                  <a:pt x="1930657" y="4167365"/>
                </a:lnTo>
                <a:lnTo>
                  <a:pt x="1927481" y="4168423"/>
                </a:lnTo>
                <a:lnTo>
                  <a:pt x="1924811" y="4168645"/>
                </a:lnTo>
                <a:lnTo>
                  <a:pt x="1927225" y="4169338"/>
                </a:lnTo>
                <a:lnTo>
                  <a:pt x="1930665" y="4169870"/>
                </a:lnTo>
                <a:lnTo>
                  <a:pt x="1934104" y="4170402"/>
                </a:lnTo>
                <a:lnTo>
                  <a:pt x="1937015" y="4170402"/>
                </a:lnTo>
                <a:lnTo>
                  <a:pt x="1939661" y="4169604"/>
                </a:lnTo>
                <a:lnTo>
                  <a:pt x="1940719" y="4169072"/>
                </a:lnTo>
                <a:lnTo>
                  <a:pt x="1941513" y="4168540"/>
                </a:lnTo>
                <a:lnTo>
                  <a:pt x="1942571" y="4168008"/>
                </a:lnTo>
                <a:lnTo>
                  <a:pt x="1943100" y="4166944"/>
                </a:lnTo>
                <a:lnTo>
                  <a:pt x="1943365" y="4165880"/>
                </a:lnTo>
                <a:lnTo>
                  <a:pt x="1943629" y="4164550"/>
                </a:lnTo>
                <a:lnTo>
                  <a:pt x="1943629" y="4163486"/>
                </a:lnTo>
                <a:lnTo>
                  <a:pt x="1943629" y="4162450"/>
                </a:lnTo>
                <a:lnTo>
                  <a:pt x="1947598" y="4172530"/>
                </a:lnTo>
                <a:lnTo>
                  <a:pt x="1957123" y="4187959"/>
                </a:lnTo>
                <a:lnTo>
                  <a:pt x="1967177" y="4203653"/>
                </a:lnTo>
                <a:lnTo>
                  <a:pt x="1975644" y="4214027"/>
                </a:lnTo>
                <a:lnTo>
                  <a:pt x="1980671" y="4219347"/>
                </a:lnTo>
                <a:lnTo>
                  <a:pt x="1985698" y="4224401"/>
                </a:lnTo>
                <a:lnTo>
                  <a:pt x="1990990" y="4229455"/>
                </a:lnTo>
                <a:lnTo>
                  <a:pt x="1996282" y="4233977"/>
                </a:lnTo>
                <a:lnTo>
                  <a:pt x="2001838" y="4237701"/>
                </a:lnTo>
                <a:lnTo>
                  <a:pt x="2004484" y="4239563"/>
                </a:lnTo>
                <a:lnTo>
                  <a:pt x="2007394" y="4241159"/>
                </a:lnTo>
                <a:lnTo>
                  <a:pt x="2011363" y="4245681"/>
                </a:lnTo>
                <a:lnTo>
                  <a:pt x="1998645" y="4245681"/>
                </a:lnTo>
                <a:lnTo>
                  <a:pt x="2011319" y="4246772"/>
                </a:lnTo>
                <a:lnTo>
                  <a:pt x="2012902" y="4246242"/>
                </a:lnTo>
                <a:lnTo>
                  <a:pt x="2014222" y="4246242"/>
                </a:lnTo>
                <a:lnTo>
                  <a:pt x="2015542" y="4246507"/>
                </a:lnTo>
                <a:lnTo>
                  <a:pt x="2016862" y="4246772"/>
                </a:lnTo>
                <a:lnTo>
                  <a:pt x="2018182" y="4247302"/>
                </a:lnTo>
                <a:lnTo>
                  <a:pt x="2019238" y="4248097"/>
                </a:lnTo>
                <a:lnTo>
                  <a:pt x="2020294" y="4249157"/>
                </a:lnTo>
                <a:lnTo>
                  <a:pt x="2021349" y="4250217"/>
                </a:lnTo>
                <a:lnTo>
                  <a:pt x="2022669" y="4253132"/>
                </a:lnTo>
                <a:lnTo>
                  <a:pt x="2024253" y="4256843"/>
                </a:lnTo>
                <a:lnTo>
                  <a:pt x="2025045" y="4260818"/>
                </a:lnTo>
                <a:lnTo>
                  <a:pt x="2025309" y="4265323"/>
                </a:lnTo>
                <a:lnTo>
                  <a:pt x="2027421" y="4268239"/>
                </a:lnTo>
                <a:lnTo>
                  <a:pt x="2029532" y="4271154"/>
                </a:lnTo>
                <a:lnTo>
                  <a:pt x="2032172" y="4273804"/>
                </a:lnTo>
                <a:lnTo>
                  <a:pt x="2034812" y="4276189"/>
                </a:lnTo>
                <a:lnTo>
                  <a:pt x="2037980" y="4278044"/>
                </a:lnTo>
                <a:lnTo>
                  <a:pt x="2041411" y="4279634"/>
                </a:lnTo>
                <a:lnTo>
                  <a:pt x="2043523" y="4280165"/>
                </a:lnTo>
                <a:lnTo>
                  <a:pt x="2045635" y="4280430"/>
                </a:lnTo>
                <a:lnTo>
                  <a:pt x="2047746" y="4280430"/>
                </a:lnTo>
                <a:lnTo>
                  <a:pt x="2049594" y="4280430"/>
                </a:lnTo>
                <a:lnTo>
                  <a:pt x="2050122" y="4280430"/>
                </a:lnTo>
                <a:lnTo>
                  <a:pt x="2050386" y="4280430"/>
                </a:lnTo>
                <a:lnTo>
                  <a:pt x="2050386" y="4280165"/>
                </a:lnTo>
                <a:lnTo>
                  <a:pt x="2050650" y="4280165"/>
                </a:lnTo>
                <a:lnTo>
                  <a:pt x="2060153" y="4280165"/>
                </a:lnTo>
                <a:lnTo>
                  <a:pt x="2056721" y="4276189"/>
                </a:lnTo>
                <a:lnTo>
                  <a:pt x="2054610" y="4273539"/>
                </a:lnTo>
                <a:lnTo>
                  <a:pt x="2053818" y="4271949"/>
                </a:lnTo>
                <a:lnTo>
                  <a:pt x="2053818" y="4271684"/>
                </a:lnTo>
                <a:lnTo>
                  <a:pt x="2054082" y="4271419"/>
                </a:lnTo>
                <a:lnTo>
                  <a:pt x="2055402" y="4271684"/>
                </a:lnTo>
                <a:lnTo>
                  <a:pt x="2057513" y="4273009"/>
                </a:lnTo>
                <a:lnTo>
                  <a:pt x="2064113" y="4276454"/>
                </a:lnTo>
                <a:lnTo>
                  <a:pt x="2072032" y="4281225"/>
                </a:lnTo>
                <a:lnTo>
                  <a:pt x="2076255" y="4283080"/>
                </a:lnTo>
                <a:lnTo>
                  <a:pt x="2080479" y="4285200"/>
                </a:lnTo>
                <a:lnTo>
                  <a:pt x="2084438" y="4287055"/>
                </a:lnTo>
                <a:lnTo>
                  <a:pt x="2088398" y="4288115"/>
                </a:lnTo>
                <a:lnTo>
                  <a:pt x="2089982" y="4288380"/>
                </a:lnTo>
                <a:lnTo>
                  <a:pt x="2091565" y="4288380"/>
                </a:lnTo>
                <a:lnTo>
                  <a:pt x="2093149" y="4288380"/>
                </a:lnTo>
                <a:lnTo>
                  <a:pt x="2094205" y="4288115"/>
                </a:lnTo>
                <a:lnTo>
                  <a:pt x="2100012" y="4285730"/>
                </a:lnTo>
                <a:lnTo>
                  <a:pt x="2105820" y="4282550"/>
                </a:lnTo>
                <a:lnTo>
                  <a:pt x="2111891" y="4278839"/>
                </a:lnTo>
                <a:lnTo>
                  <a:pt x="2117962" y="4274599"/>
                </a:lnTo>
                <a:lnTo>
                  <a:pt x="2124034" y="4269829"/>
                </a:lnTo>
                <a:lnTo>
                  <a:pt x="2130369" y="4265323"/>
                </a:lnTo>
                <a:lnTo>
                  <a:pt x="2143040" y="4255253"/>
                </a:lnTo>
                <a:lnTo>
                  <a:pt x="2155710" y="4245447"/>
                </a:lnTo>
                <a:lnTo>
                  <a:pt x="2161781" y="4241206"/>
                </a:lnTo>
                <a:lnTo>
                  <a:pt x="2167853" y="4237231"/>
                </a:lnTo>
                <a:lnTo>
                  <a:pt x="2173924" y="4233786"/>
                </a:lnTo>
                <a:lnTo>
                  <a:pt x="2179731" y="4230871"/>
                </a:lnTo>
                <a:lnTo>
                  <a:pt x="2185275" y="4228750"/>
                </a:lnTo>
                <a:lnTo>
                  <a:pt x="2187914" y="4227955"/>
                </a:lnTo>
                <a:lnTo>
                  <a:pt x="2190554" y="4227425"/>
                </a:lnTo>
                <a:lnTo>
                  <a:pt x="2221175" y="4228220"/>
                </a:lnTo>
                <a:lnTo>
                  <a:pt x="2233053" y="4231401"/>
                </a:lnTo>
                <a:lnTo>
                  <a:pt x="2240444" y="4233786"/>
                </a:lnTo>
                <a:lnTo>
                  <a:pt x="2249155" y="4236966"/>
                </a:lnTo>
                <a:lnTo>
                  <a:pt x="2258130" y="4240676"/>
                </a:lnTo>
                <a:lnTo>
                  <a:pt x="2267633" y="4244652"/>
                </a:lnTo>
                <a:lnTo>
                  <a:pt x="2277400" y="4249422"/>
                </a:lnTo>
                <a:lnTo>
                  <a:pt x="2287167" y="4254722"/>
                </a:lnTo>
                <a:lnTo>
                  <a:pt x="2291655" y="4257638"/>
                </a:lnTo>
                <a:lnTo>
                  <a:pt x="2296406" y="4260553"/>
                </a:lnTo>
                <a:lnTo>
                  <a:pt x="2300894" y="4263733"/>
                </a:lnTo>
                <a:lnTo>
                  <a:pt x="2305117" y="4267178"/>
                </a:lnTo>
                <a:lnTo>
                  <a:pt x="2309341" y="4270889"/>
                </a:lnTo>
                <a:lnTo>
                  <a:pt x="2313036" y="4274599"/>
                </a:lnTo>
                <a:lnTo>
                  <a:pt x="2316996" y="4278574"/>
                </a:lnTo>
                <a:lnTo>
                  <a:pt x="2319404" y="4281395"/>
                </a:lnTo>
                <a:lnTo>
                  <a:pt x="2323621" y="4280078"/>
                </a:lnTo>
                <a:lnTo>
                  <a:pt x="2328915" y="4285370"/>
                </a:lnTo>
                <a:lnTo>
                  <a:pt x="2333679" y="4290132"/>
                </a:lnTo>
                <a:lnTo>
                  <a:pt x="2338444" y="4294895"/>
                </a:lnTo>
                <a:lnTo>
                  <a:pt x="2342679" y="4299392"/>
                </a:lnTo>
                <a:lnTo>
                  <a:pt x="2344532" y="4301774"/>
                </a:lnTo>
                <a:lnTo>
                  <a:pt x="2346384" y="4304155"/>
                </a:lnTo>
                <a:lnTo>
                  <a:pt x="2347708" y="4306536"/>
                </a:lnTo>
                <a:lnTo>
                  <a:pt x="2349296" y="4309182"/>
                </a:lnTo>
                <a:lnTo>
                  <a:pt x="2350090" y="4312092"/>
                </a:lnTo>
                <a:lnTo>
                  <a:pt x="2350884" y="4315003"/>
                </a:lnTo>
                <a:lnTo>
                  <a:pt x="2351943" y="4318178"/>
                </a:lnTo>
                <a:lnTo>
                  <a:pt x="2352208" y="4321882"/>
                </a:lnTo>
                <a:lnTo>
                  <a:pt x="2356707" y="4323734"/>
                </a:lnTo>
                <a:lnTo>
                  <a:pt x="2358031" y="4321353"/>
                </a:lnTo>
                <a:lnTo>
                  <a:pt x="2358825" y="4319236"/>
                </a:lnTo>
                <a:lnTo>
                  <a:pt x="2360413" y="4314474"/>
                </a:lnTo>
                <a:lnTo>
                  <a:pt x="2360677" y="4309976"/>
                </a:lnTo>
                <a:lnTo>
                  <a:pt x="2360677" y="4306007"/>
                </a:lnTo>
                <a:lnTo>
                  <a:pt x="2360413" y="4302303"/>
                </a:lnTo>
                <a:lnTo>
                  <a:pt x="2359354" y="4298599"/>
                </a:lnTo>
                <a:lnTo>
                  <a:pt x="2358031" y="4291720"/>
                </a:lnTo>
                <a:lnTo>
                  <a:pt x="2357501" y="4288280"/>
                </a:lnTo>
                <a:lnTo>
                  <a:pt x="2357237" y="4285105"/>
                </a:lnTo>
                <a:lnTo>
                  <a:pt x="2357501" y="4281665"/>
                </a:lnTo>
                <a:lnTo>
                  <a:pt x="2358560" y="4277961"/>
                </a:lnTo>
                <a:lnTo>
                  <a:pt x="2359089" y="4276374"/>
                </a:lnTo>
                <a:lnTo>
                  <a:pt x="2360148" y="4274522"/>
                </a:lnTo>
                <a:lnTo>
                  <a:pt x="2361472" y="4272405"/>
                </a:lnTo>
                <a:lnTo>
                  <a:pt x="2363060" y="4270553"/>
                </a:lnTo>
                <a:lnTo>
                  <a:pt x="2366765" y="4266584"/>
                </a:lnTo>
                <a:lnTo>
                  <a:pt x="2371794" y="4262086"/>
                </a:lnTo>
                <a:lnTo>
                  <a:pt x="2373912" y="4258911"/>
                </a:lnTo>
                <a:lnTo>
                  <a:pt x="2376559" y="4255736"/>
                </a:lnTo>
                <a:lnTo>
                  <a:pt x="2379206" y="4252561"/>
                </a:lnTo>
                <a:lnTo>
                  <a:pt x="2382117" y="4249651"/>
                </a:lnTo>
                <a:lnTo>
                  <a:pt x="2388470" y="4243565"/>
                </a:lnTo>
                <a:lnTo>
                  <a:pt x="2395351" y="4237745"/>
                </a:lnTo>
                <a:lnTo>
                  <a:pt x="2409115" y="4226367"/>
                </a:lnTo>
                <a:lnTo>
                  <a:pt x="2415732" y="4221076"/>
                </a:lnTo>
                <a:lnTo>
                  <a:pt x="2422085" y="4215784"/>
                </a:lnTo>
                <a:lnTo>
                  <a:pt x="2423144" y="4213403"/>
                </a:lnTo>
                <a:lnTo>
                  <a:pt x="2423938" y="4210492"/>
                </a:lnTo>
                <a:lnTo>
                  <a:pt x="2424996" y="4207582"/>
                </a:lnTo>
                <a:lnTo>
                  <a:pt x="2425261" y="4204407"/>
                </a:lnTo>
                <a:lnTo>
                  <a:pt x="2425526" y="4200967"/>
                </a:lnTo>
                <a:lnTo>
                  <a:pt x="2425526" y="4197263"/>
                </a:lnTo>
                <a:lnTo>
                  <a:pt x="2425261" y="4190119"/>
                </a:lnTo>
                <a:lnTo>
                  <a:pt x="2423938" y="4182711"/>
                </a:lnTo>
                <a:lnTo>
                  <a:pt x="2422614" y="4176096"/>
                </a:lnTo>
                <a:lnTo>
                  <a:pt x="2421026" y="4170540"/>
                </a:lnTo>
                <a:lnTo>
                  <a:pt x="2419438" y="4166042"/>
                </a:lnTo>
                <a:lnTo>
                  <a:pt x="2422614" y="4163132"/>
                </a:lnTo>
                <a:lnTo>
                  <a:pt x="2425790" y="4160486"/>
                </a:lnTo>
                <a:lnTo>
                  <a:pt x="2428437" y="4157576"/>
                </a:lnTo>
                <a:lnTo>
                  <a:pt x="2430820" y="4154930"/>
                </a:lnTo>
                <a:lnTo>
                  <a:pt x="2432937" y="4152019"/>
                </a:lnTo>
                <a:lnTo>
                  <a:pt x="2434790" y="4149374"/>
                </a:lnTo>
                <a:lnTo>
                  <a:pt x="2438231" y="4143817"/>
                </a:lnTo>
                <a:lnTo>
                  <a:pt x="2440878" y="4138526"/>
                </a:lnTo>
                <a:lnTo>
                  <a:pt x="2442730" y="4133499"/>
                </a:lnTo>
                <a:lnTo>
                  <a:pt x="2444848" y="4128736"/>
                </a:lnTo>
                <a:lnTo>
                  <a:pt x="2446965" y="4124238"/>
                </a:lnTo>
                <a:lnTo>
                  <a:pt x="2449083" y="4120269"/>
                </a:lnTo>
                <a:lnTo>
                  <a:pt x="2450406" y="4118417"/>
                </a:lnTo>
                <a:lnTo>
                  <a:pt x="2451994" y="4116830"/>
                </a:lnTo>
                <a:lnTo>
                  <a:pt x="2453318" y="4115242"/>
                </a:lnTo>
                <a:lnTo>
                  <a:pt x="2455171" y="4113919"/>
                </a:lnTo>
                <a:lnTo>
                  <a:pt x="2457288" y="4112596"/>
                </a:lnTo>
                <a:lnTo>
                  <a:pt x="2459406" y="4111538"/>
                </a:lnTo>
                <a:lnTo>
                  <a:pt x="2462053" y="4110480"/>
                </a:lnTo>
                <a:lnTo>
                  <a:pt x="2465229" y="4109951"/>
                </a:lnTo>
                <a:lnTo>
                  <a:pt x="2468405" y="4109421"/>
                </a:lnTo>
                <a:lnTo>
                  <a:pt x="2472111" y="4109157"/>
                </a:lnTo>
                <a:lnTo>
                  <a:pt x="2476346" y="4108892"/>
                </a:lnTo>
                <a:lnTo>
                  <a:pt x="2480581" y="4108892"/>
                </a:lnTo>
                <a:lnTo>
                  <a:pt x="2485345" y="4109157"/>
                </a:lnTo>
                <a:lnTo>
                  <a:pt x="2490903" y="4109686"/>
                </a:lnTo>
                <a:lnTo>
                  <a:pt x="2477934" y="4119211"/>
                </a:lnTo>
                <a:lnTo>
                  <a:pt x="2484816" y="4125826"/>
                </a:lnTo>
                <a:lnTo>
                  <a:pt x="2488521" y="4122651"/>
                </a:lnTo>
                <a:lnTo>
                  <a:pt x="2491698" y="4119476"/>
                </a:lnTo>
                <a:lnTo>
                  <a:pt x="2494344" y="4115771"/>
                </a:lnTo>
                <a:lnTo>
                  <a:pt x="2496727" y="4112596"/>
                </a:lnTo>
                <a:lnTo>
                  <a:pt x="2498579" y="4109157"/>
                </a:lnTo>
                <a:lnTo>
                  <a:pt x="2499903" y="4105717"/>
                </a:lnTo>
                <a:lnTo>
                  <a:pt x="2503079" y="4099367"/>
                </a:lnTo>
                <a:lnTo>
                  <a:pt x="2504402" y="4096457"/>
                </a:lnTo>
                <a:lnTo>
                  <a:pt x="2506255" y="4093811"/>
                </a:lnTo>
                <a:lnTo>
                  <a:pt x="2508637" y="4091165"/>
                </a:lnTo>
                <a:lnTo>
                  <a:pt x="2511284" y="4089049"/>
                </a:lnTo>
                <a:lnTo>
                  <a:pt x="2514725" y="4087461"/>
                </a:lnTo>
                <a:lnTo>
                  <a:pt x="2518696" y="4086138"/>
                </a:lnTo>
                <a:lnTo>
                  <a:pt x="2523725" y="4085344"/>
                </a:lnTo>
                <a:lnTo>
                  <a:pt x="2530077" y="4084815"/>
                </a:lnTo>
                <a:lnTo>
                  <a:pt x="2534047" y="4085080"/>
                </a:lnTo>
                <a:lnTo>
                  <a:pt x="2538282" y="4084815"/>
                </a:lnTo>
                <a:lnTo>
                  <a:pt x="2542253" y="4084286"/>
                </a:lnTo>
                <a:lnTo>
                  <a:pt x="2546488" y="4083228"/>
                </a:lnTo>
                <a:lnTo>
                  <a:pt x="2550193" y="4082434"/>
                </a:lnTo>
                <a:lnTo>
                  <a:pt x="2554428" y="4080846"/>
                </a:lnTo>
                <a:lnTo>
                  <a:pt x="2558134" y="4079524"/>
                </a:lnTo>
                <a:lnTo>
                  <a:pt x="2562369" y="4077671"/>
                </a:lnTo>
                <a:lnTo>
                  <a:pt x="2566075" y="4075555"/>
                </a:lnTo>
                <a:lnTo>
                  <a:pt x="2569780" y="4073703"/>
                </a:lnTo>
                <a:lnTo>
                  <a:pt x="2577191" y="4068940"/>
                </a:lnTo>
                <a:lnTo>
                  <a:pt x="2584603" y="4063649"/>
                </a:lnTo>
                <a:lnTo>
                  <a:pt x="2591220" y="4058092"/>
                </a:lnTo>
                <a:lnTo>
                  <a:pt x="2598102" y="4052007"/>
                </a:lnTo>
                <a:lnTo>
                  <a:pt x="2604189" y="4045657"/>
                </a:lnTo>
                <a:lnTo>
                  <a:pt x="2610277" y="4039571"/>
                </a:lnTo>
                <a:lnTo>
                  <a:pt x="2615571" y="4033486"/>
                </a:lnTo>
                <a:lnTo>
                  <a:pt x="2625364" y="4022109"/>
                </a:lnTo>
                <a:lnTo>
                  <a:pt x="2633305" y="4012319"/>
                </a:lnTo>
                <a:lnTo>
                  <a:pt x="2631717" y="4017346"/>
                </a:lnTo>
                <a:lnTo>
                  <a:pt x="2655009" y="3997767"/>
                </a:lnTo>
                <a:lnTo>
                  <a:pt x="2661097" y="3997238"/>
                </a:lnTo>
                <a:lnTo>
                  <a:pt x="2666126" y="3997238"/>
                </a:lnTo>
                <a:lnTo>
                  <a:pt x="2670626" y="3997767"/>
                </a:lnTo>
                <a:lnTo>
                  <a:pt x="2673802" y="3998561"/>
                </a:lnTo>
                <a:lnTo>
                  <a:pt x="2676184" y="3999619"/>
                </a:lnTo>
                <a:lnTo>
                  <a:pt x="2676978" y="4000413"/>
                </a:lnTo>
                <a:lnTo>
                  <a:pt x="2677772" y="4001207"/>
                </a:lnTo>
                <a:lnTo>
                  <a:pt x="2678566" y="4002001"/>
                </a:lnTo>
                <a:lnTo>
                  <a:pt x="2678831" y="4003059"/>
                </a:lnTo>
                <a:lnTo>
                  <a:pt x="2679096" y="4004911"/>
                </a:lnTo>
                <a:lnTo>
                  <a:pt x="2678831" y="4007292"/>
                </a:lnTo>
                <a:lnTo>
                  <a:pt x="2678037" y="4009938"/>
                </a:lnTo>
                <a:lnTo>
                  <a:pt x="2676714" y="4012849"/>
                </a:lnTo>
                <a:lnTo>
                  <a:pt x="2675126" y="4015759"/>
                </a:lnTo>
                <a:lnTo>
                  <a:pt x="2670891" y="4022638"/>
                </a:lnTo>
                <a:lnTo>
                  <a:pt x="2665861" y="4030046"/>
                </a:lnTo>
                <a:lnTo>
                  <a:pt x="2660568" y="4037455"/>
                </a:lnTo>
                <a:lnTo>
                  <a:pt x="2655274" y="4045392"/>
                </a:lnTo>
                <a:lnTo>
                  <a:pt x="2652892" y="4049626"/>
                </a:lnTo>
                <a:lnTo>
                  <a:pt x="2650510" y="4053330"/>
                </a:lnTo>
                <a:lnTo>
                  <a:pt x="2648922" y="4057563"/>
                </a:lnTo>
                <a:lnTo>
                  <a:pt x="2647333" y="4061532"/>
                </a:lnTo>
                <a:lnTo>
                  <a:pt x="2646275" y="4065501"/>
                </a:lnTo>
                <a:lnTo>
                  <a:pt x="2645481" y="4069205"/>
                </a:lnTo>
                <a:lnTo>
                  <a:pt x="2645481" y="4072909"/>
                </a:lnTo>
                <a:lnTo>
                  <a:pt x="2646275" y="4076613"/>
                </a:lnTo>
                <a:lnTo>
                  <a:pt x="2646804" y="4078201"/>
                </a:lnTo>
                <a:lnTo>
                  <a:pt x="2647333" y="4080053"/>
                </a:lnTo>
                <a:lnTo>
                  <a:pt x="2648127" y="4081640"/>
                </a:lnTo>
                <a:lnTo>
                  <a:pt x="2649451" y="4083228"/>
                </a:lnTo>
                <a:lnTo>
                  <a:pt x="2650510" y="4084815"/>
                </a:lnTo>
                <a:lnTo>
                  <a:pt x="2652098" y="4086138"/>
                </a:lnTo>
                <a:lnTo>
                  <a:pt x="2653686" y="4087726"/>
                </a:lnTo>
                <a:lnTo>
                  <a:pt x="2655803" y="4089049"/>
                </a:lnTo>
                <a:lnTo>
                  <a:pt x="2655539" y="4089049"/>
                </a:lnTo>
                <a:lnTo>
                  <a:pt x="2652098" y="4093017"/>
                </a:lnTo>
                <a:lnTo>
                  <a:pt x="2652892" y="4097251"/>
                </a:lnTo>
                <a:lnTo>
                  <a:pt x="2653421" y="4101749"/>
                </a:lnTo>
                <a:lnTo>
                  <a:pt x="2653421" y="4105982"/>
                </a:lnTo>
                <a:lnTo>
                  <a:pt x="2653686" y="4109951"/>
                </a:lnTo>
                <a:lnTo>
                  <a:pt x="2653421" y="4114184"/>
                </a:lnTo>
                <a:lnTo>
                  <a:pt x="2653157" y="4117888"/>
                </a:lnTo>
                <a:lnTo>
                  <a:pt x="2652362" y="4125561"/>
                </a:lnTo>
                <a:lnTo>
                  <a:pt x="2650774" y="4132969"/>
                </a:lnTo>
                <a:lnTo>
                  <a:pt x="2649186" y="4139849"/>
                </a:lnTo>
                <a:lnTo>
                  <a:pt x="2647333" y="4147257"/>
                </a:lnTo>
                <a:lnTo>
                  <a:pt x="2645745" y="4154401"/>
                </a:lnTo>
                <a:lnTo>
                  <a:pt x="2644687" y="4161015"/>
                </a:lnTo>
                <a:lnTo>
                  <a:pt x="2644157" y="4168424"/>
                </a:lnTo>
                <a:lnTo>
                  <a:pt x="2643892" y="4171863"/>
                </a:lnTo>
                <a:lnTo>
                  <a:pt x="2643892" y="4175303"/>
                </a:lnTo>
                <a:lnTo>
                  <a:pt x="2644157" y="4179271"/>
                </a:lnTo>
                <a:lnTo>
                  <a:pt x="2644687" y="4182711"/>
                </a:lnTo>
                <a:lnTo>
                  <a:pt x="2645481" y="4186415"/>
                </a:lnTo>
                <a:lnTo>
                  <a:pt x="2646804" y="4190384"/>
                </a:lnTo>
                <a:lnTo>
                  <a:pt x="2647863" y="4194353"/>
                </a:lnTo>
                <a:lnTo>
                  <a:pt x="2649716" y="4198322"/>
                </a:lnTo>
                <a:lnTo>
                  <a:pt x="2651833" y="4202290"/>
                </a:lnTo>
                <a:lnTo>
                  <a:pt x="2654480" y="4206788"/>
                </a:lnTo>
                <a:lnTo>
                  <a:pt x="2657127" y="4210757"/>
                </a:lnTo>
                <a:lnTo>
                  <a:pt x="2660303" y="4215255"/>
                </a:lnTo>
                <a:lnTo>
                  <a:pt x="2664009" y="4218695"/>
                </a:lnTo>
                <a:lnTo>
                  <a:pt x="2669302" y="4222134"/>
                </a:lnTo>
                <a:lnTo>
                  <a:pt x="2674067" y="4224251"/>
                </a:lnTo>
                <a:lnTo>
                  <a:pt x="2676184" y="4225309"/>
                </a:lnTo>
                <a:lnTo>
                  <a:pt x="2678037" y="4225574"/>
                </a:lnTo>
                <a:lnTo>
                  <a:pt x="2679890" y="4225838"/>
                </a:lnTo>
                <a:lnTo>
                  <a:pt x="2681478" y="4225838"/>
                </a:lnTo>
                <a:lnTo>
                  <a:pt x="2683066" y="4225838"/>
                </a:lnTo>
                <a:lnTo>
                  <a:pt x="2684390" y="4225574"/>
                </a:lnTo>
                <a:lnTo>
                  <a:pt x="2685448" y="4225045"/>
                </a:lnTo>
                <a:lnTo>
                  <a:pt x="2686772" y="4223986"/>
                </a:lnTo>
                <a:lnTo>
                  <a:pt x="2687566" y="4223192"/>
                </a:lnTo>
                <a:lnTo>
                  <a:pt x="2688360" y="4222134"/>
                </a:lnTo>
                <a:lnTo>
                  <a:pt x="2689419" y="4220547"/>
                </a:lnTo>
                <a:lnTo>
                  <a:pt x="2689948" y="4219224"/>
                </a:lnTo>
                <a:lnTo>
                  <a:pt x="2690742" y="4215784"/>
                </a:lnTo>
                <a:lnTo>
                  <a:pt x="2691271" y="4211815"/>
                </a:lnTo>
                <a:lnTo>
                  <a:pt x="2691271" y="4207317"/>
                </a:lnTo>
                <a:lnTo>
                  <a:pt x="2691007" y="4202290"/>
                </a:lnTo>
                <a:lnTo>
                  <a:pt x="2690742" y="4196999"/>
                </a:lnTo>
                <a:lnTo>
                  <a:pt x="2689948" y="4191442"/>
                </a:lnTo>
                <a:lnTo>
                  <a:pt x="2688625" y="4185886"/>
                </a:lnTo>
                <a:lnTo>
                  <a:pt x="2687566" y="4179801"/>
                </a:lnTo>
                <a:lnTo>
                  <a:pt x="2684654" y="4167894"/>
                </a:lnTo>
                <a:lnTo>
                  <a:pt x="2681213" y="4155724"/>
                </a:lnTo>
                <a:lnTo>
                  <a:pt x="2677243" y="4144346"/>
                </a:lnTo>
                <a:lnTo>
                  <a:pt x="2673802" y="4134028"/>
                </a:lnTo>
                <a:lnTo>
                  <a:pt x="2670626" y="4125296"/>
                </a:lnTo>
                <a:lnTo>
                  <a:pt x="2667979" y="4118682"/>
                </a:lnTo>
                <a:lnTo>
                  <a:pt x="2665861" y="4114713"/>
                </a:lnTo>
                <a:lnTo>
                  <a:pt x="2665332" y="4114184"/>
                </a:lnTo>
                <a:lnTo>
                  <a:pt x="2665597" y="4111274"/>
                </a:lnTo>
                <a:lnTo>
                  <a:pt x="2666391" y="4108628"/>
                </a:lnTo>
                <a:lnTo>
                  <a:pt x="2667714" y="4105982"/>
                </a:lnTo>
                <a:lnTo>
                  <a:pt x="2668773" y="4103336"/>
                </a:lnTo>
                <a:lnTo>
                  <a:pt x="2670626" y="4100690"/>
                </a:lnTo>
                <a:lnTo>
                  <a:pt x="2672214" y="4098044"/>
                </a:lnTo>
                <a:lnTo>
                  <a:pt x="2674596" y="4095663"/>
                </a:lnTo>
                <a:lnTo>
                  <a:pt x="2676978" y="4093017"/>
                </a:lnTo>
                <a:lnTo>
                  <a:pt x="2682272" y="4088255"/>
                </a:lnTo>
                <a:lnTo>
                  <a:pt x="2688095" y="4083757"/>
                </a:lnTo>
                <a:lnTo>
                  <a:pt x="2694712" y="4079788"/>
                </a:lnTo>
                <a:lnTo>
                  <a:pt x="2701594" y="4075555"/>
                </a:lnTo>
                <a:lnTo>
                  <a:pt x="2708741" y="4071851"/>
                </a:lnTo>
                <a:lnTo>
                  <a:pt x="2715623" y="4068146"/>
                </a:lnTo>
                <a:lnTo>
                  <a:pt x="2729916" y="4061267"/>
                </a:lnTo>
                <a:lnTo>
                  <a:pt x="2742356" y="4055446"/>
                </a:lnTo>
                <a:lnTo>
                  <a:pt x="2747650" y="4052801"/>
                </a:lnTo>
                <a:lnTo>
                  <a:pt x="2752414" y="4050155"/>
                </a:lnTo>
                <a:lnTo>
                  <a:pt x="2751355" y="4045392"/>
                </a:lnTo>
                <a:lnTo>
                  <a:pt x="2768031" y="4050419"/>
                </a:lnTo>
                <a:lnTo>
                  <a:pt x="2771472" y="4047244"/>
                </a:lnTo>
                <a:lnTo>
                  <a:pt x="2770678" y="4044334"/>
                </a:lnTo>
                <a:lnTo>
                  <a:pt x="2769619" y="4041953"/>
                </a:lnTo>
                <a:lnTo>
                  <a:pt x="2768295" y="4040101"/>
                </a:lnTo>
                <a:lnTo>
                  <a:pt x="2766707" y="4038513"/>
                </a:lnTo>
                <a:lnTo>
                  <a:pt x="2764854" y="4037190"/>
                </a:lnTo>
                <a:lnTo>
                  <a:pt x="2763002" y="4036396"/>
                </a:lnTo>
                <a:lnTo>
                  <a:pt x="2760619" y="4036132"/>
                </a:lnTo>
                <a:lnTo>
                  <a:pt x="2758502" y="4035603"/>
                </a:lnTo>
                <a:lnTo>
                  <a:pt x="2756120" y="4035603"/>
                </a:lnTo>
                <a:lnTo>
                  <a:pt x="2753738" y="4035867"/>
                </a:lnTo>
                <a:lnTo>
                  <a:pt x="2749503" y="4036396"/>
                </a:lnTo>
                <a:lnTo>
                  <a:pt x="2745268" y="4037455"/>
                </a:lnTo>
                <a:lnTo>
                  <a:pt x="2742091" y="4038778"/>
                </a:lnTo>
                <a:lnTo>
                  <a:pt x="2741562" y="4032163"/>
                </a:lnTo>
                <a:lnTo>
                  <a:pt x="2741297" y="4026078"/>
                </a:lnTo>
                <a:lnTo>
                  <a:pt x="2741827" y="4020786"/>
                </a:lnTo>
                <a:lnTo>
                  <a:pt x="2742885" y="4016024"/>
                </a:lnTo>
                <a:lnTo>
                  <a:pt x="2744209" y="4012319"/>
                </a:lnTo>
                <a:lnTo>
                  <a:pt x="2746062" y="4009144"/>
                </a:lnTo>
                <a:lnTo>
                  <a:pt x="2747120" y="4007557"/>
                </a:lnTo>
                <a:lnTo>
                  <a:pt x="2747914" y="4006763"/>
                </a:lnTo>
                <a:lnTo>
                  <a:pt x="2749238" y="4005969"/>
                </a:lnTo>
                <a:lnTo>
                  <a:pt x="2750297" y="4004911"/>
                </a:lnTo>
                <a:lnTo>
                  <a:pt x="2751620" y="4004646"/>
                </a:lnTo>
                <a:lnTo>
                  <a:pt x="2752679" y="4004382"/>
                </a:lnTo>
                <a:lnTo>
                  <a:pt x="2753738" y="4004382"/>
                </a:lnTo>
                <a:lnTo>
                  <a:pt x="2755061" y="4004646"/>
                </a:lnTo>
                <a:lnTo>
                  <a:pt x="2756120" y="4004911"/>
                </a:lnTo>
                <a:lnTo>
                  <a:pt x="2757443" y="4005969"/>
                </a:lnTo>
                <a:lnTo>
                  <a:pt x="2758767" y="4006763"/>
                </a:lnTo>
                <a:lnTo>
                  <a:pt x="2760090" y="4007821"/>
                </a:lnTo>
                <a:lnTo>
                  <a:pt x="2761149" y="4009409"/>
                </a:lnTo>
                <a:lnTo>
                  <a:pt x="2762208" y="4011261"/>
                </a:lnTo>
                <a:lnTo>
                  <a:pt x="2764325" y="4015494"/>
                </a:lnTo>
                <a:lnTo>
                  <a:pt x="2766178" y="4021051"/>
                </a:lnTo>
                <a:lnTo>
                  <a:pt x="2767766" y="4027665"/>
                </a:lnTo>
                <a:lnTo>
                  <a:pt x="2768560" y="4031105"/>
                </a:lnTo>
                <a:lnTo>
                  <a:pt x="2769354" y="4034280"/>
                </a:lnTo>
                <a:lnTo>
                  <a:pt x="2770678" y="4036926"/>
                </a:lnTo>
                <a:lnTo>
                  <a:pt x="2772001" y="4039042"/>
                </a:lnTo>
                <a:lnTo>
                  <a:pt x="2773854" y="4041159"/>
                </a:lnTo>
                <a:lnTo>
                  <a:pt x="2775707" y="4042746"/>
                </a:lnTo>
                <a:lnTo>
                  <a:pt x="2777559" y="4044069"/>
                </a:lnTo>
                <a:lnTo>
                  <a:pt x="2779942" y="4045128"/>
                </a:lnTo>
                <a:lnTo>
                  <a:pt x="2782059" y="4045921"/>
                </a:lnTo>
                <a:lnTo>
                  <a:pt x="2784706" y="4046715"/>
                </a:lnTo>
                <a:lnTo>
                  <a:pt x="2787353" y="4046980"/>
                </a:lnTo>
                <a:lnTo>
                  <a:pt x="2790000" y="4047244"/>
                </a:lnTo>
                <a:lnTo>
                  <a:pt x="2795558" y="4047244"/>
                </a:lnTo>
                <a:lnTo>
                  <a:pt x="2801381" y="4047244"/>
                </a:lnTo>
                <a:lnTo>
                  <a:pt x="2813557" y="4046451"/>
                </a:lnTo>
                <a:lnTo>
                  <a:pt x="2819645" y="4046451"/>
                </a:lnTo>
                <a:lnTo>
                  <a:pt x="2825468" y="4046980"/>
                </a:lnTo>
                <a:lnTo>
                  <a:pt x="2828379" y="4047244"/>
                </a:lnTo>
                <a:lnTo>
                  <a:pt x="2831026" y="4047774"/>
                </a:lnTo>
                <a:lnTo>
                  <a:pt x="2833673" y="4048567"/>
                </a:lnTo>
                <a:lnTo>
                  <a:pt x="2836320" y="4049890"/>
                </a:lnTo>
                <a:lnTo>
                  <a:pt x="2838967" y="4050949"/>
                </a:lnTo>
                <a:lnTo>
                  <a:pt x="2841349" y="4052801"/>
                </a:lnTo>
                <a:lnTo>
                  <a:pt x="2843466" y="4054917"/>
                </a:lnTo>
                <a:lnTo>
                  <a:pt x="2845319" y="4057034"/>
                </a:lnTo>
                <a:lnTo>
                  <a:pt x="2859612" y="4074761"/>
                </a:lnTo>
                <a:lnTo>
                  <a:pt x="2865171" y="4081640"/>
                </a:lnTo>
                <a:lnTo>
                  <a:pt x="2870200" y="4087196"/>
                </a:lnTo>
                <a:lnTo>
                  <a:pt x="2874435" y="4091430"/>
                </a:lnTo>
                <a:lnTo>
                  <a:pt x="2876552" y="4093282"/>
                </a:lnTo>
                <a:lnTo>
                  <a:pt x="2878670" y="4095134"/>
                </a:lnTo>
                <a:lnTo>
                  <a:pt x="2881052" y="4096192"/>
                </a:lnTo>
                <a:lnTo>
                  <a:pt x="2882905" y="4096986"/>
                </a:lnTo>
                <a:lnTo>
                  <a:pt x="2885287" y="4098044"/>
                </a:lnTo>
                <a:lnTo>
                  <a:pt x="2887404" y="4098574"/>
                </a:lnTo>
                <a:lnTo>
                  <a:pt x="2889787" y="4098838"/>
                </a:lnTo>
                <a:lnTo>
                  <a:pt x="2892433" y="4098838"/>
                </a:lnTo>
                <a:lnTo>
                  <a:pt x="2895080" y="4098574"/>
                </a:lnTo>
                <a:lnTo>
                  <a:pt x="2897992" y="4098309"/>
                </a:lnTo>
                <a:lnTo>
                  <a:pt x="2904344" y="4096986"/>
                </a:lnTo>
                <a:lnTo>
                  <a:pt x="2912020" y="4095399"/>
                </a:lnTo>
                <a:lnTo>
                  <a:pt x="2931078" y="4090107"/>
                </a:lnTo>
                <a:lnTo>
                  <a:pt x="2943253" y="4086932"/>
                </a:lnTo>
                <a:lnTo>
                  <a:pt x="2957282" y="4082963"/>
                </a:lnTo>
                <a:lnTo>
                  <a:pt x="2980839" y="4264203"/>
                </a:lnTo>
                <a:lnTo>
                  <a:pt x="3004131" y="4445178"/>
                </a:lnTo>
                <a:lnTo>
                  <a:pt x="3028218" y="4626417"/>
                </a:lnTo>
                <a:lnTo>
                  <a:pt x="3051034" y="4795983"/>
                </a:lnTo>
                <a:lnTo>
                  <a:pt x="3049393" y="4787549"/>
                </a:lnTo>
                <a:lnTo>
                  <a:pt x="3047540" y="4778553"/>
                </a:lnTo>
                <a:lnTo>
                  <a:pt x="3045687" y="4770086"/>
                </a:lnTo>
                <a:lnTo>
                  <a:pt x="3043570" y="4762413"/>
                </a:lnTo>
                <a:lnTo>
                  <a:pt x="3041188" y="4755270"/>
                </a:lnTo>
                <a:lnTo>
                  <a:pt x="3038805" y="4748920"/>
                </a:lnTo>
                <a:lnTo>
                  <a:pt x="3036423" y="4742834"/>
                </a:lnTo>
                <a:lnTo>
                  <a:pt x="3033776" y="4737543"/>
                </a:lnTo>
                <a:lnTo>
                  <a:pt x="3031129" y="4732780"/>
                </a:lnTo>
                <a:lnTo>
                  <a:pt x="3028218" y="4728547"/>
                </a:lnTo>
                <a:lnTo>
                  <a:pt x="3025571" y="4724843"/>
                </a:lnTo>
                <a:lnTo>
                  <a:pt x="3022659" y="4721403"/>
                </a:lnTo>
                <a:lnTo>
                  <a:pt x="3019748" y="4718493"/>
                </a:lnTo>
                <a:lnTo>
                  <a:pt x="3016836" y="4716376"/>
                </a:lnTo>
                <a:lnTo>
                  <a:pt x="3013925" y="4714524"/>
                </a:lnTo>
                <a:lnTo>
                  <a:pt x="3011013" y="4712936"/>
                </a:lnTo>
                <a:lnTo>
                  <a:pt x="3008102" y="4711878"/>
                </a:lnTo>
                <a:lnTo>
                  <a:pt x="3005190" y="4711349"/>
                </a:lnTo>
                <a:lnTo>
                  <a:pt x="3002014" y="4711084"/>
                </a:lnTo>
                <a:lnTo>
                  <a:pt x="2999102" y="4711084"/>
                </a:lnTo>
                <a:lnTo>
                  <a:pt x="2996191" y="4711349"/>
                </a:lnTo>
                <a:lnTo>
                  <a:pt x="2993544" y="4712143"/>
                </a:lnTo>
                <a:lnTo>
                  <a:pt x="2990632" y="4712936"/>
                </a:lnTo>
                <a:lnTo>
                  <a:pt x="2987985" y="4714524"/>
                </a:lnTo>
                <a:lnTo>
                  <a:pt x="2985603" y="4715847"/>
                </a:lnTo>
                <a:lnTo>
                  <a:pt x="2982956" y="4717963"/>
                </a:lnTo>
                <a:lnTo>
                  <a:pt x="2980839" y="4720080"/>
                </a:lnTo>
                <a:lnTo>
                  <a:pt x="2978457" y="4722461"/>
                </a:lnTo>
                <a:lnTo>
                  <a:pt x="2976339" y="4724843"/>
                </a:lnTo>
                <a:lnTo>
                  <a:pt x="2974222" y="4727488"/>
                </a:lnTo>
                <a:lnTo>
                  <a:pt x="2972369" y="4730399"/>
                </a:lnTo>
                <a:lnTo>
                  <a:pt x="2970781" y="4733309"/>
                </a:lnTo>
                <a:lnTo>
                  <a:pt x="2969193" y="4736484"/>
                </a:lnTo>
                <a:lnTo>
                  <a:pt x="2967869" y="4739659"/>
                </a:lnTo>
                <a:lnTo>
                  <a:pt x="2966546" y="4743099"/>
                </a:lnTo>
                <a:lnTo>
                  <a:pt x="2965752" y="4746538"/>
                </a:lnTo>
                <a:lnTo>
                  <a:pt x="2964958" y="4749978"/>
                </a:lnTo>
                <a:lnTo>
                  <a:pt x="2964164" y="4753418"/>
                </a:lnTo>
                <a:lnTo>
                  <a:pt x="2963899" y="4757122"/>
                </a:lnTo>
                <a:lnTo>
                  <a:pt x="2963899" y="4760826"/>
                </a:lnTo>
                <a:lnTo>
                  <a:pt x="2964164" y="4764265"/>
                </a:lnTo>
                <a:lnTo>
                  <a:pt x="2964693" y="4767970"/>
                </a:lnTo>
                <a:lnTo>
                  <a:pt x="2965487" y="4771409"/>
                </a:lnTo>
                <a:lnTo>
                  <a:pt x="2966281" y="4774849"/>
                </a:lnTo>
                <a:lnTo>
                  <a:pt x="2967605" y="4778553"/>
                </a:lnTo>
                <a:lnTo>
                  <a:pt x="2969193" y="4781728"/>
                </a:lnTo>
                <a:lnTo>
                  <a:pt x="2971045" y="4784903"/>
                </a:lnTo>
                <a:lnTo>
                  <a:pt x="2973428" y="4787813"/>
                </a:lnTo>
                <a:lnTo>
                  <a:pt x="2976075" y="4790724"/>
                </a:lnTo>
                <a:lnTo>
                  <a:pt x="2978986" y="4793634"/>
                </a:lnTo>
                <a:lnTo>
                  <a:pt x="2982162" y="4796280"/>
                </a:lnTo>
                <a:lnTo>
                  <a:pt x="2985603" y="4798661"/>
                </a:lnTo>
                <a:lnTo>
                  <a:pt x="2989838" y="4800778"/>
                </a:lnTo>
                <a:lnTo>
                  <a:pt x="2994338" y="4802895"/>
                </a:lnTo>
                <a:lnTo>
                  <a:pt x="2998838" y="4804482"/>
                </a:lnTo>
                <a:lnTo>
                  <a:pt x="3004131" y="4806070"/>
                </a:lnTo>
                <a:lnTo>
                  <a:pt x="3009690" y="4807128"/>
                </a:lnTo>
                <a:lnTo>
                  <a:pt x="3015513" y="4807922"/>
                </a:lnTo>
                <a:lnTo>
                  <a:pt x="3022395" y="4808715"/>
                </a:lnTo>
                <a:lnTo>
                  <a:pt x="3029012" y="4808980"/>
                </a:lnTo>
                <a:lnTo>
                  <a:pt x="3036423" y="4808715"/>
                </a:lnTo>
                <a:lnTo>
                  <a:pt x="3044364" y="4808451"/>
                </a:lnTo>
                <a:lnTo>
                  <a:pt x="3052569" y="4807393"/>
                </a:lnTo>
                <a:lnTo>
                  <a:pt x="3020807" y="4811626"/>
                </a:lnTo>
                <a:lnTo>
                  <a:pt x="2987985" y="4816388"/>
                </a:lnTo>
                <a:lnTo>
                  <a:pt x="2954370" y="4821415"/>
                </a:lnTo>
                <a:lnTo>
                  <a:pt x="2919961" y="4827236"/>
                </a:lnTo>
                <a:lnTo>
                  <a:pt x="2850084" y="4838349"/>
                </a:lnTo>
                <a:lnTo>
                  <a:pt x="2814616" y="4843905"/>
                </a:lnTo>
                <a:lnTo>
                  <a:pt x="2779412" y="4848932"/>
                </a:lnTo>
                <a:lnTo>
                  <a:pt x="2743944" y="4853430"/>
                </a:lnTo>
                <a:lnTo>
                  <a:pt x="2709005" y="4857663"/>
                </a:lnTo>
                <a:lnTo>
                  <a:pt x="2691536" y="4859251"/>
                </a:lnTo>
                <a:lnTo>
                  <a:pt x="2674331" y="4860838"/>
                </a:lnTo>
                <a:lnTo>
                  <a:pt x="2657127" y="4862426"/>
                </a:lnTo>
                <a:lnTo>
                  <a:pt x="2639922" y="4863220"/>
                </a:lnTo>
                <a:lnTo>
                  <a:pt x="2623247" y="4864013"/>
                </a:lnTo>
                <a:lnTo>
                  <a:pt x="2606572" y="4864543"/>
                </a:lnTo>
                <a:lnTo>
                  <a:pt x="2590161" y="4865072"/>
                </a:lnTo>
                <a:lnTo>
                  <a:pt x="2574015" y="4864543"/>
                </a:lnTo>
                <a:lnTo>
                  <a:pt x="2558134" y="4864278"/>
                </a:lnTo>
                <a:lnTo>
                  <a:pt x="2542253" y="4863484"/>
                </a:lnTo>
                <a:lnTo>
                  <a:pt x="2526901" y="4862426"/>
                </a:lnTo>
                <a:lnTo>
                  <a:pt x="2523121" y="4861962"/>
                </a:lnTo>
                <a:lnTo>
                  <a:pt x="2515519" y="4839672"/>
                </a:lnTo>
                <a:lnTo>
                  <a:pt x="2514461" y="4837290"/>
                </a:lnTo>
                <a:lnTo>
                  <a:pt x="2512872" y="4835438"/>
                </a:lnTo>
                <a:lnTo>
                  <a:pt x="2511549" y="4833322"/>
                </a:lnTo>
                <a:lnTo>
                  <a:pt x="2509696" y="4831470"/>
                </a:lnTo>
                <a:lnTo>
                  <a:pt x="2507843" y="4829882"/>
                </a:lnTo>
                <a:lnTo>
                  <a:pt x="2505991" y="4828295"/>
                </a:lnTo>
                <a:lnTo>
                  <a:pt x="2503608" y="4826707"/>
                </a:lnTo>
                <a:lnTo>
                  <a:pt x="2501226" y="4825649"/>
                </a:lnTo>
                <a:lnTo>
                  <a:pt x="2505991" y="4829882"/>
                </a:lnTo>
                <a:lnTo>
                  <a:pt x="2509696" y="4833851"/>
                </a:lnTo>
                <a:lnTo>
                  <a:pt x="2512343" y="4837555"/>
                </a:lnTo>
                <a:lnTo>
                  <a:pt x="2514196" y="4841524"/>
                </a:lnTo>
                <a:lnTo>
                  <a:pt x="2515784" y="4845493"/>
                </a:lnTo>
                <a:lnTo>
                  <a:pt x="2517637" y="4849990"/>
                </a:lnTo>
                <a:lnTo>
                  <a:pt x="2519754" y="4855282"/>
                </a:lnTo>
                <a:lnTo>
                  <a:pt x="2522401" y="4860838"/>
                </a:lnTo>
                <a:lnTo>
                  <a:pt x="2522953" y="4861941"/>
                </a:lnTo>
                <a:lnTo>
                  <a:pt x="2511814" y="4860574"/>
                </a:lnTo>
                <a:lnTo>
                  <a:pt x="2511549" y="4865336"/>
                </a:lnTo>
                <a:lnTo>
                  <a:pt x="2432143" y="4872215"/>
                </a:lnTo>
                <a:lnTo>
                  <a:pt x="2352737" y="4879095"/>
                </a:lnTo>
                <a:lnTo>
                  <a:pt x="2273596" y="4885180"/>
                </a:lnTo>
                <a:lnTo>
                  <a:pt x="2193925" y="4891001"/>
                </a:lnTo>
                <a:lnTo>
                  <a:pt x="2214306" y="4869570"/>
                </a:lnTo>
                <a:lnTo>
                  <a:pt x="2224364" y="4866924"/>
                </a:lnTo>
                <a:lnTo>
                  <a:pt x="2223570" y="4866659"/>
                </a:lnTo>
                <a:lnTo>
                  <a:pt x="2223040" y="4865865"/>
                </a:lnTo>
                <a:lnTo>
                  <a:pt x="2222246" y="4864543"/>
                </a:lnTo>
                <a:lnTo>
                  <a:pt x="2221452" y="4863484"/>
                </a:lnTo>
                <a:lnTo>
                  <a:pt x="2220658" y="4860045"/>
                </a:lnTo>
                <a:lnTo>
                  <a:pt x="2220129" y="4855547"/>
                </a:lnTo>
                <a:lnTo>
                  <a:pt x="2219864" y="4850255"/>
                </a:lnTo>
                <a:lnTo>
                  <a:pt x="2219599" y="4844434"/>
                </a:lnTo>
                <a:lnTo>
                  <a:pt x="2219864" y="4831470"/>
                </a:lnTo>
                <a:lnTo>
                  <a:pt x="2220393" y="4804218"/>
                </a:lnTo>
                <a:lnTo>
                  <a:pt x="2220393" y="4792840"/>
                </a:lnTo>
                <a:lnTo>
                  <a:pt x="2220129" y="4787813"/>
                </a:lnTo>
                <a:lnTo>
                  <a:pt x="2219864" y="4783580"/>
                </a:lnTo>
                <a:lnTo>
                  <a:pt x="2222511" y="4781463"/>
                </a:lnTo>
                <a:lnTo>
                  <a:pt x="2225687" y="4778818"/>
                </a:lnTo>
                <a:lnTo>
                  <a:pt x="2229128" y="4776436"/>
                </a:lnTo>
                <a:lnTo>
                  <a:pt x="2233098" y="4774320"/>
                </a:lnTo>
                <a:lnTo>
                  <a:pt x="2236804" y="4772203"/>
                </a:lnTo>
                <a:lnTo>
                  <a:pt x="2240774" y="4770086"/>
                </a:lnTo>
                <a:lnTo>
                  <a:pt x="2249509" y="4766647"/>
                </a:lnTo>
                <a:lnTo>
                  <a:pt x="2258244" y="4763472"/>
                </a:lnTo>
                <a:lnTo>
                  <a:pt x="2266449" y="4760826"/>
                </a:lnTo>
                <a:lnTo>
                  <a:pt x="2274125" y="4758974"/>
                </a:lnTo>
                <a:lnTo>
                  <a:pt x="2280477" y="4757651"/>
                </a:lnTo>
                <a:lnTo>
                  <a:pt x="2281801" y="4752095"/>
                </a:lnTo>
                <a:lnTo>
                  <a:pt x="2283124" y="4747068"/>
                </a:lnTo>
                <a:lnTo>
                  <a:pt x="2285242" y="4742305"/>
                </a:lnTo>
                <a:lnTo>
                  <a:pt x="2287624" y="4737278"/>
                </a:lnTo>
                <a:lnTo>
                  <a:pt x="2278889" y="4729076"/>
                </a:lnTo>
                <a:lnTo>
                  <a:pt x="2272537" y="4728282"/>
                </a:lnTo>
                <a:lnTo>
                  <a:pt x="2273066" y="4725901"/>
                </a:lnTo>
                <a:lnTo>
                  <a:pt x="2273860" y="4723784"/>
                </a:lnTo>
                <a:lnTo>
                  <a:pt x="2274654" y="4722197"/>
                </a:lnTo>
                <a:lnTo>
                  <a:pt x="2275448" y="4720345"/>
                </a:lnTo>
                <a:lnTo>
                  <a:pt x="2276772" y="4718757"/>
                </a:lnTo>
                <a:lnTo>
                  <a:pt x="2277830" y="4717699"/>
                </a:lnTo>
                <a:lnTo>
                  <a:pt x="2279154" y="4716640"/>
                </a:lnTo>
                <a:lnTo>
                  <a:pt x="2280477" y="4715582"/>
                </a:lnTo>
                <a:lnTo>
                  <a:pt x="2282330" y="4715053"/>
                </a:lnTo>
                <a:lnTo>
                  <a:pt x="2283918" y="4714788"/>
                </a:lnTo>
                <a:lnTo>
                  <a:pt x="2286036" y="4714524"/>
                </a:lnTo>
                <a:lnTo>
                  <a:pt x="2288153" y="4714259"/>
                </a:lnTo>
                <a:lnTo>
                  <a:pt x="2290271" y="4714524"/>
                </a:lnTo>
                <a:lnTo>
                  <a:pt x="2292653" y="4714788"/>
                </a:lnTo>
                <a:lnTo>
                  <a:pt x="2297947" y="4716376"/>
                </a:lnTo>
                <a:lnTo>
                  <a:pt x="2297153" y="4705263"/>
                </a:lnTo>
                <a:lnTo>
                  <a:pt x="2296888" y="4695474"/>
                </a:lnTo>
                <a:lnTo>
                  <a:pt x="2296888" y="4690711"/>
                </a:lnTo>
                <a:lnTo>
                  <a:pt x="2297153" y="4686743"/>
                </a:lnTo>
                <a:lnTo>
                  <a:pt x="2297947" y="4682509"/>
                </a:lnTo>
                <a:lnTo>
                  <a:pt x="2299005" y="4679070"/>
                </a:lnTo>
                <a:lnTo>
                  <a:pt x="2300594" y="4675365"/>
                </a:lnTo>
                <a:lnTo>
                  <a:pt x="2301652" y="4674043"/>
                </a:lnTo>
                <a:lnTo>
                  <a:pt x="2302711" y="4672455"/>
                </a:lnTo>
                <a:lnTo>
                  <a:pt x="2304299" y="4671397"/>
                </a:lnTo>
                <a:lnTo>
                  <a:pt x="2305887" y="4670074"/>
                </a:lnTo>
                <a:lnTo>
                  <a:pt x="2307475" y="4669015"/>
                </a:lnTo>
                <a:lnTo>
                  <a:pt x="2309593" y="4667957"/>
                </a:lnTo>
                <a:lnTo>
                  <a:pt x="2311710" y="4666899"/>
                </a:lnTo>
                <a:lnTo>
                  <a:pt x="2314357" y="4666370"/>
                </a:lnTo>
                <a:lnTo>
                  <a:pt x="2319916" y="4665311"/>
                </a:lnTo>
                <a:lnTo>
                  <a:pt x="2326533" y="4664253"/>
                </a:lnTo>
                <a:lnTo>
                  <a:pt x="2334209" y="4663988"/>
                </a:lnTo>
                <a:lnTo>
                  <a:pt x="2338973" y="4635942"/>
                </a:lnTo>
                <a:lnTo>
                  <a:pt x="2341620" y="4634355"/>
                </a:lnTo>
                <a:lnTo>
                  <a:pt x="2344267" y="4632238"/>
                </a:lnTo>
                <a:lnTo>
                  <a:pt x="2346649" y="4630122"/>
                </a:lnTo>
                <a:lnTo>
                  <a:pt x="2348767" y="4627211"/>
                </a:lnTo>
                <a:lnTo>
                  <a:pt x="2350884" y="4624036"/>
                </a:lnTo>
                <a:lnTo>
                  <a:pt x="2353002" y="4620861"/>
                </a:lnTo>
                <a:lnTo>
                  <a:pt x="2355119" y="4617422"/>
                </a:lnTo>
                <a:lnTo>
                  <a:pt x="2356707" y="4613717"/>
                </a:lnTo>
                <a:lnTo>
                  <a:pt x="2359883" y="4606574"/>
                </a:lnTo>
                <a:lnTo>
                  <a:pt x="2362001" y="4599695"/>
                </a:lnTo>
                <a:lnTo>
                  <a:pt x="2363589" y="4594138"/>
                </a:lnTo>
                <a:lnTo>
                  <a:pt x="2364118" y="4590170"/>
                </a:lnTo>
                <a:lnTo>
                  <a:pt x="2367295" y="4580645"/>
                </a:lnTo>
                <a:lnTo>
                  <a:pt x="2358031" y="4582232"/>
                </a:lnTo>
                <a:lnTo>
                  <a:pt x="2354590" y="4578263"/>
                </a:lnTo>
                <a:lnTo>
                  <a:pt x="2359354" y="4575088"/>
                </a:lnTo>
                <a:lnTo>
                  <a:pt x="2359089" y="4569532"/>
                </a:lnTo>
                <a:lnTo>
                  <a:pt x="2350884" y="4574559"/>
                </a:lnTo>
                <a:lnTo>
                  <a:pt x="2346914" y="4571913"/>
                </a:lnTo>
                <a:lnTo>
                  <a:pt x="2352737" y="4557361"/>
                </a:lnTo>
                <a:lnTo>
                  <a:pt x="2350884" y="4555245"/>
                </a:lnTo>
                <a:lnTo>
                  <a:pt x="2349296" y="4552863"/>
                </a:lnTo>
                <a:lnTo>
                  <a:pt x="2347708" y="4550217"/>
                </a:lnTo>
                <a:lnTo>
                  <a:pt x="2346384" y="4547042"/>
                </a:lnTo>
                <a:lnTo>
                  <a:pt x="2344796" y="4543867"/>
                </a:lnTo>
                <a:lnTo>
                  <a:pt x="2343208" y="4539899"/>
                </a:lnTo>
                <a:lnTo>
                  <a:pt x="2341091" y="4531961"/>
                </a:lnTo>
                <a:lnTo>
                  <a:pt x="2338973" y="4522965"/>
                </a:lnTo>
                <a:lnTo>
                  <a:pt x="2337120" y="4513176"/>
                </a:lnTo>
                <a:lnTo>
                  <a:pt x="2336062" y="4503386"/>
                </a:lnTo>
                <a:lnTo>
                  <a:pt x="2334738" y="4493067"/>
                </a:lnTo>
                <a:lnTo>
                  <a:pt x="2333944" y="4482749"/>
                </a:lnTo>
                <a:lnTo>
                  <a:pt x="2333415" y="4472430"/>
                </a:lnTo>
                <a:lnTo>
                  <a:pt x="2333415" y="4462905"/>
                </a:lnTo>
                <a:lnTo>
                  <a:pt x="2333415" y="4453380"/>
                </a:lnTo>
                <a:lnTo>
                  <a:pt x="2333679" y="4444913"/>
                </a:lnTo>
                <a:lnTo>
                  <a:pt x="2333944" y="4437505"/>
                </a:lnTo>
                <a:lnTo>
                  <a:pt x="2334738" y="4431420"/>
                </a:lnTo>
                <a:lnTo>
                  <a:pt x="2335797" y="4426392"/>
                </a:lnTo>
                <a:lnTo>
                  <a:pt x="2335003" y="4423482"/>
                </a:lnTo>
                <a:lnTo>
                  <a:pt x="2333944" y="4420572"/>
                </a:lnTo>
                <a:lnTo>
                  <a:pt x="2331562" y="4414751"/>
                </a:lnTo>
                <a:lnTo>
                  <a:pt x="2328650" y="4408930"/>
                </a:lnTo>
                <a:lnTo>
                  <a:pt x="2325209" y="4403109"/>
                </a:lnTo>
                <a:lnTo>
                  <a:pt x="2321504" y="4397553"/>
                </a:lnTo>
                <a:lnTo>
                  <a:pt x="2317798" y="4391732"/>
                </a:lnTo>
                <a:lnTo>
                  <a:pt x="2310652" y="4381413"/>
                </a:lnTo>
                <a:lnTo>
                  <a:pt x="2307740" y="4376651"/>
                </a:lnTo>
                <a:lnTo>
                  <a:pt x="2305358" y="4371888"/>
                </a:lnTo>
                <a:lnTo>
                  <a:pt x="2304564" y="4369507"/>
                </a:lnTo>
                <a:lnTo>
                  <a:pt x="2303770" y="4367390"/>
                </a:lnTo>
                <a:lnTo>
                  <a:pt x="2303505" y="4365538"/>
                </a:lnTo>
                <a:lnTo>
                  <a:pt x="2303240" y="4363422"/>
                </a:lnTo>
                <a:lnTo>
                  <a:pt x="2303240" y="4361570"/>
                </a:lnTo>
                <a:lnTo>
                  <a:pt x="2303505" y="4359717"/>
                </a:lnTo>
                <a:lnTo>
                  <a:pt x="2304034" y="4357865"/>
                </a:lnTo>
                <a:lnTo>
                  <a:pt x="2305093" y="4356278"/>
                </a:lnTo>
                <a:lnTo>
                  <a:pt x="2306681" y="4354955"/>
                </a:lnTo>
                <a:lnTo>
                  <a:pt x="2308269" y="4353367"/>
                </a:lnTo>
                <a:lnTo>
                  <a:pt x="2310387" y="4352045"/>
                </a:lnTo>
                <a:lnTo>
                  <a:pt x="2312550" y="4350963"/>
                </a:lnTo>
                <a:lnTo>
                  <a:pt x="2305909" y="4341915"/>
                </a:lnTo>
                <a:lnTo>
                  <a:pt x="2298518" y="4372392"/>
                </a:lnTo>
                <a:lnTo>
                  <a:pt x="2295086" y="4370007"/>
                </a:lnTo>
                <a:lnTo>
                  <a:pt x="2291655" y="4367887"/>
                </a:lnTo>
                <a:lnTo>
                  <a:pt x="2288487" y="4365236"/>
                </a:lnTo>
                <a:lnTo>
                  <a:pt x="2285583" y="4362586"/>
                </a:lnTo>
                <a:lnTo>
                  <a:pt x="2282680" y="4359936"/>
                </a:lnTo>
                <a:lnTo>
                  <a:pt x="2280040" y="4357021"/>
                </a:lnTo>
                <a:lnTo>
                  <a:pt x="2277400" y="4353840"/>
                </a:lnTo>
                <a:lnTo>
                  <a:pt x="2275024" y="4350660"/>
                </a:lnTo>
                <a:lnTo>
                  <a:pt x="2272649" y="4347480"/>
                </a:lnTo>
                <a:lnTo>
                  <a:pt x="2270801" y="4344300"/>
                </a:lnTo>
                <a:lnTo>
                  <a:pt x="2268689" y="4340854"/>
                </a:lnTo>
                <a:lnTo>
                  <a:pt x="2266841" y="4337144"/>
                </a:lnTo>
                <a:lnTo>
                  <a:pt x="2265258" y="4333699"/>
                </a:lnTo>
                <a:lnTo>
                  <a:pt x="2263674" y="4329989"/>
                </a:lnTo>
                <a:lnTo>
                  <a:pt x="2262090" y="4325748"/>
                </a:lnTo>
                <a:lnTo>
                  <a:pt x="2261034" y="4322038"/>
                </a:lnTo>
                <a:lnTo>
                  <a:pt x="2263146" y="4317798"/>
                </a:lnTo>
                <a:lnTo>
                  <a:pt x="2264730" y="4314352"/>
                </a:lnTo>
                <a:lnTo>
                  <a:pt x="2266577" y="4311437"/>
                </a:lnTo>
                <a:lnTo>
                  <a:pt x="2268689" y="4309052"/>
                </a:lnTo>
                <a:lnTo>
                  <a:pt x="2270273" y="4307197"/>
                </a:lnTo>
                <a:lnTo>
                  <a:pt x="2272385" y="4306137"/>
                </a:lnTo>
                <a:lnTo>
                  <a:pt x="2274760" y="4305607"/>
                </a:lnTo>
                <a:lnTo>
                  <a:pt x="2277136" y="4305077"/>
                </a:lnTo>
                <a:lnTo>
                  <a:pt x="2279512" y="4305607"/>
                </a:lnTo>
                <a:lnTo>
                  <a:pt x="2282152" y="4305872"/>
                </a:lnTo>
                <a:lnTo>
                  <a:pt x="2284791" y="4306667"/>
                </a:lnTo>
                <a:lnTo>
                  <a:pt x="2287695" y="4307727"/>
                </a:lnTo>
                <a:lnTo>
                  <a:pt x="2294030" y="4310907"/>
                </a:lnTo>
                <a:lnTo>
                  <a:pt x="2301685" y="4314617"/>
                </a:lnTo>
                <a:lnTo>
                  <a:pt x="2285319" y="4304281"/>
                </a:lnTo>
                <a:lnTo>
                  <a:pt x="2276344" y="4288645"/>
                </a:lnTo>
                <a:lnTo>
                  <a:pt x="2273969" y="4298716"/>
                </a:lnTo>
                <a:lnTo>
                  <a:pt x="2271857" y="4295271"/>
                </a:lnTo>
                <a:lnTo>
                  <a:pt x="2270009" y="4295006"/>
                </a:lnTo>
                <a:lnTo>
                  <a:pt x="2268689" y="4295271"/>
                </a:lnTo>
                <a:lnTo>
                  <a:pt x="2268425" y="4295271"/>
                </a:lnTo>
                <a:lnTo>
                  <a:pt x="2268161" y="4295271"/>
                </a:lnTo>
                <a:lnTo>
                  <a:pt x="2260242" y="4291030"/>
                </a:lnTo>
                <a:lnTo>
                  <a:pt x="2258922" y="4295801"/>
                </a:lnTo>
                <a:lnTo>
                  <a:pt x="2258394" y="4297391"/>
                </a:lnTo>
                <a:lnTo>
                  <a:pt x="2257866" y="4298451"/>
                </a:lnTo>
                <a:lnTo>
                  <a:pt x="2257338" y="4298981"/>
                </a:lnTo>
                <a:lnTo>
                  <a:pt x="2256283" y="4299246"/>
                </a:lnTo>
                <a:lnTo>
                  <a:pt x="2255755" y="4299246"/>
                </a:lnTo>
                <a:lnTo>
                  <a:pt x="2255227" y="4298716"/>
                </a:lnTo>
                <a:lnTo>
                  <a:pt x="2253379" y="4297391"/>
                </a:lnTo>
                <a:lnTo>
                  <a:pt x="2251795" y="4294741"/>
                </a:lnTo>
                <a:lnTo>
                  <a:pt x="2247308" y="4287320"/>
                </a:lnTo>
                <a:lnTo>
                  <a:pt x="2244668" y="4283080"/>
                </a:lnTo>
                <a:lnTo>
                  <a:pt x="2241764" y="4278839"/>
                </a:lnTo>
                <a:lnTo>
                  <a:pt x="2238597" y="4274599"/>
                </a:lnTo>
                <a:lnTo>
                  <a:pt x="2234637" y="4270889"/>
                </a:lnTo>
                <a:lnTo>
                  <a:pt x="2233053" y="4269034"/>
                </a:lnTo>
                <a:lnTo>
                  <a:pt x="2230941" y="4267709"/>
                </a:lnTo>
                <a:lnTo>
                  <a:pt x="2228566" y="4266383"/>
                </a:lnTo>
                <a:lnTo>
                  <a:pt x="2226190" y="4265323"/>
                </a:lnTo>
                <a:lnTo>
                  <a:pt x="2223814" y="4264263"/>
                </a:lnTo>
                <a:lnTo>
                  <a:pt x="2221175" y="4263998"/>
                </a:lnTo>
                <a:lnTo>
                  <a:pt x="2218535" y="4263733"/>
                </a:lnTo>
                <a:lnTo>
                  <a:pt x="2215895" y="4263733"/>
                </a:lnTo>
                <a:lnTo>
                  <a:pt x="2212464" y="4264263"/>
                </a:lnTo>
                <a:lnTo>
                  <a:pt x="2209032" y="4265058"/>
                </a:lnTo>
                <a:lnTo>
                  <a:pt x="2206128" y="4265853"/>
                </a:lnTo>
                <a:lnTo>
                  <a:pt x="2202961" y="4266913"/>
                </a:lnTo>
                <a:lnTo>
                  <a:pt x="2200057" y="4267974"/>
                </a:lnTo>
                <a:lnTo>
                  <a:pt x="2197945" y="4269299"/>
                </a:lnTo>
                <a:lnTo>
                  <a:pt x="2193194" y="4272214"/>
                </a:lnTo>
                <a:lnTo>
                  <a:pt x="2188706" y="4275394"/>
                </a:lnTo>
                <a:lnTo>
                  <a:pt x="2185011" y="4279369"/>
                </a:lnTo>
                <a:lnTo>
                  <a:pt x="2181051" y="4283080"/>
                </a:lnTo>
                <a:lnTo>
                  <a:pt x="2177620" y="4287320"/>
                </a:lnTo>
                <a:lnTo>
                  <a:pt x="2170492" y="4295801"/>
                </a:lnTo>
                <a:lnTo>
                  <a:pt x="2166797" y="4300306"/>
                </a:lnTo>
                <a:lnTo>
                  <a:pt x="2162573" y="4304281"/>
                </a:lnTo>
                <a:lnTo>
                  <a:pt x="2158350" y="4308257"/>
                </a:lnTo>
                <a:lnTo>
                  <a:pt x="2153334" y="4311702"/>
                </a:lnTo>
                <a:lnTo>
                  <a:pt x="2150431" y="4313292"/>
                </a:lnTo>
                <a:lnTo>
                  <a:pt x="2147527" y="4314882"/>
                </a:lnTo>
                <a:lnTo>
                  <a:pt x="2144623" y="4316472"/>
                </a:lnTo>
                <a:lnTo>
                  <a:pt x="2140928" y="4317798"/>
                </a:lnTo>
                <a:lnTo>
                  <a:pt x="2160462" y="4349600"/>
                </a:lnTo>
                <a:lnTo>
                  <a:pt x="2168909" y="4369212"/>
                </a:lnTo>
                <a:lnTo>
                  <a:pt x="2131953" y="4387763"/>
                </a:lnTo>
                <a:lnTo>
                  <a:pt x="2128521" y="4385643"/>
                </a:lnTo>
                <a:lnTo>
                  <a:pt x="2125618" y="4383523"/>
                </a:lnTo>
                <a:lnTo>
                  <a:pt x="2123506" y="4381668"/>
                </a:lnTo>
                <a:lnTo>
                  <a:pt x="2121394" y="4379283"/>
                </a:lnTo>
                <a:lnTo>
                  <a:pt x="2120074" y="4376897"/>
                </a:lnTo>
                <a:lnTo>
                  <a:pt x="2119018" y="4374512"/>
                </a:lnTo>
                <a:lnTo>
                  <a:pt x="2117962" y="4371862"/>
                </a:lnTo>
                <a:lnTo>
                  <a:pt x="2117434" y="4369212"/>
                </a:lnTo>
                <a:lnTo>
                  <a:pt x="2116115" y="4363646"/>
                </a:lnTo>
                <a:lnTo>
                  <a:pt x="2114531" y="4357816"/>
                </a:lnTo>
                <a:lnTo>
                  <a:pt x="2113211" y="4354636"/>
                </a:lnTo>
                <a:lnTo>
                  <a:pt x="2111891" y="4351190"/>
                </a:lnTo>
                <a:lnTo>
                  <a:pt x="2110043" y="4348010"/>
                </a:lnTo>
                <a:lnTo>
                  <a:pt x="2107668" y="4344565"/>
                </a:lnTo>
                <a:lnTo>
                  <a:pt x="2105292" y="4349335"/>
                </a:lnTo>
                <a:lnTo>
                  <a:pt x="2103180" y="4353045"/>
                </a:lnTo>
                <a:lnTo>
                  <a:pt x="2101068" y="4355961"/>
                </a:lnTo>
                <a:lnTo>
                  <a:pt x="2098957" y="4357816"/>
                </a:lnTo>
                <a:lnTo>
                  <a:pt x="2096845" y="4358876"/>
                </a:lnTo>
                <a:lnTo>
                  <a:pt x="2096053" y="4359141"/>
                </a:lnTo>
                <a:lnTo>
                  <a:pt x="2094733" y="4359671"/>
                </a:lnTo>
                <a:lnTo>
                  <a:pt x="2092621" y="4359141"/>
                </a:lnTo>
                <a:lnTo>
                  <a:pt x="2090510" y="4358346"/>
                </a:lnTo>
                <a:lnTo>
                  <a:pt x="2088134" y="4357021"/>
                </a:lnTo>
                <a:lnTo>
                  <a:pt x="2085758" y="4355166"/>
                </a:lnTo>
                <a:lnTo>
                  <a:pt x="2080215" y="4349865"/>
                </a:lnTo>
                <a:lnTo>
                  <a:pt x="2073615" y="4342975"/>
                </a:lnTo>
                <a:lnTo>
                  <a:pt x="2066224" y="4335554"/>
                </a:lnTo>
                <a:lnTo>
                  <a:pt x="2041939" y="4328928"/>
                </a:lnTo>
                <a:lnTo>
                  <a:pt x="2025045" y="4320978"/>
                </a:lnTo>
                <a:lnTo>
                  <a:pt x="2007887" y="4324953"/>
                </a:lnTo>
                <a:lnTo>
                  <a:pt x="1999968" y="4344035"/>
                </a:lnTo>
                <a:lnTo>
                  <a:pt x="1995254" y="4323789"/>
                </a:lnTo>
                <a:lnTo>
                  <a:pt x="1994959" y="4324418"/>
                </a:lnTo>
                <a:lnTo>
                  <a:pt x="1998695" y="4340484"/>
                </a:lnTo>
                <a:lnTo>
                  <a:pt x="1998663" y="4340378"/>
                </a:lnTo>
                <a:lnTo>
                  <a:pt x="1997075" y="4337452"/>
                </a:lnTo>
                <a:lnTo>
                  <a:pt x="1995223" y="4333994"/>
                </a:lnTo>
                <a:lnTo>
                  <a:pt x="1990725" y="4326280"/>
                </a:lnTo>
                <a:lnTo>
                  <a:pt x="1987815" y="4322024"/>
                </a:lnTo>
                <a:lnTo>
                  <a:pt x="1984640" y="4318300"/>
                </a:lnTo>
                <a:lnTo>
                  <a:pt x="1981729" y="4314576"/>
                </a:lnTo>
                <a:lnTo>
                  <a:pt x="1978554" y="4310852"/>
                </a:lnTo>
                <a:lnTo>
                  <a:pt x="1975644" y="4307926"/>
                </a:lnTo>
                <a:lnTo>
                  <a:pt x="1972734" y="4305266"/>
                </a:lnTo>
                <a:lnTo>
                  <a:pt x="1969823" y="4303670"/>
                </a:lnTo>
                <a:lnTo>
                  <a:pt x="1967177" y="4302340"/>
                </a:lnTo>
                <a:lnTo>
                  <a:pt x="1965590" y="4302074"/>
                </a:lnTo>
                <a:lnTo>
                  <a:pt x="1964532" y="4302074"/>
                </a:lnTo>
                <a:lnTo>
                  <a:pt x="1963473" y="4302340"/>
                </a:lnTo>
                <a:lnTo>
                  <a:pt x="1962415" y="4302872"/>
                </a:lnTo>
                <a:lnTo>
                  <a:pt x="1975379" y="4324152"/>
                </a:lnTo>
                <a:lnTo>
                  <a:pt x="1972469" y="4324152"/>
                </a:lnTo>
                <a:lnTo>
                  <a:pt x="1969823" y="4323886"/>
                </a:lnTo>
                <a:lnTo>
                  <a:pt x="1967177" y="4323620"/>
                </a:lnTo>
                <a:lnTo>
                  <a:pt x="1964796" y="4323088"/>
                </a:lnTo>
                <a:lnTo>
                  <a:pt x="1962679" y="4322024"/>
                </a:lnTo>
                <a:lnTo>
                  <a:pt x="1960827" y="4321226"/>
                </a:lnTo>
                <a:lnTo>
                  <a:pt x="1958975" y="4320162"/>
                </a:lnTo>
                <a:lnTo>
                  <a:pt x="1957388" y="4318566"/>
                </a:lnTo>
                <a:lnTo>
                  <a:pt x="1956065" y="4317236"/>
                </a:lnTo>
                <a:lnTo>
                  <a:pt x="1955007" y="4315374"/>
                </a:lnTo>
                <a:lnTo>
                  <a:pt x="1953948" y="4313512"/>
                </a:lnTo>
                <a:lnTo>
                  <a:pt x="1953419" y="4311650"/>
                </a:lnTo>
                <a:lnTo>
                  <a:pt x="1952890" y="4309256"/>
                </a:lnTo>
                <a:lnTo>
                  <a:pt x="1952625" y="4306862"/>
                </a:lnTo>
                <a:lnTo>
                  <a:pt x="1952625" y="4304202"/>
                </a:lnTo>
                <a:lnTo>
                  <a:pt x="1952625" y="4301276"/>
                </a:lnTo>
                <a:lnTo>
                  <a:pt x="1952096" y="4296754"/>
                </a:lnTo>
                <a:lnTo>
                  <a:pt x="1951567" y="4292232"/>
                </a:lnTo>
                <a:lnTo>
                  <a:pt x="1950773" y="4287976"/>
                </a:lnTo>
                <a:lnTo>
                  <a:pt x="1949186" y="4283720"/>
                </a:lnTo>
                <a:lnTo>
                  <a:pt x="1947598" y="4279730"/>
                </a:lnTo>
                <a:lnTo>
                  <a:pt x="1945482" y="4275740"/>
                </a:lnTo>
                <a:lnTo>
                  <a:pt x="1942836" y="4272282"/>
                </a:lnTo>
                <a:lnTo>
                  <a:pt x="1939925" y="4268823"/>
                </a:lnTo>
                <a:lnTo>
                  <a:pt x="1936750" y="4265897"/>
                </a:lnTo>
                <a:lnTo>
                  <a:pt x="1933046" y="4263237"/>
                </a:lnTo>
                <a:lnTo>
                  <a:pt x="1929342" y="4260843"/>
                </a:lnTo>
                <a:lnTo>
                  <a:pt x="1925109" y="4258715"/>
                </a:lnTo>
                <a:lnTo>
                  <a:pt x="1920875" y="4256853"/>
                </a:lnTo>
                <a:lnTo>
                  <a:pt x="1916377" y="4255789"/>
                </a:lnTo>
                <a:lnTo>
                  <a:pt x="1911350" y="4254991"/>
                </a:lnTo>
                <a:lnTo>
                  <a:pt x="1906059" y="4254725"/>
                </a:lnTo>
                <a:lnTo>
                  <a:pt x="1895211" y="4251533"/>
                </a:lnTo>
                <a:lnTo>
                  <a:pt x="1893623" y="4249937"/>
                </a:lnTo>
                <a:lnTo>
                  <a:pt x="1885421" y="4228657"/>
                </a:lnTo>
                <a:lnTo>
                  <a:pt x="1852084" y="4206047"/>
                </a:lnTo>
                <a:lnTo>
                  <a:pt x="1858698" y="4220677"/>
                </a:lnTo>
                <a:lnTo>
                  <a:pt x="1874838" y="4232913"/>
                </a:lnTo>
                <a:lnTo>
                  <a:pt x="1862667" y="4247543"/>
                </a:lnTo>
                <a:lnTo>
                  <a:pt x="1860021" y="4246479"/>
                </a:lnTo>
                <a:lnTo>
                  <a:pt x="1849438" y="4237169"/>
                </a:lnTo>
                <a:lnTo>
                  <a:pt x="1822715" y="4218017"/>
                </a:lnTo>
                <a:lnTo>
                  <a:pt x="1819011" y="4202323"/>
                </a:lnTo>
                <a:lnTo>
                  <a:pt x="1827742" y="4186895"/>
                </a:lnTo>
                <a:lnTo>
                  <a:pt x="1817688" y="4166412"/>
                </a:lnTo>
                <a:lnTo>
                  <a:pt x="1825890" y="4154974"/>
                </a:lnTo>
                <a:lnTo>
                  <a:pt x="1830205" y="4147262"/>
                </a:lnTo>
                <a:lnTo>
                  <a:pt x="1829040" y="4147262"/>
                </a:lnTo>
                <a:lnTo>
                  <a:pt x="1824806" y="4155726"/>
                </a:lnTo>
                <a:lnTo>
                  <a:pt x="1820307" y="4152817"/>
                </a:lnTo>
                <a:lnTo>
                  <a:pt x="1813691" y="4148055"/>
                </a:lnTo>
                <a:lnTo>
                  <a:pt x="1806546" y="4141972"/>
                </a:lnTo>
                <a:lnTo>
                  <a:pt x="1797549" y="4134830"/>
                </a:lnTo>
                <a:lnTo>
                  <a:pt x="1788552" y="4126366"/>
                </a:lnTo>
                <a:lnTo>
                  <a:pt x="1778760" y="4117372"/>
                </a:lnTo>
                <a:lnTo>
                  <a:pt x="1768969" y="4107586"/>
                </a:lnTo>
                <a:lnTo>
                  <a:pt x="1758913" y="4097534"/>
                </a:lnTo>
                <a:lnTo>
                  <a:pt x="1749651" y="4087747"/>
                </a:lnTo>
                <a:lnTo>
                  <a:pt x="1740389" y="4077432"/>
                </a:lnTo>
                <a:lnTo>
                  <a:pt x="1732451" y="4067645"/>
                </a:lnTo>
                <a:lnTo>
                  <a:pt x="1725570" y="4058387"/>
                </a:lnTo>
                <a:lnTo>
                  <a:pt x="1722659" y="4053890"/>
                </a:lnTo>
                <a:lnTo>
                  <a:pt x="1720278" y="4049658"/>
                </a:lnTo>
                <a:lnTo>
                  <a:pt x="1717896" y="4045691"/>
                </a:lnTo>
                <a:lnTo>
                  <a:pt x="1716308" y="4041987"/>
                </a:lnTo>
                <a:lnTo>
                  <a:pt x="1715250" y="4038549"/>
                </a:lnTo>
                <a:lnTo>
                  <a:pt x="1714191" y="4035110"/>
                </a:lnTo>
                <a:lnTo>
                  <a:pt x="1714191" y="4032465"/>
                </a:lnTo>
                <a:lnTo>
                  <a:pt x="1714985" y="4029820"/>
                </a:lnTo>
                <a:lnTo>
                  <a:pt x="1720013" y="4033259"/>
                </a:lnTo>
                <a:lnTo>
                  <a:pt x="1723453" y="4034846"/>
                </a:lnTo>
                <a:lnTo>
                  <a:pt x="1726100" y="4035375"/>
                </a:lnTo>
                <a:lnTo>
                  <a:pt x="1727687" y="4035375"/>
                </a:lnTo>
                <a:lnTo>
                  <a:pt x="1729011" y="4035110"/>
                </a:lnTo>
                <a:lnTo>
                  <a:pt x="1729540" y="4034317"/>
                </a:lnTo>
                <a:lnTo>
                  <a:pt x="1730069" y="4034052"/>
                </a:lnTo>
                <a:lnTo>
                  <a:pt x="1731128" y="4033788"/>
                </a:lnTo>
                <a:lnTo>
                  <a:pt x="1731128" y="4030878"/>
                </a:lnTo>
                <a:lnTo>
                  <a:pt x="1726100" y="4024001"/>
                </a:lnTo>
                <a:lnTo>
                  <a:pt x="1724247" y="4021356"/>
                </a:lnTo>
                <a:lnTo>
                  <a:pt x="1722924" y="4018711"/>
                </a:lnTo>
                <a:lnTo>
                  <a:pt x="1722130" y="4017388"/>
                </a:lnTo>
                <a:lnTo>
                  <a:pt x="1721866" y="4016066"/>
                </a:lnTo>
                <a:lnTo>
                  <a:pt x="1721866" y="4015008"/>
                </a:lnTo>
                <a:lnTo>
                  <a:pt x="1722130" y="4013685"/>
                </a:lnTo>
                <a:lnTo>
                  <a:pt x="1722924" y="4012362"/>
                </a:lnTo>
                <a:lnTo>
                  <a:pt x="1723453" y="4011040"/>
                </a:lnTo>
                <a:lnTo>
                  <a:pt x="1724512" y="4009717"/>
                </a:lnTo>
                <a:lnTo>
                  <a:pt x="1726100" y="4008395"/>
                </a:lnTo>
                <a:lnTo>
                  <a:pt x="1711280" y="4006279"/>
                </a:lnTo>
                <a:lnTo>
                  <a:pt x="1707576" y="4009717"/>
                </a:lnTo>
                <a:lnTo>
                  <a:pt x="1703077" y="4007072"/>
                </a:lnTo>
                <a:lnTo>
                  <a:pt x="1704929" y="3996227"/>
                </a:lnTo>
                <a:lnTo>
                  <a:pt x="1700431" y="4018182"/>
                </a:lnTo>
                <a:lnTo>
                  <a:pt x="1698578" y="4020827"/>
                </a:lnTo>
                <a:lnTo>
                  <a:pt x="1696197" y="4022943"/>
                </a:lnTo>
                <a:lnTo>
                  <a:pt x="1693815" y="4024530"/>
                </a:lnTo>
                <a:lnTo>
                  <a:pt x="1691433" y="4026117"/>
                </a:lnTo>
                <a:lnTo>
                  <a:pt x="1688787" y="4027175"/>
                </a:lnTo>
                <a:lnTo>
                  <a:pt x="1686141" y="4028233"/>
                </a:lnTo>
                <a:lnTo>
                  <a:pt x="1683230" y="4029026"/>
                </a:lnTo>
                <a:lnTo>
                  <a:pt x="1680319" y="4029291"/>
                </a:lnTo>
                <a:lnTo>
                  <a:pt x="1677673" y="4029556"/>
                </a:lnTo>
                <a:lnTo>
                  <a:pt x="1674497" y="4029556"/>
                </a:lnTo>
                <a:lnTo>
                  <a:pt x="1671586" y="4029291"/>
                </a:lnTo>
                <a:lnTo>
                  <a:pt x="1668675" y="4029026"/>
                </a:lnTo>
                <a:lnTo>
                  <a:pt x="1662060" y="4027968"/>
                </a:lnTo>
                <a:lnTo>
                  <a:pt x="1655973" y="4026117"/>
                </a:lnTo>
                <a:lnTo>
                  <a:pt x="1649358" y="4024001"/>
                </a:lnTo>
                <a:lnTo>
                  <a:pt x="1643007" y="4021356"/>
                </a:lnTo>
                <a:lnTo>
                  <a:pt x="1630569" y="4015801"/>
                </a:lnTo>
                <a:lnTo>
                  <a:pt x="1619190" y="4010511"/>
                </a:lnTo>
                <a:lnTo>
                  <a:pt x="1613898" y="4008130"/>
                </a:lnTo>
                <a:lnTo>
                  <a:pt x="1609399" y="4006543"/>
                </a:lnTo>
                <a:lnTo>
                  <a:pt x="1608870" y="4006543"/>
                </a:lnTo>
                <a:lnTo>
                  <a:pt x="1608340" y="4006543"/>
                </a:lnTo>
                <a:lnTo>
                  <a:pt x="1608076" y="4006543"/>
                </a:lnTo>
                <a:lnTo>
                  <a:pt x="1607547" y="4006543"/>
                </a:lnTo>
                <a:lnTo>
                  <a:pt x="1607282" y="4006543"/>
                </a:lnTo>
                <a:lnTo>
                  <a:pt x="1606753" y="4006543"/>
                </a:lnTo>
                <a:lnTo>
                  <a:pt x="1604636" y="4006808"/>
                </a:lnTo>
                <a:lnTo>
                  <a:pt x="1594051" y="4006014"/>
                </a:lnTo>
                <a:lnTo>
                  <a:pt x="1571557" y="3998872"/>
                </a:lnTo>
                <a:lnTo>
                  <a:pt x="1559384" y="3994905"/>
                </a:lnTo>
                <a:lnTo>
                  <a:pt x="1547211" y="3990673"/>
                </a:lnTo>
                <a:lnTo>
                  <a:pt x="1534774" y="3985912"/>
                </a:lnTo>
                <a:lnTo>
                  <a:pt x="1522336" y="3980886"/>
                </a:lnTo>
                <a:lnTo>
                  <a:pt x="1510164" y="3975331"/>
                </a:lnTo>
                <a:lnTo>
                  <a:pt x="1497991" y="3969777"/>
                </a:lnTo>
                <a:lnTo>
                  <a:pt x="1486612" y="3963693"/>
                </a:lnTo>
                <a:lnTo>
                  <a:pt x="1481055" y="3960254"/>
                </a:lnTo>
                <a:lnTo>
                  <a:pt x="1475762" y="3956816"/>
                </a:lnTo>
                <a:lnTo>
                  <a:pt x="1470734" y="3953377"/>
                </a:lnTo>
                <a:lnTo>
                  <a:pt x="1465706" y="3949938"/>
                </a:lnTo>
                <a:lnTo>
                  <a:pt x="1461208" y="3945971"/>
                </a:lnTo>
                <a:lnTo>
                  <a:pt x="1456709" y="3942532"/>
                </a:lnTo>
                <a:lnTo>
                  <a:pt x="1452739" y="3938564"/>
                </a:lnTo>
                <a:lnTo>
                  <a:pt x="1448770" y="3934332"/>
                </a:lnTo>
                <a:lnTo>
                  <a:pt x="1445330" y="3930365"/>
                </a:lnTo>
                <a:lnTo>
                  <a:pt x="1442154" y="3926133"/>
                </a:lnTo>
                <a:lnTo>
                  <a:pt x="1439243" y="3921636"/>
                </a:lnTo>
                <a:lnTo>
                  <a:pt x="1436597" y="3917404"/>
                </a:lnTo>
                <a:lnTo>
                  <a:pt x="1434480" y="3912643"/>
                </a:lnTo>
                <a:lnTo>
                  <a:pt x="1432628" y="3907881"/>
                </a:lnTo>
                <a:lnTo>
                  <a:pt x="1429452" y="3902327"/>
                </a:lnTo>
                <a:lnTo>
                  <a:pt x="1425218" y="3897037"/>
                </a:lnTo>
                <a:lnTo>
                  <a:pt x="1420984" y="3891482"/>
                </a:lnTo>
                <a:lnTo>
                  <a:pt x="1416221" y="3885663"/>
                </a:lnTo>
                <a:lnTo>
                  <a:pt x="1411193" y="3880108"/>
                </a:lnTo>
                <a:lnTo>
                  <a:pt x="1405900" y="3874553"/>
                </a:lnTo>
                <a:lnTo>
                  <a:pt x="1400079" y="3869263"/>
                </a:lnTo>
                <a:lnTo>
                  <a:pt x="1394257" y="3863973"/>
                </a:lnTo>
                <a:lnTo>
                  <a:pt x="1388435" y="3858683"/>
                </a:lnTo>
                <a:lnTo>
                  <a:pt x="1382084" y="3853922"/>
                </a:lnTo>
                <a:lnTo>
                  <a:pt x="1375998" y="3849425"/>
                </a:lnTo>
                <a:lnTo>
                  <a:pt x="1369911" y="3844928"/>
                </a:lnTo>
                <a:lnTo>
                  <a:pt x="1363825" y="3841225"/>
                </a:lnTo>
                <a:lnTo>
                  <a:pt x="1357474" y="3837522"/>
                </a:lnTo>
                <a:lnTo>
                  <a:pt x="1351652" y="3834613"/>
                </a:lnTo>
                <a:lnTo>
                  <a:pt x="1345830" y="3831967"/>
                </a:lnTo>
                <a:lnTo>
                  <a:pt x="1369382" y="3850219"/>
                </a:lnTo>
                <a:lnTo>
                  <a:pt x="1365677" y="3848367"/>
                </a:lnTo>
                <a:lnTo>
                  <a:pt x="1361972" y="3847309"/>
                </a:lnTo>
                <a:lnTo>
                  <a:pt x="1358532" y="3845986"/>
                </a:lnTo>
                <a:lnTo>
                  <a:pt x="1354827" y="3845193"/>
                </a:lnTo>
                <a:lnTo>
                  <a:pt x="1348476" y="3843606"/>
                </a:lnTo>
                <a:lnTo>
                  <a:pt x="1342919" y="3842283"/>
                </a:lnTo>
                <a:lnTo>
                  <a:pt x="1340273" y="3841754"/>
                </a:lnTo>
                <a:lnTo>
                  <a:pt x="1338156" y="3840696"/>
                </a:lnTo>
                <a:lnTo>
                  <a:pt x="1336833" y="3839638"/>
                </a:lnTo>
                <a:lnTo>
                  <a:pt x="1335245" y="3838051"/>
                </a:lnTo>
                <a:lnTo>
                  <a:pt x="1334716" y="3836729"/>
                </a:lnTo>
                <a:lnTo>
                  <a:pt x="1334451" y="3834348"/>
                </a:lnTo>
                <a:lnTo>
                  <a:pt x="1334716" y="3831967"/>
                </a:lnTo>
                <a:lnTo>
                  <a:pt x="1335510" y="3829058"/>
                </a:lnTo>
                <a:lnTo>
                  <a:pt x="1327306" y="3833819"/>
                </a:lnTo>
                <a:lnTo>
                  <a:pt x="1325983" y="3827206"/>
                </a:lnTo>
                <a:lnTo>
                  <a:pt x="1321484" y="3825619"/>
                </a:lnTo>
                <a:lnTo>
                  <a:pt x="1315927" y="3834613"/>
                </a:lnTo>
                <a:lnTo>
                  <a:pt x="1326248" y="3836464"/>
                </a:lnTo>
                <a:lnTo>
                  <a:pt x="1319368" y="3837522"/>
                </a:lnTo>
                <a:lnTo>
                  <a:pt x="1313016" y="3839109"/>
                </a:lnTo>
                <a:lnTo>
                  <a:pt x="1307195" y="3840432"/>
                </a:lnTo>
                <a:lnTo>
                  <a:pt x="1301108" y="3842283"/>
                </a:lnTo>
                <a:lnTo>
                  <a:pt x="1290788" y="3845722"/>
                </a:lnTo>
                <a:lnTo>
                  <a:pt x="1280997" y="3849690"/>
                </a:lnTo>
                <a:lnTo>
                  <a:pt x="1263267" y="3857096"/>
                </a:lnTo>
                <a:lnTo>
                  <a:pt x="1255063" y="3860534"/>
                </a:lnTo>
                <a:lnTo>
                  <a:pt x="1247124" y="3863444"/>
                </a:lnTo>
                <a:lnTo>
                  <a:pt x="1243155" y="3864502"/>
                </a:lnTo>
                <a:lnTo>
                  <a:pt x="1238921" y="3865825"/>
                </a:lnTo>
                <a:lnTo>
                  <a:pt x="1234687" y="3866618"/>
                </a:lnTo>
                <a:lnTo>
                  <a:pt x="1230453" y="3867147"/>
                </a:lnTo>
                <a:lnTo>
                  <a:pt x="1225689" y="3867412"/>
                </a:lnTo>
                <a:lnTo>
                  <a:pt x="1221455" y="3867676"/>
                </a:lnTo>
                <a:lnTo>
                  <a:pt x="1216427" y="3867412"/>
                </a:lnTo>
                <a:lnTo>
                  <a:pt x="1211399" y="3867147"/>
                </a:lnTo>
                <a:lnTo>
                  <a:pt x="1206107" y="3866354"/>
                </a:lnTo>
                <a:lnTo>
                  <a:pt x="1200814" y="3865031"/>
                </a:lnTo>
                <a:lnTo>
                  <a:pt x="1194992" y="3863973"/>
                </a:lnTo>
                <a:lnTo>
                  <a:pt x="1188906" y="3861857"/>
                </a:lnTo>
                <a:lnTo>
                  <a:pt x="1182290" y="3859741"/>
                </a:lnTo>
                <a:lnTo>
                  <a:pt x="1175675" y="3857096"/>
                </a:lnTo>
                <a:lnTo>
                  <a:pt x="1168265" y="3853922"/>
                </a:lnTo>
                <a:lnTo>
                  <a:pt x="1160855" y="3850483"/>
                </a:lnTo>
                <a:lnTo>
                  <a:pt x="1127248" y="3834613"/>
                </a:lnTo>
                <a:lnTo>
                  <a:pt x="1108724" y="3825619"/>
                </a:lnTo>
                <a:lnTo>
                  <a:pt x="1099462" y="3820594"/>
                </a:lnTo>
                <a:lnTo>
                  <a:pt x="1090200" y="3815568"/>
                </a:lnTo>
                <a:lnTo>
                  <a:pt x="1081203" y="3810542"/>
                </a:lnTo>
                <a:lnTo>
                  <a:pt x="1072735" y="3805252"/>
                </a:lnTo>
                <a:lnTo>
                  <a:pt x="1064266" y="3799962"/>
                </a:lnTo>
                <a:lnTo>
                  <a:pt x="1056593" y="3794407"/>
                </a:lnTo>
                <a:lnTo>
                  <a:pt x="1049183" y="3788853"/>
                </a:lnTo>
                <a:lnTo>
                  <a:pt x="1042832" y="3783033"/>
                </a:lnTo>
                <a:lnTo>
                  <a:pt x="1036746" y="3777479"/>
                </a:lnTo>
                <a:lnTo>
                  <a:pt x="1034628" y="3774569"/>
                </a:lnTo>
                <a:lnTo>
                  <a:pt x="1032247" y="3771659"/>
                </a:lnTo>
                <a:lnTo>
                  <a:pt x="1107401" y="3771659"/>
                </a:lnTo>
                <a:lnTo>
                  <a:pt x="1182290" y="3770601"/>
                </a:lnTo>
                <a:lnTo>
                  <a:pt x="1257444" y="3769808"/>
                </a:lnTo>
                <a:lnTo>
                  <a:pt x="1332599" y="3768485"/>
                </a:lnTo>
                <a:lnTo>
                  <a:pt x="1407488" y="3766898"/>
                </a:lnTo>
                <a:lnTo>
                  <a:pt x="1482642" y="3764782"/>
                </a:lnTo>
                <a:lnTo>
                  <a:pt x="1557532" y="3762931"/>
                </a:lnTo>
                <a:lnTo>
                  <a:pt x="1632686" y="3760550"/>
                </a:lnTo>
                <a:lnTo>
                  <a:pt x="1632359" y="3765460"/>
                </a:lnTo>
                <a:lnTo>
                  <a:pt x="1633507" y="3763346"/>
                </a:lnTo>
                <a:lnTo>
                  <a:pt x="1635352" y="3760700"/>
                </a:lnTo>
                <a:lnTo>
                  <a:pt x="1637723" y="3758055"/>
                </a:lnTo>
                <a:lnTo>
                  <a:pt x="1640359" y="3755938"/>
                </a:lnTo>
                <a:lnTo>
                  <a:pt x="1643258" y="3754086"/>
                </a:lnTo>
                <a:lnTo>
                  <a:pt x="1646684" y="3753027"/>
                </a:lnTo>
                <a:lnTo>
                  <a:pt x="1650110" y="3752234"/>
                </a:lnTo>
                <a:lnTo>
                  <a:pt x="1654326" y="3751440"/>
                </a:lnTo>
                <a:close/>
                <a:moveTo>
                  <a:pt x="6018805" y="3744556"/>
                </a:moveTo>
                <a:lnTo>
                  <a:pt x="6017748" y="3756729"/>
                </a:lnTo>
                <a:lnTo>
                  <a:pt x="6018805" y="3744821"/>
                </a:lnTo>
                <a:lnTo>
                  <a:pt x="6018805" y="3744556"/>
                </a:lnTo>
                <a:close/>
                <a:moveTo>
                  <a:pt x="1658599" y="3701585"/>
                </a:moveTo>
                <a:lnTo>
                  <a:pt x="1658090" y="3702094"/>
                </a:lnTo>
                <a:lnTo>
                  <a:pt x="1654386" y="3705268"/>
                </a:lnTo>
                <a:lnTo>
                  <a:pt x="1650681" y="3707913"/>
                </a:lnTo>
                <a:lnTo>
                  <a:pt x="1646711" y="3710029"/>
                </a:lnTo>
                <a:lnTo>
                  <a:pt x="1643007" y="3711616"/>
                </a:lnTo>
                <a:lnTo>
                  <a:pt x="1642742" y="3711616"/>
                </a:lnTo>
                <a:lnTo>
                  <a:pt x="1641154" y="3712145"/>
                </a:lnTo>
                <a:lnTo>
                  <a:pt x="1639929" y="3715955"/>
                </a:lnTo>
                <a:lnTo>
                  <a:pt x="1642731" y="3712017"/>
                </a:lnTo>
                <a:lnTo>
                  <a:pt x="1652482" y="3716515"/>
                </a:lnTo>
                <a:lnTo>
                  <a:pt x="1655380" y="3709371"/>
                </a:lnTo>
                <a:lnTo>
                  <a:pt x="1658016" y="3702756"/>
                </a:lnTo>
                <a:lnTo>
                  <a:pt x="1658599" y="3701585"/>
                </a:lnTo>
                <a:close/>
                <a:moveTo>
                  <a:pt x="1399814" y="3692042"/>
                </a:moveTo>
                <a:lnTo>
                  <a:pt x="1399549" y="3692307"/>
                </a:lnTo>
                <a:lnTo>
                  <a:pt x="1387641" y="3697332"/>
                </a:lnTo>
                <a:lnTo>
                  <a:pt x="1398755" y="3693365"/>
                </a:lnTo>
                <a:lnTo>
                  <a:pt x="1399814" y="3692042"/>
                </a:lnTo>
                <a:close/>
                <a:moveTo>
                  <a:pt x="6446022" y="3689388"/>
                </a:moveTo>
                <a:lnTo>
                  <a:pt x="6445492" y="3690182"/>
                </a:lnTo>
                <a:lnTo>
                  <a:pt x="6444963" y="3690975"/>
                </a:lnTo>
                <a:lnTo>
                  <a:pt x="6446022" y="3689388"/>
                </a:lnTo>
                <a:close/>
                <a:moveTo>
                  <a:pt x="6112878" y="3679990"/>
                </a:moveTo>
                <a:lnTo>
                  <a:pt x="6097023" y="3693485"/>
                </a:lnTo>
                <a:lnTo>
                  <a:pt x="6099929" y="3693221"/>
                </a:lnTo>
                <a:lnTo>
                  <a:pt x="6112349" y="3680519"/>
                </a:lnTo>
                <a:lnTo>
                  <a:pt x="6112878" y="3679990"/>
                </a:lnTo>
                <a:close/>
                <a:moveTo>
                  <a:pt x="1278350" y="3679346"/>
                </a:moveTo>
                <a:lnTo>
                  <a:pt x="1274645" y="3686223"/>
                </a:lnTo>
                <a:lnTo>
                  <a:pt x="1278350" y="3679610"/>
                </a:lnTo>
                <a:lnTo>
                  <a:pt x="1278350" y="3679346"/>
                </a:lnTo>
                <a:close/>
                <a:moveTo>
                  <a:pt x="1509368" y="3663863"/>
                </a:moveTo>
                <a:lnTo>
                  <a:pt x="1511301" y="3663863"/>
                </a:lnTo>
                <a:lnTo>
                  <a:pt x="1510472" y="3664143"/>
                </a:lnTo>
                <a:lnTo>
                  <a:pt x="1492251" y="3673388"/>
                </a:lnTo>
                <a:lnTo>
                  <a:pt x="1503018" y="3665824"/>
                </a:lnTo>
                <a:lnTo>
                  <a:pt x="1509368" y="3663863"/>
                </a:lnTo>
                <a:close/>
                <a:moveTo>
                  <a:pt x="6440463" y="3662663"/>
                </a:moveTo>
                <a:lnTo>
                  <a:pt x="6439669" y="3670336"/>
                </a:lnTo>
                <a:lnTo>
                  <a:pt x="6440463" y="3662927"/>
                </a:lnTo>
                <a:lnTo>
                  <a:pt x="6440463" y="3662663"/>
                </a:lnTo>
                <a:close/>
                <a:moveTo>
                  <a:pt x="2363764" y="3648286"/>
                </a:moveTo>
                <a:lnTo>
                  <a:pt x="2365355" y="3650109"/>
                </a:lnTo>
                <a:lnTo>
                  <a:pt x="2367211" y="3651671"/>
                </a:lnTo>
                <a:lnTo>
                  <a:pt x="2370658" y="3656360"/>
                </a:lnTo>
                <a:lnTo>
                  <a:pt x="2373309" y="3660787"/>
                </a:lnTo>
                <a:lnTo>
                  <a:pt x="2374900" y="3663131"/>
                </a:lnTo>
                <a:lnTo>
                  <a:pt x="2361908" y="3667038"/>
                </a:lnTo>
                <a:lnTo>
                  <a:pt x="2363764" y="3648806"/>
                </a:lnTo>
                <a:lnTo>
                  <a:pt x="2363764" y="3648286"/>
                </a:lnTo>
                <a:close/>
                <a:moveTo>
                  <a:pt x="5843444" y="3644813"/>
                </a:moveTo>
                <a:lnTo>
                  <a:pt x="5849939" y="3649526"/>
                </a:lnTo>
                <a:lnTo>
                  <a:pt x="5849419" y="3652751"/>
                </a:lnTo>
                <a:lnTo>
                  <a:pt x="5835651" y="3651511"/>
                </a:lnTo>
                <a:lnTo>
                  <a:pt x="5836171" y="3648038"/>
                </a:lnTo>
                <a:lnTo>
                  <a:pt x="5843444" y="3644813"/>
                </a:lnTo>
                <a:close/>
                <a:moveTo>
                  <a:pt x="2526666" y="3636875"/>
                </a:moveTo>
                <a:lnTo>
                  <a:pt x="2530476" y="3638463"/>
                </a:lnTo>
                <a:lnTo>
                  <a:pt x="2524126" y="3637669"/>
                </a:lnTo>
                <a:lnTo>
                  <a:pt x="2526666" y="3636875"/>
                </a:lnTo>
                <a:close/>
                <a:moveTo>
                  <a:pt x="6455551" y="3635408"/>
                </a:moveTo>
                <a:lnTo>
                  <a:pt x="6456081" y="3637525"/>
                </a:lnTo>
                <a:lnTo>
                  <a:pt x="6455816" y="3635673"/>
                </a:lnTo>
                <a:lnTo>
                  <a:pt x="6455551" y="3635408"/>
                </a:lnTo>
                <a:close/>
                <a:moveTo>
                  <a:pt x="2275739" y="3633700"/>
                </a:moveTo>
                <a:lnTo>
                  <a:pt x="2275209" y="3635523"/>
                </a:lnTo>
                <a:lnTo>
                  <a:pt x="2274413" y="3639170"/>
                </a:lnTo>
                <a:lnTo>
                  <a:pt x="2273353" y="3642556"/>
                </a:lnTo>
                <a:lnTo>
                  <a:pt x="2273088" y="3645941"/>
                </a:lnTo>
                <a:lnTo>
                  <a:pt x="2272823" y="3649588"/>
                </a:lnTo>
                <a:lnTo>
                  <a:pt x="2272823" y="3652974"/>
                </a:lnTo>
                <a:lnTo>
                  <a:pt x="2273088" y="3656620"/>
                </a:lnTo>
                <a:lnTo>
                  <a:pt x="2273353" y="3660266"/>
                </a:lnTo>
                <a:lnTo>
                  <a:pt x="2274413" y="3663652"/>
                </a:lnTo>
                <a:lnTo>
                  <a:pt x="2259566" y="3655839"/>
                </a:lnTo>
                <a:lnTo>
                  <a:pt x="2247900" y="3651150"/>
                </a:lnTo>
                <a:lnTo>
                  <a:pt x="2250816" y="3648286"/>
                </a:lnTo>
                <a:lnTo>
                  <a:pt x="2253998" y="3645681"/>
                </a:lnTo>
                <a:lnTo>
                  <a:pt x="2257710" y="3643076"/>
                </a:lnTo>
                <a:lnTo>
                  <a:pt x="2261157" y="3640732"/>
                </a:lnTo>
                <a:lnTo>
                  <a:pt x="2264603" y="3638909"/>
                </a:lnTo>
                <a:lnTo>
                  <a:pt x="2268050" y="3636826"/>
                </a:lnTo>
                <a:lnTo>
                  <a:pt x="2272027" y="3635002"/>
                </a:lnTo>
                <a:lnTo>
                  <a:pt x="2275739" y="3633700"/>
                </a:lnTo>
                <a:close/>
                <a:moveTo>
                  <a:pt x="5988944" y="3619658"/>
                </a:moveTo>
                <a:lnTo>
                  <a:pt x="5989208" y="3626009"/>
                </a:lnTo>
                <a:lnTo>
                  <a:pt x="5989208" y="3622569"/>
                </a:lnTo>
                <a:lnTo>
                  <a:pt x="5988944" y="3619658"/>
                </a:lnTo>
                <a:close/>
                <a:moveTo>
                  <a:pt x="6476198" y="3619003"/>
                </a:moveTo>
                <a:lnTo>
                  <a:pt x="6475140" y="3632233"/>
                </a:lnTo>
                <a:lnTo>
                  <a:pt x="6475669" y="3630116"/>
                </a:lnTo>
                <a:lnTo>
                  <a:pt x="6476198" y="3619532"/>
                </a:lnTo>
                <a:lnTo>
                  <a:pt x="6476198" y="3619003"/>
                </a:lnTo>
                <a:close/>
                <a:moveTo>
                  <a:pt x="6388319" y="3605125"/>
                </a:moveTo>
                <a:lnTo>
                  <a:pt x="6389688" y="3608725"/>
                </a:lnTo>
                <a:lnTo>
                  <a:pt x="6389688" y="3610011"/>
                </a:lnTo>
                <a:lnTo>
                  <a:pt x="6389141" y="3619010"/>
                </a:lnTo>
                <a:lnTo>
                  <a:pt x="6388046" y="3628781"/>
                </a:lnTo>
                <a:lnTo>
                  <a:pt x="6386951" y="3636753"/>
                </a:lnTo>
                <a:lnTo>
                  <a:pt x="6386403" y="3641638"/>
                </a:lnTo>
                <a:lnTo>
                  <a:pt x="6382571" y="3638553"/>
                </a:lnTo>
                <a:lnTo>
                  <a:pt x="6381750" y="3634181"/>
                </a:lnTo>
                <a:lnTo>
                  <a:pt x="6382024" y="3632896"/>
                </a:lnTo>
                <a:lnTo>
                  <a:pt x="6384487" y="3623124"/>
                </a:lnTo>
                <a:lnTo>
                  <a:pt x="6385856" y="3610525"/>
                </a:lnTo>
                <a:lnTo>
                  <a:pt x="6388319" y="3605125"/>
                </a:lnTo>
                <a:close/>
                <a:moveTo>
                  <a:pt x="2823634" y="3598775"/>
                </a:moveTo>
                <a:lnTo>
                  <a:pt x="2832101" y="3601950"/>
                </a:lnTo>
                <a:lnTo>
                  <a:pt x="2831536" y="3601950"/>
                </a:lnTo>
                <a:lnTo>
                  <a:pt x="2819401" y="3599569"/>
                </a:lnTo>
                <a:lnTo>
                  <a:pt x="2823634" y="3598775"/>
                </a:lnTo>
                <a:close/>
                <a:moveTo>
                  <a:pt x="6467463" y="3595982"/>
                </a:moveTo>
                <a:lnTo>
                  <a:pt x="6466669" y="3601009"/>
                </a:lnTo>
                <a:lnTo>
                  <a:pt x="6466934" y="3599951"/>
                </a:lnTo>
                <a:lnTo>
                  <a:pt x="6467463" y="3595982"/>
                </a:lnTo>
                <a:close/>
                <a:moveTo>
                  <a:pt x="2092325" y="3592425"/>
                </a:moveTo>
                <a:lnTo>
                  <a:pt x="2091333" y="3593158"/>
                </a:lnTo>
                <a:lnTo>
                  <a:pt x="2076450" y="3598775"/>
                </a:lnTo>
                <a:lnTo>
                  <a:pt x="2076698" y="3595600"/>
                </a:lnTo>
                <a:lnTo>
                  <a:pt x="2077690" y="3595112"/>
                </a:lnTo>
                <a:lnTo>
                  <a:pt x="2092325" y="3592425"/>
                </a:lnTo>
                <a:close/>
                <a:moveTo>
                  <a:pt x="2626869" y="3592085"/>
                </a:moveTo>
                <a:lnTo>
                  <a:pt x="2626373" y="3592185"/>
                </a:lnTo>
                <a:lnTo>
                  <a:pt x="2625847" y="3592185"/>
                </a:lnTo>
                <a:lnTo>
                  <a:pt x="2625584" y="3592185"/>
                </a:lnTo>
                <a:lnTo>
                  <a:pt x="2626107" y="3592610"/>
                </a:lnTo>
                <a:lnTo>
                  <a:pt x="2626869" y="3592085"/>
                </a:lnTo>
                <a:close/>
                <a:moveTo>
                  <a:pt x="5982602" y="3588698"/>
                </a:moveTo>
                <a:lnTo>
                  <a:pt x="5981809" y="3590021"/>
                </a:lnTo>
                <a:lnTo>
                  <a:pt x="5982074" y="3590286"/>
                </a:lnTo>
                <a:lnTo>
                  <a:pt x="5982602" y="3588698"/>
                </a:lnTo>
                <a:close/>
                <a:moveTo>
                  <a:pt x="5977053" y="3583670"/>
                </a:moveTo>
                <a:lnTo>
                  <a:pt x="5977846" y="3584199"/>
                </a:lnTo>
                <a:lnTo>
                  <a:pt x="5977317" y="3583670"/>
                </a:lnTo>
                <a:lnTo>
                  <a:pt x="5977053" y="3583670"/>
                </a:lnTo>
                <a:close/>
                <a:moveTo>
                  <a:pt x="2641662" y="3579924"/>
                </a:moveTo>
                <a:lnTo>
                  <a:pt x="2641358" y="3581141"/>
                </a:lnTo>
                <a:lnTo>
                  <a:pt x="2640869" y="3582445"/>
                </a:lnTo>
                <a:lnTo>
                  <a:pt x="2642130" y="3581577"/>
                </a:lnTo>
                <a:lnTo>
                  <a:pt x="2641662" y="3579924"/>
                </a:lnTo>
                <a:close/>
                <a:moveTo>
                  <a:pt x="6363495" y="3576550"/>
                </a:moveTo>
                <a:lnTo>
                  <a:pt x="6364289" y="3580669"/>
                </a:lnTo>
                <a:lnTo>
                  <a:pt x="6362701" y="3586075"/>
                </a:lnTo>
                <a:lnTo>
                  <a:pt x="6363495" y="3576550"/>
                </a:lnTo>
                <a:close/>
                <a:moveTo>
                  <a:pt x="2554081" y="3576550"/>
                </a:moveTo>
                <a:lnTo>
                  <a:pt x="2578101" y="3588986"/>
                </a:lnTo>
                <a:lnTo>
                  <a:pt x="2577561" y="3590838"/>
                </a:lnTo>
                <a:lnTo>
                  <a:pt x="2553542" y="3582107"/>
                </a:lnTo>
                <a:lnTo>
                  <a:pt x="2551113" y="3577079"/>
                </a:lnTo>
                <a:lnTo>
                  <a:pt x="2554081" y="3576550"/>
                </a:lnTo>
                <a:close/>
                <a:moveTo>
                  <a:pt x="6367464" y="3574962"/>
                </a:moveTo>
                <a:lnTo>
                  <a:pt x="6366598" y="3579224"/>
                </a:lnTo>
                <a:lnTo>
                  <a:pt x="6365876" y="3579725"/>
                </a:lnTo>
                <a:lnTo>
                  <a:pt x="6367464" y="3574962"/>
                </a:lnTo>
                <a:close/>
                <a:moveTo>
                  <a:pt x="5948514" y="3571498"/>
                </a:moveTo>
                <a:lnTo>
                  <a:pt x="5948250" y="3572027"/>
                </a:lnTo>
                <a:lnTo>
                  <a:pt x="5948514" y="3571762"/>
                </a:lnTo>
                <a:lnTo>
                  <a:pt x="5948514" y="3571498"/>
                </a:lnTo>
                <a:close/>
                <a:moveTo>
                  <a:pt x="5990794" y="3563824"/>
                </a:moveTo>
                <a:lnTo>
                  <a:pt x="5990794" y="3564618"/>
                </a:lnTo>
                <a:lnTo>
                  <a:pt x="5991322" y="3566999"/>
                </a:lnTo>
                <a:lnTo>
                  <a:pt x="5990794" y="3563824"/>
                </a:lnTo>
                <a:close/>
                <a:moveTo>
                  <a:pt x="2957663" y="3559087"/>
                </a:moveTo>
                <a:lnTo>
                  <a:pt x="2966160" y="3559345"/>
                </a:lnTo>
                <a:lnTo>
                  <a:pt x="2974658" y="3559861"/>
                </a:lnTo>
                <a:lnTo>
                  <a:pt x="2982890" y="3561151"/>
                </a:lnTo>
                <a:lnTo>
                  <a:pt x="2987669" y="3561409"/>
                </a:lnTo>
                <a:lnTo>
                  <a:pt x="2988997" y="3568890"/>
                </a:lnTo>
                <a:lnTo>
                  <a:pt x="2989263" y="3573791"/>
                </a:lnTo>
                <a:lnTo>
                  <a:pt x="2989263" y="3577919"/>
                </a:lnTo>
                <a:lnTo>
                  <a:pt x="2988732" y="3582046"/>
                </a:lnTo>
                <a:lnTo>
                  <a:pt x="2987669" y="3585400"/>
                </a:lnTo>
                <a:lnTo>
                  <a:pt x="2986607" y="3588496"/>
                </a:lnTo>
                <a:lnTo>
                  <a:pt x="2984748" y="3591333"/>
                </a:lnTo>
                <a:lnTo>
                  <a:pt x="2982624" y="3593655"/>
                </a:lnTo>
                <a:lnTo>
                  <a:pt x="2980500" y="3595977"/>
                </a:lnTo>
                <a:lnTo>
                  <a:pt x="2977313" y="3597524"/>
                </a:lnTo>
                <a:lnTo>
                  <a:pt x="2974127" y="3598814"/>
                </a:lnTo>
                <a:lnTo>
                  <a:pt x="2970675" y="3599588"/>
                </a:lnTo>
                <a:lnTo>
                  <a:pt x="2966426" y="3600362"/>
                </a:lnTo>
                <a:lnTo>
                  <a:pt x="2962177" y="3600362"/>
                </a:lnTo>
                <a:lnTo>
                  <a:pt x="2957132" y="3600104"/>
                </a:lnTo>
                <a:lnTo>
                  <a:pt x="2952086" y="3599330"/>
                </a:lnTo>
                <a:lnTo>
                  <a:pt x="2946244" y="3598298"/>
                </a:lnTo>
                <a:lnTo>
                  <a:pt x="2920221" y="3598556"/>
                </a:lnTo>
                <a:lnTo>
                  <a:pt x="2916238" y="3566310"/>
                </a:lnTo>
                <a:lnTo>
                  <a:pt x="2924470" y="3563989"/>
                </a:lnTo>
                <a:lnTo>
                  <a:pt x="2932702" y="3562183"/>
                </a:lnTo>
                <a:lnTo>
                  <a:pt x="2940933" y="3560893"/>
                </a:lnTo>
                <a:lnTo>
                  <a:pt x="2949431" y="3559603"/>
                </a:lnTo>
                <a:lnTo>
                  <a:pt x="2957663" y="3559087"/>
                </a:lnTo>
                <a:close/>
                <a:moveTo>
                  <a:pt x="5945079" y="3557738"/>
                </a:moveTo>
                <a:lnTo>
                  <a:pt x="5946136" y="3564089"/>
                </a:lnTo>
                <a:lnTo>
                  <a:pt x="5946136" y="3563824"/>
                </a:lnTo>
                <a:lnTo>
                  <a:pt x="5945079" y="3557738"/>
                </a:lnTo>
                <a:close/>
                <a:moveTo>
                  <a:pt x="5918918" y="3556679"/>
                </a:moveTo>
                <a:lnTo>
                  <a:pt x="5919446" y="3557738"/>
                </a:lnTo>
                <a:lnTo>
                  <a:pt x="5919446" y="3557209"/>
                </a:lnTo>
                <a:lnTo>
                  <a:pt x="5918918" y="3556679"/>
                </a:lnTo>
                <a:close/>
                <a:moveTo>
                  <a:pt x="5923939" y="3552446"/>
                </a:moveTo>
                <a:lnTo>
                  <a:pt x="5923410" y="3552710"/>
                </a:lnTo>
                <a:lnTo>
                  <a:pt x="5923674" y="3552710"/>
                </a:lnTo>
                <a:lnTo>
                  <a:pt x="5923939" y="3552446"/>
                </a:lnTo>
                <a:close/>
                <a:moveTo>
                  <a:pt x="2643996" y="3545720"/>
                </a:moveTo>
                <a:lnTo>
                  <a:pt x="2644250" y="3548011"/>
                </a:lnTo>
                <a:lnTo>
                  <a:pt x="2644776" y="3549063"/>
                </a:lnTo>
                <a:lnTo>
                  <a:pt x="2641358" y="3562210"/>
                </a:lnTo>
                <a:lnTo>
                  <a:pt x="2641747" y="3564057"/>
                </a:lnTo>
                <a:lnTo>
                  <a:pt x="2647157" y="3554590"/>
                </a:lnTo>
                <a:lnTo>
                  <a:pt x="2645570" y="3550092"/>
                </a:lnTo>
                <a:lnTo>
                  <a:pt x="2643996" y="3545720"/>
                </a:lnTo>
                <a:close/>
                <a:moveTo>
                  <a:pt x="1781176" y="3532100"/>
                </a:moveTo>
                <a:lnTo>
                  <a:pt x="1780916" y="3533134"/>
                </a:lnTo>
                <a:lnTo>
                  <a:pt x="1765301" y="3554325"/>
                </a:lnTo>
                <a:lnTo>
                  <a:pt x="1765561" y="3543213"/>
                </a:lnTo>
                <a:lnTo>
                  <a:pt x="1781176" y="3532100"/>
                </a:lnTo>
                <a:close/>
                <a:moveTo>
                  <a:pt x="6228612" y="3522171"/>
                </a:moveTo>
                <a:lnTo>
                  <a:pt x="6228620" y="3522279"/>
                </a:lnTo>
                <a:lnTo>
                  <a:pt x="6229148" y="3525190"/>
                </a:lnTo>
                <a:lnTo>
                  <a:pt x="6230205" y="3528366"/>
                </a:lnTo>
                <a:lnTo>
                  <a:pt x="6230998" y="3531276"/>
                </a:lnTo>
                <a:lnTo>
                  <a:pt x="6232270" y="3533825"/>
                </a:lnTo>
                <a:lnTo>
                  <a:pt x="6230706" y="3529211"/>
                </a:lnTo>
                <a:lnTo>
                  <a:pt x="6228635" y="3522337"/>
                </a:lnTo>
                <a:lnTo>
                  <a:pt x="6228612" y="3522171"/>
                </a:lnTo>
                <a:close/>
                <a:moveTo>
                  <a:pt x="5901741" y="3519369"/>
                </a:moveTo>
                <a:lnTo>
                  <a:pt x="5901741" y="3519633"/>
                </a:lnTo>
                <a:lnTo>
                  <a:pt x="5902006" y="3519633"/>
                </a:lnTo>
                <a:lnTo>
                  <a:pt x="5901741" y="3519369"/>
                </a:lnTo>
                <a:close/>
                <a:moveTo>
                  <a:pt x="6474081" y="3511573"/>
                </a:moveTo>
                <a:lnTo>
                  <a:pt x="6473816" y="3512631"/>
                </a:lnTo>
                <a:lnTo>
                  <a:pt x="6473816" y="3513160"/>
                </a:lnTo>
                <a:lnTo>
                  <a:pt x="6474081" y="3511573"/>
                </a:lnTo>
                <a:close/>
                <a:moveTo>
                  <a:pt x="6386992" y="3508133"/>
                </a:moveTo>
                <a:lnTo>
                  <a:pt x="6386727" y="3512102"/>
                </a:lnTo>
                <a:lnTo>
                  <a:pt x="6386727" y="3512631"/>
                </a:lnTo>
                <a:lnTo>
                  <a:pt x="6386992" y="3508133"/>
                </a:lnTo>
                <a:close/>
                <a:moveTo>
                  <a:pt x="2687374" y="3500350"/>
                </a:moveTo>
                <a:lnTo>
                  <a:pt x="2693195" y="3500879"/>
                </a:lnTo>
                <a:lnTo>
                  <a:pt x="2699016" y="3501673"/>
                </a:lnTo>
                <a:lnTo>
                  <a:pt x="2704836" y="3502467"/>
                </a:lnTo>
                <a:lnTo>
                  <a:pt x="2710922" y="3503525"/>
                </a:lnTo>
                <a:lnTo>
                  <a:pt x="2716743" y="3505113"/>
                </a:lnTo>
                <a:lnTo>
                  <a:pt x="2722299" y="3506965"/>
                </a:lnTo>
                <a:lnTo>
                  <a:pt x="2728120" y="3508817"/>
                </a:lnTo>
                <a:lnTo>
                  <a:pt x="2733676" y="3511198"/>
                </a:lnTo>
                <a:lnTo>
                  <a:pt x="2749022" y="3511198"/>
                </a:lnTo>
                <a:lnTo>
                  <a:pt x="2752197" y="3513050"/>
                </a:lnTo>
                <a:lnTo>
                  <a:pt x="2755107" y="3514373"/>
                </a:lnTo>
                <a:lnTo>
                  <a:pt x="2760928" y="3517019"/>
                </a:lnTo>
                <a:lnTo>
                  <a:pt x="2766484" y="3518871"/>
                </a:lnTo>
                <a:lnTo>
                  <a:pt x="2771776" y="3519929"/>
                </a:lnTo>
                <a:lnTo>
                  <a:pt x="2777332" y="3521517"/>
                </a:lnTo>
                <a:lnTo>
                  <a:pt x="2783153" y="3523104"/>
                </a:lnTo>
                <a:lnTo>
                  <a:pt x="2789503" y="3524692"/>
                </a:lnTo>
                <a:lnTo>
                  <a:pt x="2796118" y="3527602"/>
                </a:lnTo>
                <a:lnTo>
                  <a:pt x="2793207" y="3529984"/>
                </a:lnTo>
                <a:lnTo>
                  <a:pt x="2790032" y="3532365"/>
                </a:lnTo>
                <a:lnTo>
                  <a:pt x="2786857" y="3534481"/>
                </a:lnTo>
                <a:lnTo>
                  <a:pt x="2783153" y="3536069"/>
                </a:lnTo>
                <a:lnTo>
                  <a:pt x="2779714" y="3537656"/>
                </a:lnTo>
                <a:lnTo>
                  <a:pt x="2776009" y="3538715"/>
                </a:lnTo>
                <a:lnTo>
                  <a:pt x="2772041" y="3540038"/>
                </a:lnTo>
                <a:lnTo>
                  <a:pt x="2768072" y="3540567"/>
                </a:lnTo>
                <a:lnTo>
                  <a:pt x="2768336" y="3541625"/>
                </a:lnTo>
                <a:lnTo>
                  <a:pt x="2775745" y="3541625"/>
                </a:lnTo>
                <a:lnTo>
                  <a:pt x="2787122" y="3542948"/>
                </a:lnTo>
                <a:lnTo>
                  <a:pt x="2793737" y="3543742"/>
                </a:lnTo>
                <a:lnTo>
                  <a:pt x="2800880" y="3544800"/>
                </a:lnTo>
                <a:lnTo>
                  <a:pt x="2808289" y="3546123"/>
                </a:lnTo>
                <a:lnTo>
                  <a:pt x="2815432" y="3547975"/>
                </a:lnTo>
                <a:lnTo>
                  <a:pt x="2822312" y="3549563"/>
                </a:lnTo>
                <a:lnTo>
                  <a:pt x="2828662" y="3551944"/>
                </a:lnTo>
                <a:lnTo>
                  <a:pt x="2834482" y="3554590"/>
                </a:lnTo>
                <a:lnTo>
                  <a:pt x="2836864" y="3556177"/>
                </a:lnTo>
                <a:lnTo>
                  <a:pt x="2839245" y="3557765"/>
                </a:lnTo>
                <a:lnTo>
                  <a:pt x="2841362" y="3559352"/>
                </a:lnTo>
                <a:lnTo>
                  <a:pt x="2842949" y="3561204"/>
                </a:lnTo>
                <a:lnTo>
                  <a:pt x="2844272" y="3563057"/>
                </a:lnTo>
                <a:lnTo>
                  <a:pt x="2845066" y="3564909"/>
                </a:lnTo>
                <a:lnTo>
                  <a:pt x="2845860" y="3567025"/>
                </a:lnTo>
                <a:lnTo>
                  <a:pt x="2845860" y="3569407"/>
                </a:lnTo>
                <a:lnTo>
                  <a:pt x="2845617" y="3571590"/>
                </a:lnTo>
                <a:lnTo>
                  <a:pt x="2845595" y="3571788"/>
                </a:lnTo>
                <a:lnTo>
                  <a:pt x="2844537" y="3573905"/>
                </a:lnTo>
                <a:lnTo>
                  <a:pt x="2825751" y="3594542"/>
                </a:lnTo>
                <a:lnTo>
                  <a:pt x="2808024" y="3585546"/>
                </a:lnTo>
                <a:lnTo>
                  <a:pt x="2781566" y="3587134"/>
                </a:lnTo>
                <a:lnTo>
                  <a:pt x="2778920" y="3588192"/>
                </a:lnTo>
                <a:lnTo>
                  <a:pt x="2774157" y="3587927"/>
                </a:lnTo>
                <a:lnTo>
                  <a:pt x="2769659" y="3587927"/>
                </a:lnTo>
                <a:lnTo>
                  <a:pt x="2765955" y="3588457"/>
                </a:lnTo>
                <a:lnTo>
                  <a:pt x="2762516" y="3588986"/>
                </a:lnTo>
                <a:lnTo>
                  <a:pt x="2759341" y="3590044"/>
                </a:lnTo>
                <a:lnTo>
                  <a:pt x="2756166" y="3591632"/>
                </a:lnTo>
                <a:lnTo>
                  <a:pt x="2753255" y="3592955"/>
                </a:lnTo>
                <a:lnTo>
                  <a:pt x="2750609" y="3594807"/>
                </a:lnTo>
                <a:lnTo>
                  <a:pt x="2745053" y="3598246"/>
                </a:lnTo>
                <a:lnTo>
                  <a:pt x="2739232" y="3602215"/>
                </a:lnTo>
                <a:lnTo>
                  <a:pt x="2736057" y="3603803"/>
                </a:lnTo>
                <a:lnTo>
                  <a:pt x="2732618" y="3605390"/>
                </a:lnTo>
                <a:lnTo>
                  <a:pt x="2728649" y="3606978"/>
                </a:lnTo>
                <a:lnTo>
                  <a:pt x="2724680" y="3608300"/>
                </a:lnTo>
                <a:lnTo>
                  <a:pt x="2710657" y="3605390"/>
                </a:lnTo>
                <a:lnTo>
                  <a:pt x="2704836" y="3594807"/>
                </a:lnTo>
                <a:lnTo>
                  <a:pt x="2685257" y="3608300"/>
                </a:lnTo>
                <a:lnTo>
                  <a:pt x="2679172" y="3619678"/>
                </a:lnTo>
                <a:lnTo>
                  <a:pt x="2673351" y="3631584"/>
                </a:lnTo>
                <a:lnTo>
                  <a:pt x="2667001" y="3642961"/>
                </a:lnTo>
                <a:lnTo>
                  <a:pt x="2663826" y="3648517"/>
                </a:lnTo>
                <a:lnTo>
                  <a:pt x="2660386" y="3654074"/>
                </a:lnTo>
                <a:lnTo>
                  <a:pt x="2659592" y="3654338"/>
                </a:lnTo>
                <a:lnTo>
                  <a:pt x="2656947" y="3650634"/>
                </a:lnTo>
                <a:lnTo>
                  <a:pt x="2654565" y="3646930"/>
                </a:lnTo>
                <a:lnTo>
                  <a:pt x="2652449" y="3642961"/>
                </a:lnTo>
                <a:lnTo>
                  <a:pt x="2650332" y="3638728"/>
                </a:lnTo>
                <a:lnTo>
                  <a:pt x="2646892" y="3629996"/>
                </a:lnTo>
                <a:lnTo>
                  <a:pt x="2643453" y="3621530"/>
                </a:lnTo>
                <a:lnTo>
                  <a:pt x="2641095" y="3616141"/>
                </a:lnTo>
                <a:lnTo>
                  <a:pt x="2641095" y="3617690"/>
                </a:lnTo>
                <a:lnTo>
                  <a:pt x="2641095" y="3620056"/>
                </a:lnTo>
                <a:lnTo>
                  <a:pt x="2640569" y="3622686"/>
                </a:lnTo>
                <a:lnTo>
                  <a:pt x="2639781" y="3625052"/>
                </a:lnTo>
                <a:lnTo>
                  <a:pt x="2638729" y="3627419"/>
                </a:lnTo>
                <a:lnTo>
                  <a:pt x="2636626" y="3626367"/>
                </a:lnTo>
                <a:lnTo>
                  <a:pt x="2634260" y="3625315"/>
                </a:lnTo>
                <a:lnTo>
                  <a:pt x="2628476" y="3623212"/>
                </a:lnTo>
                <a:lnTo>
                  <a:pt x="2621115" y="3621634"/>
                </a:lnTo>
                <a:lnTo>
                  <a:pt x="2613491" y="3620319"/>
                </a:lnTo>
                <a:lnTo>
                  <a:pt x="2604289" y="3619005"/>
                </a:lnTo>
                <a:lnTo>
                  <a:pt x="2595088" y="3618479"/>
                </a:lnTo>
                <a:lnTo>
                  <a:pt x="2585361" y="3617953"/>
                </a:lnTo>
                <a:lnTo>
                  <a:pt x="2575371" y="3617953"/>
                </a:lnTo>
                <a:lnTo>
                  <a:pt x="2565906" y="3618479"/>
                </a:lnTo>
                <a:lnTo>
                  <a:pt x="2556179" y="3619005"/>
                </a:lnTo>
                <a:lnTo>
                  <a:pt x="2547503" y="3620582"/>
                </a:lnTo>
                <a:lnTo>
                  <a:pt x="2539354" y="3622423"/>
                </a:lnTo>
                <a:lnTo>
                  <a:pt x="2535936" y="3623212"/>
                </a:lnTo>
                <a:lnTo>
                  <a:pt x="2532255" y="3624263"/>
                </a:lnTo>
                <a:lnTo>
                  <a:pt x="2529363" y="3625578"/>
                </a:lnTo>
                <a:lnTo>
                  <a:pt x="2526472" y="3626893"/>
                </a:lnTo>
                <a:lnTo>
                  <a:pt x="2524106" y="3628470"/>
                </a:lnTo>
                <a:lnTo>
                  <a:pt x="2522265" y="3630048"/>
                </a:lnTo>
                <a:lnTo>
                  <a:pt x="2520425" y="3631889"/>
                </a:lnTo>
                <a:lnTo>
                  <a:pt x="2519110" y="3633992"/>
                </a:lnTo>
                <a:lnTo>
                  <a:pt x="2510961" y="3638462"/>
                </a:lnTo>
                <a:lnTo>
                  <a:pt x="2508332" y="3637147"/>
                </a:lnTo>
                <a:lnTo>
                  <a:pt x="2494924" y="3627945"/>
                </a:lnTo>
                <a:lnTo>
                  <a:pt x="2492295" y="3626893"/>
                </a:lnTo>
                <a:lnTo>
                  <a:pt x="2490192" y="3625841"/>
                </a:lnTo>
                <a:lnTo>
                  <a:pt x="2487826" y="3624263"/>
                </a:lnTo>
                <a:lnTo>
                  <a:pt x="2485722" y="3622686"/>
                </a:lnTo>
                <a:lnTo>
                  <a:pt x="2483619" y="3620845"/>
                </a:lnTo>
                <a:lnTo>
                  <a:pt x="2482305" y="3619005"/>
                </a:lnTo>
                <a:lnTo>
                  <a:pt x="2480727" y="3617164"/>
                </a:lnTo>
                <a:lnTo>
                  <a:pt x="2479939" y="3615060"/>
                </a:lnTo>
                <a:lnTo>
                  <a:pt x="2479676" y="3612957"/>
                </a:lnTo>
                <a:lnTo>
                  <a:pt x="2479676" y="3610853"/>
                </a:lnTo>
                <a:lnTo>
                  <a:pt x="2480464" y="3609013"/>
                </a:lnTo>
                <a:lnTo>
                  <a:pt x="2481516" y="3607172"/>
                </a:lnTo>
                <a:lnTo>
                  <a:pt x="2483619" y="3605595"/>
                </a:lnTo>
                <a:lnTo>
                  <a:pt x="2486248" y="3604280"/>
                </a:lnTo>
                <a:lnTo>
                  <a:pt x="2489666" y="3602965"/>
                </a:lnTo>
                <a:lnTo>
                  <a:pt x="2493872" y="3602176"/>
                </a:lnTo>
                <a:lnTo>
                  <a:pt x="2499656" y="3602965"/>
                </a:lnTo>
                <a:lnTo>
                  <a:pt x="2523317" y="3604806"/>
                </a:lnTo>
                <a:lnTo>
                  <a:pt x="2524368" y="3604543"/>
                </a:lnTo>
                <a:lnTo>
                  <a:pt x="2525420" y="3604280"/>
                </a:lnTo>
                <a:lnTo>
                  <a:pt x="2526209" y="3604280"/>
                </a:lnTo>
                <a:lnTo>
                  <a:pt x="2527260" y="3604280"/>
                </a:lnTo>
                <a:lnTo>
                  <a:pt x="2528575" y="3604280"/>
                </a:lnTo>
                <a:lnTo>
                  <a:pt x="2529626" y="3604017"/>
                </a:lnTo>
                <a:lnTo>
                  <a:pt x="2530678" y="3604017"/>
                </a:lnTo>
                <a:lnTo>
                  <a:pt x="2531992" y="3603754"/>
                </a:lnTo>
                <a:lnTo>
                  <a:pt x="2526735" y="3605858"/>
                </a:lnTo>
                <a:lnTo>
                  <a:pt x="2574319" y="3608487"/>
                </a:lnTo>
                <a:lnTo>
                  <a:pt x="2590619" y="3600073"/>
                </a:lnTo>
                <a:lnTo>
                  <a:pt x="2601660" y="3598758"/>
                </a:lnTo>
                <a:lnTo>
                  <a:pt x="2604815" y="3594025"/>
                </a:lnTo>
                <a:lnTo>
                  <a:pt x="2603764" y="3589555"/>
                </a:lnTo>
                <a:lnTo>
                  <a:pt x="2581417" y="3567731"/>
                </a:lnTo>
                <a:lnTo>
                  <a:pt x="2577474" y="3538282"/>
                </a:lnTo>
                <a:lnTo>
                  <a:pt x="2569850" y="3536967"/>
                </a:lnTo>
                <a:lnTo>
                  <a:pt x="2558019" y="3534601"/>
                </a:lnTo>
                <a:lnTo>
                  <a:pt x="2552236" y="3532760"/>
                </a:lnTo>
                <a:lnTo>
                  <a:pt x="2546978" y="3531446"/>
                </a:lnTo>
                <a:lnTo>
                  <a:pt x="2543034" y="3529868"/>
                </a:lnTo>
                <a:lnTo>
                  <a:pt x="2541983" y="3529079"/>
                </a:lnTo>
                <a:lnTo>
                  <a:pt x="2541457" y="3528553"/>
                </a:lnTo>
                <a:lnTo>
                  <a:pt x="2543823" y="3524872"/>
                </a:lnTo>
                <a:lnTo>
                  <a:pt x="2546715" y="3521980"/>
                </a:lnTo>
                <a:lnTo>
                  <a:pt x="2549607" y="3519350"/>
                </a:lnTo>
                <a:lnTo>
                  <a:pt x="2552761" y="3516984"/>
                </a:lnTo>
                <a:lnTo>
                  <a:pt x="2556179" y="3515143"/>
                </a:lnTo>
                <a:lnTo>
                  <a:pt x="2560385" y="3513566"/>
                </a:lnTo>
                <a:lnTo>
                  <a:pt x="2564329" y="3512514"/>
                </a:lnTo>
                <a:lnTo>
                  <a:pt x="2568798" y="3511725"/>
                </a:lnTo>
                <a:lnTo>
                  <a:pt x="2577211" y="3511462"/>
                </a:lnTo>
                <a:lnTo>
                  <a:pt x="2603764" y="3516195"/>
                </a:lnTo>
                <a:lnTo>
                  <a:pt x="2634260" y="3517247"/>
                </a:lnTo>
                <a:lnTo>
                  <a:pt x="2643388" y="3529500"/>
                </a:lnTo>
                <a:lnTo>
                  <a:pt x="2643453" y="3524956"/>
                </a:lnTo>
                <a:lnTo>
                  <a:pt x="2640542" y="3516490"/>
                </a:lnTo>
                <a:lnTo>
                  <a:pt x="2642659" y="3509611"/>
                </a:lnTo>
                <a:lnTo>
                  <a:pt x="2649538" y="3505377"/>
                </a:lnTo>
                <a:lnTo>
                  <a:pt x="2665413" y="3506171"/>
                </a:lnTo>
                <a:lnTo>
                  <a:pt x="2687374" y="3500350"/>
                </a:lnTo>
                <a:close/>
                <a:moveTo>
                  <a:pt x="2582283" y="3500350"/>
                </a:moveTo>
                <a:lnTo>
                  <a:pt x="2590801" y="3504433"/>
                </a:lnTo>
                <a:lnTo>
                  <a:pt x="2590251" y="3504433"/>
                </a:lnTo>
                <a:lnTo>
                  <a:pt x="2589702" y="3504433"/>
                </a:lnTo>
                <a:lnTo>
                  <a:pt x="2589427" y="3504433"/>
                </a:lnTo>
                <a:lnTo>
                  <a:pt x="2588603" y="3504433"/>
                </a:lnTo>
                <a:lnTo>
                  <a:pt x="2588053" y="3504433"/>
                </a:lnTo>
                <a:lnTo>
                  <a:pt x="2587778" y="3504433"/>
                </a:lnTo>
                <a:lnTo>
                  <a:pt x="2587229" y="3504773"/>
                </a:lnTo>
                <a:lnTo>
                  <a:pt x="2586679" y="3504773"/>
                </a:lnTo>
                <a:lnTo>
                  <a:pt x="2586130" y="3504773"/>
                </a:lnTo>
                <a:lnTo>
                  <a:pt x="2585580" y="3504773"/>
                </a:lnTo>
                <a:lnTo>
                  <a:pt x="2585031" y="3504773"/>
                </a:lnTo>
                <a:lnTo>
                  <a:pt x="2584481" y="3504773"/>
                </a:lnTo>
                <a:lnTo>
                  <a:pt x="2584206" y="3505113"/>
                </a:lnTo>
                <a:lnTo>
                  <a:pt x="2583382" y="3505113"/>
                </a:lnTo>
                <a:lnTo>
                  <a:pt x="2582832" y="3505113"/>
                </a:lnTo>
                <a:lnTo>
                  <a:pt x="2582558" y="3505113"/>
                </a:lnTo>
                <a:lnTo>
                  <a:pt x="2576513" y="3504092"/>
                </a:lnTo>
                <a:lnTo>
                  <a:pt x="2582283" y="3500350"/>
                </a:lnTo>
                <a:close/>
                <a:moveTo>
                  <a:pt x="2251584" y="3498763"/>
                </a:moveTo>
                <a:lnTo>
                  <a:pt x="2257426" y="3503526"/>
                </a:lnTo>
                <a:lnTo>
                  <a:pt x="2257172" y="3503526"/>
                </a:lnTo>
                <a:lnTo>
                  <a:pt x="2251076" y="3499028"/>
                </a:lnTo>
                <a:lnTo>
                  <a:pt x="2251584" y="3498763"/>
                </a:lnTo>
                <a:close/>
                <a:moveTo>
                  <a:pt x="5887472" y="3481793"/>
                </a:moveTo>
                <a:lnTo>
                  <a:pt x="5894078" y="3494495"/>
                </a:lnTo>
                <a:lnTo>
                  <a:pt x="5894078" y="3494230"/>
                </a:lnTo>
                <a:lnTo>
                  <a:pt x="5887472" y="3481793"/>
                </a:lnTo>
                <a:close/>
                <a:moveTo>
                  <a:pt x="781051" y="3479715"/>
                </a:moveTo>
                <a:lnTo>
                  <a:pt x="785814" y="3487653"/>
                </a:lnTo>
                <a:lnTo>
                  <a:pt x="785587" y="3487653"/>
                </a:lnTo>
                <a:lnTo>
                  <a:pt x="781051" y="3479715"/>
                </a:lnTo>
                <a:close/>
                <a:moveTo>
                  <a:pt x="5694363" y="3460664"/>
                </a:moveTo>
                <a:lnTo>
                  <a:pt x="5699126" y="3463792"/>
                </a:lnTo>
                <a:lnTo>
                  <a:pt x="5698846" y="3464032"/>
                </a:lnTo>
                <a:lnTo>
                  <a:pt x="5694923" y="3468602"/>
                </a:lnTo>
                <a:lnTo>
                  <a:pt x="5694363" y="3460664"/>
                </a:lnTo>
                <a:close/>
                <a:moveTo>
                  <a:pt x="5741988" y="3457488"/>
                </a:moveTo>
                <a:lnTo>
                  <a:pt x="5741790" y="3457741"/>
                </a:lnTo>
                <a:lnTo>
                  <a:pt x="5741790" y="3468601"/>
                </a:lnTo>
                <a:lnTo>
                  <a:pt x="5738813" y="3458246"/>
                </a:lnTo>
                <a:lnTo>
                  <a:pt x="5741988" y="3457488"/>
                </a:lnTo>
                <a:close/>
                <a:moveTo>
                  <a:pt x="6224656" y="3449161"/>
                </a:moveTo>
                <a:lnTo>
                  <a:pt x="6224656" y="3456655"/>
                </a:lnTo>
                <a:lnTo>
                  <a:pt x="6224392" y="3464064"/>
                </a:lnTo>
                <a:lnTo>
                  <a:pt x="6223863" y="3471209"/>
                </a:lnTo>
                <a:lnTo>
                  <a:pt x="6225269" y="3476675"/>
                </a:lnTo>
                <a:lnTo>
                  <a:pt x="6225269" y="3468936"/>
                </a:lnTo>
                <a:lnTo>
                  <a:pt x="6225010" y="3453867"/>
                </a:lnTo>
                <a:lnTo>
                  <a:pt x="6224656" y="3449161"/>
                </a:lnTo>
                <a:close/>
                <a:moveTo>
                  <a:pt x="5724922" y="3444790"/>
                </a:moveTo>
                <a:lnTo>
                  <a:pt x="5726113" y="3446641"/>
                </a:lnTo>
                <a:lnTo>
                  <a:pt x="5726113" y="3449554"/>
                </a:lnTo>
                <a:lnTo>
                  <a:pt x="5722938" y="3446641"/>
                </a:lnTo>
                <a:lnTo>
                  <a:pt x="5724922" y="3444790"/>
                </a:lnTo>
                <a:close/>
                <a:moveTo>
                  <a:pt x="5711826" y="3443201"/>
                </a:moveTo>
                <a:lnTo>
                  <a:pt x="5711826" y="3443487"/>
                </a:lnTo>
                <a:lnTo>
                  <a:pt x="5708651" y="3454316"/>
                </a:lnTo>
                <a:lnTo>
                  <a:pt x="5711826" y="3443201"/>
                </a:lnTo>
                <a:close/>
                <a:moveTo>
                  <a:pt x="5685405" y="3436852"/>
                </a:moveTo>
                <a:lnTo>
                  <a:pt x="5686426" y="3441758"/>
                </a:lnTo>
                <a:lnTo>
                  <a:pt x="5681663" y="3443201"/>
                </a:lnTo>
                <a:lnTo>
                  <a:pt x="5685405" y="3436852"/>
                </a:lnTo>
                <a:close/>
                <a:moveTo>
                  <a:pt x="5700714" y="3433677"/>
                </a:moveTo>
                <a:lnTo>
                  <a:pt x="5700714" y="3433930"/>
                </a:lnTo>
                <a:lnTo>
                  <a:pt x="5695951" y="3440026"/>
                </a:lnTo>
                <a:lnTo>
                  <a:pt x="5696546" y="3434184"/>
                </a:lnTo>
                <a:lnTo>
                  <a:pt x="5700714" y="3433677"/>
                </a:lnTo>
                <a:close/>
                <a:moveTo>
                  <a:pt x="2002632" y="3433677"/>
                </a:moveTo>
                <a:lnTo>
                  <a:pt x="2005277" y="3433677"/>
                </a:lnTo>
                <a:lnTo>
                  <a:pt x="2007659" y="3433677"/>
                </a:lnTo>
                <a:lnTo>
                  <a:pt x="2010040" y="3434206"/>
                </a:lnTo>
                <a:lnTo>
                  <a:pt x="2012421" y="3434735"/>
                </a:lnTo>
                <a:lnTo>
                  <a:pt x="2014273" y="3435793"/>
                </a:lnTo>
                <a:lnTo>
                  <a:pt x="2016125" y="3437381"/>
                </a:lnTo>
                <a:lnTo>
                  <a:pt x="2017713" y="3438968"/>
                </a:lnTo>
                <a:lnTo>
                  <a:pt x="2019036" y="3440820"/>
                </a:lnTo>
                <a:lnTo>
                  <a:pt x="2019829" y="3443201"/>
                </a:lnTo>
                <a:lnTo>
                  <a:pt x="2020623" y="3445848"/>
                </a:lnTo>
                <a:lnTo>
                  <a:pt x="2020888" y="3449023"/>
                </a:lnTo>
                <a:lnTo>
                  <a:pt x="2020623" y="3452462"/>
                </a:lnTo>
                <a:lnTo>
                  <a:pt x="1999986" y="3463839"/>
                </a:lnTo>
                <a:lnTo>
                  <a:pt x="1987286" y="3457755"/>
                </a:lnTo>
                <a:lnTo>
                  <a:pt x="1985963" y="3454316"/>
                </a:lnTo>
                <a:lnTo>
                  <a:pt x="1993636" y="3451405"/>
                </a:lnTo>
                <a:lnTo>
                  <a:pt x="1992048" y="3440555"/>
                </a:lnTo>
                <a:lnTo>
                  <a:pt x="1992842" y="3436852"/>
                </a:lnTo>
                <a:lnTo>
                  <a:pt x="1995223" y="3435528"/>
                </a:lnTo>
                <a:lnTo>
                  <a:pt x="1997604" y="3434735"/>
                </a:lnTo>
                <a:lnTo>
                  <a:pt x="2000250" y="3433941"/>
                </a:lnTo>
                <a:lnTo>
                  <a:pt x="2002632" y="3433677"/>
                </a:lnTo>
                <a:close/>
                <a:moveTo>
                  <a:pt x="5977317" y="3432839"/>
                </a:moveTo>
                <a:lnTo>
                  <a:pt x="5977846" y="3439984"/>
                </a:lnTo>
                <a:lnTo>
                  <a:pt x="5978110" y="3441042"/>
                </a:lnTo>
                <a:lnTo>
                  <a:pt x="5979960" y="3451362"/>
                </a:lnTo>
                <a:lnTo>
                  <a:pt x="5977317" y="3432839"/>
                </a:lnTo>
                <a:close/>
                <a:moveTo>
                  <a:pt x="2570164" y="3419389"/>
                </a:moveTo>
                <a:lnTo>
                  <a:pt x="2569896" y="3422273"/>
                </a:lnTo>
                <a:lnTo>
                  <a:pt x="2569359" y="3426469"/>
                </a:lnTo>
                <a:lnTo>
                  <a:pt x="2568555" y="3430403"/>
                </a:lnTo>
                <a:lnTo>
                  <a:pt x="2567214" y="3433551"/>
                </a:lnTo>
                <a:lnTo>
                  <a:pt x="2566141" y="3436173"/>
                </a:lnTo>
                <a:lnTo>
                  <a:pt x="2564801" y="3438272"/>
                </a:lnTo>
                <a:lnTo>
                  <a:pt x="2563728" y="3439846"/>
                </a:lnTo>
                <a:lnTo>
                  <a:pt x="2562655" y="3441157"/>
                </a:lnTo>
                <a:lnTo>
                  <a:pt x="2561583" y="3441944"/>
                </a:lnTo>
                <a:lnTo>
                  <a:pt x="2530476" y="3449550"/>
                </a:lnTo>
                <a:lnTo>
                  <a:pt x="2547906" y="3429879"/>
                </a:lnTo>
                <a:lnTo>
                  <a:pt x="2554342" y="3431715"/>
                </a:lnTo>
                <a:lnTo>
                  <a:pt x="2558096" y="3431190"/>
                </a:lnTo>
                <a:lnTo>
                  <a:pt x="2570164" y="3419389"/>
                </a:lnTo>
                <a:close/>
                <a:moveTo>
                  <a:pt x="6223870" y="3413726"/>
                </a:moveTo>
                <a:lnTo>
                  <a:pt x="6223954" y="3416032"/>
                </a:lnTo>
                <a:lnTo>
                  <a:pt x="6223975" y="3413952"/>
                </a:lnTo>
                <a:lnTo>
                  <a:pt x="6223870" y="3413726"/>
                </a:lnTo>
                <a:close/>
                <a:moveTo>
                  <a:pt x="5681663" y="3411456"/>
                </a:moveTo>
                <a:lnTo>
                  <a:pt x="5686426" y="3412882"/>
                </a:lnTo>
                <a:lnTo>
                  <a:pt x="5684521" y="3416216"/>
                </a:lnTo>
                <a:lnTo>
                  <a:pt x="5681663" y="3411456"/>
                </a:lnTo>
                <a:close/>
                <a:moveTo>
                  <a:pt x="5693758" y="3409868"/>
                </a:moveTo>
                <a:lnTo>
                  <a:pt x="5694363" y="3412807"/>
                </a:lnTo>
                <a:lnTo>
                  <a:pt x="5690130" y="3417802"/>
                </a:lnTo>
                <a:lnTo>
                  <a:pt x="5688013" y="3413099"/>
                </a:lnTo>
                <a:lnTo>
                  <a:pt x="5693758" y="3409868"/>
                </a:lnTo>
                <a:close/>
                <a:moveTo>
                  <a:pt x="2571083" y="3406688"/>
                </a:moveTo>
                <a:lnTo>
                  <a:pt x="2573088" y="3406688"/>
                </a:lnTo>
                <a:lnTo>
                  <a:pt x="2568576" y="3413038"/>
                </a:lnTo>
                <a:lnTo>
                  <a:pt x="2571083" y="3406688"/>
                </a:lnTo>
                <a:close/>
                <a:moveTo>
                  <a:pt x="5767079" y="3398249"/>
                </a:moveTo>
                <a:lnTo>
                  <a:pt x="5765827" y="3399263"/>
                </a:lnTo>
                <a:lnTo>
                  <a:pt x="5762132" y="3403477"/>
                </a:lnTo>
                <a:lnTo>
                  <a:pt x="5759228" y="3407165"/>
                </a:lnTo>
                <a:lnTo>
                  <a:pt x="5756589" y="3411643"/>
                </a:lnTo>
                <a:lnTo>
                  <a:pt x="5755005" y="3415598"/>
                </a:lnTo>
                <a:lnTo>
                  <a:pt x="5753157" y="3420077"/>
                </a:lnTo>
                <a:lnTo>
                  <a:pt x="5751573" y="3424821"/>
                </a:lnTo>
                <a:lnTo>
                  <a:pt x="5750078" y="3429896"/>
                </a:lnTo>
                <a:lnTo>
                  <a:pt x="5752968" y="3424110"/>
                </a:lnTo>
                <a:lnTo>
                  <a:pt x="5759839" y="3410879"/>
                </a:lnTo>
                <a:lnTo>
                  <a:pt x="5766974" y="3398443"/>
                </a:lnTo>
                <a:lnTo>
                  <a:pt x="5767079" y="3398249"/>
                </a:lnTo>
                <a:close/>
                <a:moveTo>
                  <a:pt x="2293409" y="3397173"/>
                </a:moveTo>
                <a:lnTo>
                  <a:pt x="2301876" y="3402462"/>
                </a:lnTo>
                <a:lnTo>
                  <a:pt x="2297907" y="3408281"/>
                </a:lnTo>
                <a:lnTo>
                  <a:pt x="2286001" y="3401140"/>
                </a:lnTo>
                <a:lnTo>
                  <a:pt x="2293409" y="3397173"/>
                </a:lnTo>
                <a:close/>
                <a:moveTo>
                  <a:pt x="5665316" y="3389432"/>
                </a:moveTo>
                <a:lnTo>
                  <a:pt x="5664878" y="3389769"/>
                </a:lnTo>
                <a:lnTo>
                  <a:pt x="5664750" y="3390281"/>
                </a:lnTo>
                <a:lnTo>
                  <a:pt x="5665316" y="3389432"/>
                </a:lnTo>
                <a:close/>
                <a:moveTo>
                  <a:pt x="6134018" y="3389185"/>
                </a:moveTo>
                <a:lnTo>
                  <a:pt x="6133754" y="3393154"/>
                </a:lnTo>
                <a:lnTo>
                  <a:pt x="6134282" y="3389981"/>
                </a:lnTo>
                <a:lnTo>
                  <a:pt x="6134018" y="3389185"/>
                </a:lnTo>
                <a:close/>
                <a:moveTo>
                  <a:pt x="5993965" y="3388659"/>
                </a:moveTo>
                <a:lnTo>
                  <a:pt x="5988416" y="3392890"/>
                </a:lnTo>
                <a:lnTo>
                  <a:pt x="5993701" y="3388921"/>
                </a:lnTo>
                <a:lnTo>
                  <a:pt x="5993965" y="3388659"/>
                </a:lnTo>
                <a:close/>
                <a:moveTo>
                  <a:pt x="6070069" y="3386540"/>
                </a:moveTo>
                <a:lnTo>
                  <a:pt x="6070333" y="3387862"/>
                </a:lnTo>
                <a:lnTo>
                  <a:pt x="6071390" y="3388393"/>
                </a:lnTo>
                <a:lnTo>
                  <a:pt x="6070069" y="3386540"/>
                </a:lnTo>
                <a:close/>
                <a:moveTo>
                  <a:pt x="6038623" y="3384955"/>
                </a:moveTo>
                <a:lnTo>
                  <a:pt x="6036774" y="3385746"/>
                </a:lnTo>
                <a:lnTo>
                  <a:pt x="6036509" y="3385746"/>
                </a:lnTo>
                <a:lnTo>
                  <a:pt x="6037038" y="3386012"/>
                </a:lnTo>
                <a:lnTo>
                  <a:pt x="6038623" y="3384955"/>
                </a:lnTo>
                <a:close/>
                <a:moveTo>
                  <a:pt x="2282826" y="3384484"/>
                </a:moveTo>
                <a:lnTo>
                  <a:pt x="2290764" y="3394104"/>
                </a:lnTo>
                <a:lnTo>
                  <a:pt x="2290490" y="3395588"/>
                </a:lnTo>
                <a:lnTo>
                  <a:pt x="2282826" y="3384484"/>
                </a:lnTo>
                <a:close/>
                <a:moveTo>
                  <a:pt x="2656946" y="3382876"/>
                </a:moveTo>
                <a:lnTo>
                  <a:pt x="2662238" y="3387638"/>
                </a:lnTo>
                <a:lnTo>
                  <a:pt x="2655888" y="3383127"/>
                </a:lnTo>
                <a:lnTo>
                  <a:pt x="2656946" y="3382876"/>
                </a:lnTo>
                <a:close/>
                <a:moveTo>
                  <a:pt x="6401022" y="3381929"/>
                </a:moveTo>
                <a:lnTo>
                  <a:pt x="6403139" y="3385365"/>
                </a:lnTo>
                <a:lnTo>
                  <a:pt x="6403404" y="3385365"/>
                </a:lnTo>
                <a:lnTo>
                  <a:pt x="6401022" y="3381929"/>
                </a:lnTo>
                <a:close/>
                <a:moveTo>
                  <a:pt x="2622551" y="3381288"/>
                </a:moveTo>
                <a:lnTo>
                  <a:pt x="2622057" y="3381866"/>
                </a:lnTo>
                <a:lnTo>
                  <a:pt x="2614648" y="3387638"/>
                </a:lnTo>
                <a:lnTo>
                  <a:pt x="2611438" y="3381866"/>
                </a:lnTo>
                <a:lnTo>
                  <a:pt x="2622551" y="3381288"/>
                </a:lnTo>
                <a:close/>
                <a:moveTo>
                  <a:pt x="2649537" y="3378113"/>
                </a:moveTo>
                <a:lnTo>
                  <a:pt x="2651125" y="3380421"/>
                </a:lnTo>
                <a:lnTo>
                  <a:pt x="2650860" y="3384463"/>
                </a:lnTo>
                <a:lnTo>
                  <a:pt x="2644775" y="3381288"/>
                </a:lnTo>
                <a:lnTo>
                  <a:pt x="2649537" y="3378113"/>
                </a:lnTo>
                <a:close/>
                <a:moveTo>
                  <a:pt x="2271107" y="3376553"/>
                </a:moveTo>
                <a:lnTo>
                  <a:pt x="2281239" y="3386066"/>
                </a:lnTo>
                <a:lnTo>
                  <a:pt x="2280979" y="3386066"/>
                </a:lnTo>
                <a:lnTo>
                  <a:pt x="2270588" y="3382565"/>
                </a:lnTo>
                <a:lnTo>
                  <a:pt x="2266951" y="3377804"/>
                </a:lnTo>
                <a:lnTo>
                  <a:pt x="2271107" y="3376553"/>
                </a:lnTo>
                <a:close/>
                <a:moveTo>
                  <a:pt x="5685917" y="3373651"/>
                </a:moveTo>
                <a:lnTo>
                  <a:pt x="5666946" y="3388183"/>
                </a:lnTo>
                <a:lnTo>
                  <a:pt x="5675288" y="3384260"/>
                </a:lnTo>
                <a:lnTo>
                  <a:pt x="5685917" y="3373651"/>
                </a:lnTo>
                <a:close/>
                <a:moveTo>
                  <a:pt x="2259331" y="3370207"/>
                </a:moveTo>
                <a:lnTo>
                  <a:pt x="2266951" y="3375579"/>
                </a:lnTo>
                <a:lnTo>
                  <a:pt x="2266189" y="3376093"/>
                </a:lnTo>
                <a:lnTo>
                  <a:pt x="2259585" y="3377627"/>
                </a:lnTo>
                <a:lnTo>
                  <a:pt x="2258823" y="3378139"/>
                </a:lnTo>
                <a:lnTo>
                  <a:pt x="2247901" y="3374809"/>
                </a:lnTo>
                <a:lnTo>
                  <a:pt x="2259331" y="3370207"/>
                </a:lnTo>
                <a:close/>
                <a:moveTo>
                  <a:pt x="6265615" y="3363635"/>
                </a:moveTo>
                <a:lnTo>
                  <a:pt x="6265615" y="3367228"/>
                </a:lnTo>
                <a:lnTo>
                  <a:pt x="6266672" y="3376223"/>
                </a:lnTo>
                <a:lnTo>
                  <a:pt x="6267067" y="3378662"/>
                </a:lnTo>
                <a:lnTo>
                  <a:pt x="6265615" y="3363635"/>
                </a:lnTo>
                <a:close/>
                <a:moveTo>
                  <a:pt x="5706834" y="3357603"/>
                </a:moveTo>
                <a:lnTo>
                  <a:pt x="5702895" y="3360223"/>
                </a:lnTo>
                <a:lnTo>
                  <a:pt x="5698142" y="3363657"/>
                </a:lnTo>
                <a:lnTo>
                  <a:pt x="5693126" y="3367348"/>
                </a:lnTo>
                <a:lnTo>
                  <a:pt x="5688638" y="3371567"/>
                </a:lnTo>
                <a:lnTo>
                  <a:pt x="5686662" y="3373079"/>
                </a:lnTo>
                <a:lnTo>
                  <a:pt x="5689014" y="3372143"/>
                </a:lnTo>
                <a:lnTo>
                  <a:pt x="5691653" y="3370826"/>
                </a:lnTo>
                <a:lnTo>
                  <a:pt x="5694293" y="3368981"/>
                </a:lnTo>
                <a:lnTo>
                  <a:pt x="5696669" y="3366874"/>
                </a:lnTo>
                <a:lnTo>
                  <a:pt x="5701156" y="3363186"/>
                </a:lnTo>
                <a:lnTo>
                  <a:pt x="5705643" y="3358716"/>
                </a:lnTo>
                <a:lnTo>
                  <a:pt x="5706834" y="3357603"/>
                </a:lnTo>
                <a:close/>
                <a:moveTo>
                  <a:pt x="6051307" y="3356118"/>
                </a:moveTo>
                <a:lnTo>
                  <a:pt x="6051043" y="3358764"/>
                </a:lnTo>
                <a:lnTo>
                  <a:pt x="6050250" y="3360614"/>
                </a:lnTo>
                <a:lnTo>
                  <a:pt x="6050515" y="3360614"/>
                </a:lnTo>
                <a:lnTo>
                  <a:pt x="6051043" y="3362203"/>
                </a:lnTo>
                <a:lnTo>
                  <a:pt x="6051307" y="3356118"/>
                </a:lnTo>
                <a:close/>
                <a:moveTo>
                  <a:pt x="2183205" y="3354859"/>
                </a:moveTo>
                <a:lnTo>
                  <a:pt x="2178970" y="3361458"/>
                </a:lnTo>
                <a:lnTo>
                  <a:pt x="2183999" y="3362516"/>
                </a:lnTo>
                <a:lnTo>
                  <a:pt x="2188764" y="3364359"/>
                </a:lnTo>
                <a:lnTo>
                  <a:pt x="2193529" y="3365945"/>
                </a:lnTo>
                <a:lnTo>
                  <a:pt x="2198028" y="3368058"/>
                </a:lnTo>
                <a:lnTo>
                  <a:pt x="2207293" y="3372543"/>
                </a:lnTo>
                <a:lnTo>
                  <a:pt x="2216293" y="3377298"/>
                </a:lnTo>
                <a:lnTo>
                  <a:pt x="2225822" y="3381786"/>
                </a:lnTo>
                <a:lnTo>
                  <a:pt x="2230322" y="3383904"/>
                </a:lnTo>
                <a:lnTo>
                  <a:pt x="2235086" y="3385750"/>
                </a:lnTo>
                <a:lnTo>
                  <a:pt x="2240115" y="3387334"/>
                </a:lnTo>
                <a:lnTo>
                  <a:pt x="2245409" y="3389180"/>
                </a:lnTo>
                <a:lnTo>
                  <a:pt x="2250703" y="3390236"/>
                </a:lnTo>
                <a:lnTo>
                  <a:pt x="2256262" y="3391291"/>
                </a:lnTo>
                <a:lnTo>
                  <a:pt x="2264468" y="3395247"/>
                </a:lnTo>
                <a:lnTo>
                  <a:pt x="2272144" y="3399211"/>
                </a:lnTo>
                <a:lnTo>
                  <a:pt x="2287232" y="3406342"/>
                </a:lnTo>
                <a:lnTo>
                  <a:pt x="2302320" y="3414007"/>
                </a:lnTo>
                <a:lnTo>
                  <a:pt x="2309996" y="3418234"/>
                </a:lnTo>
                <a:lnTo>
                  <a:pt x="2317937" y="3422460"/>
                </a:lnTo>
                <a:lnTo>
                  <a:pt x="2309731" y="3412684"/>
                </a:lnTo>
                <a:lnTo>
                  <a:pt x="2317672" y="3415063"/>
                </a:lnTo>
                <a:lnTo>
                  <a:pt x="2321113" y="3416120"/>
                </a:lnTo>
                <a:lnTo>
                  <a:pt x="2324025" y="3417703"/>
                </a:lnTo>
                <a:lnTo>
                  <a:pt x="2325084" y="3418234"/>
                </a:lnTo>
                <a:lnTo>
                  <a:pt x="2326407" y="3419289"/>
                </a:lnTo>
                <a:lnTo>
                  <a:pt x="2326936" y="3420346"/>
                </a:lnTo>
                <a:lnTo>
                  <a:pt x="2327466" y="3421404"/>
                </a:lnTo>
                <a:lnTo>
                  <a:pt x="2327731" y="3422460"/>
                </a:lnTo>
                <a:lnTo>
                  <a:pt x="2327731" y="3423782"/>
                </a:lnTo>
                <a:lnTo>
                  <a:pt x="2327731" y="3425366"/>
                </a:lnTo>
                <a:lnTo>
                  <a:pt x="2327201" y="3426950"/>
                </a:lnTo>
                <a:lnTo>
                  <a:pt x="2318466" y="3425894"/>
                </a:lnTo>
                <a:lnTo>
                  <a:pt x="2326407" y="3434349"/>
                </a:lnTo>
                <a:lnTo>
                  <a:pt x="2327201" y="3433028"/>
                </a:lnTo>
                <a:lnTo>
                  <a:pt x="2328789" y="3432235"/>
                </a:lnTo>
                <a:lnTo>
                  <a:pt x="2329848" y="3431706"/>
                </a:lnTo>
                <a:lnTo>
                  <a:pt x="2331701" y="3431442"/>
                </a:lnTo>
                <a:lnTo>
                  <a:pt x="2333025" y="3431177"/>
                </a:lnTo>
                <a:lnTo>
                  <a:pt x="2334877" y="3430651"/>
                </a:lnTo>
                <a:lnTo>
                  <a:pt x="2336730" y="3431177"/>
                </a:lnTo>
                <a:lnTo>
                  <a:pt x="2338319" y="3431442"/>
                </a:lnTo>
                <a:lnTo>
                  <a:pt x="2339907" y="3431706"/>
                </a:lnTo>
                <a:lnTo>
                  <a:pt x="2341230" y="3432500"/>
                </a:lnTo>
                <a:lnTo>
                  <a:pt x="2342818" y="3433293"/>
                </a:lnTo>
                <a:lnTo>
                  <a:pt x="2343612" y="3434349"/>
                </a:lnTo>
                <a:lnTo>
                  <a:pt x="2344671" y="3435671"/>
                </a:lnTo>
                <a:lnTo>
                  <a:pt x="2345201" y="3437257"/>
                </a:lnTo>
                <a:lnTo>
                  <a:pt x="2345201" y="3438841"/>
                </a:lnTo>
                <a:lnTo>
                  <a:pt x="2344671" y="3440690"/>
                </a:lnTo>
                <a:lnTo>
                  <a:pt x="2354465" y="3438841"/>
                </a:lnTo>
                <a:lnTo>
                  <a:pt x="2352877" y="3445183"/>
                </a:lnTo>
                <a:lnTo>
                  <a:pt x="2364524" y="3449411"/>
                </a:lnTo>
                <a:lnTo>
                  <a:pt x="2364524" y="3448355"/>
                </a:lnTo>
                <a:lnTo>
                  <a:pt x="2365053" y="3446769"/>
                </a:lnTo>
                <a:lnTo>
                  <a:pt x="2365582" y="3445976"/>
                </a:lnTo>
                <a:lnTo>
                  <a:pt x="2366377" y="3444919"/>
                </a:lnTo>
                <a:lnTo>
                  <a:pt x="2367171" y="3444127"/>
                </a:lnTo>
                <a:lnTo>
                  <a:pt x="2368229" y="3443598"/>
                </a:lnTo>
                <a:lnTo>
                  <a:pt x="2370612" y="3442541"/>
                </a:lnTo>
                <a:lnTo>
                  <a:pt x="2373523" y="3442277"/>
                </a:lnTo>
                <a:lnTo>
                  <a:pt x="2377229" y="3442013"/>
                </a:lnTo>
                <a:lnTo>
                  <a:pt x="2380670" y="3442277"/>
                </a:lnTo>
                <a:lnTo>
                  <a:pt x="2384376" y="3442541"/>
                </a:lnTo>
                <a:lnTo>
                  <a:pt x="2388082" y="3443333"/>
                </a:lnTo>
                <a:lnTo>
                  <a:pt x="2391788" y="3444127"/>
                </a:lnTo>
                <a:lnTo>
                  <a:pt x="2398934" y="3445976"/>
                </a:lnTo>
                <a:lnTo>
                  <a:pt x="2404758" y="3448089"/>
                </a:lnTo>
                <a:lnTo>
                  <a:pt x="2408199" y="3449411"/>
                </a:lnTo>
                <a:lnTo>
                  <a:pt x="2417463" y="3457338"/>
                </a:lnTo>
                <a:lnTo>
                  <a:pt x="2411110" y="3462624"/>
                </a:lnTo>
                <a:lnTo>
                  <a:pt x="2417463" y="3465530"/>
                </a:lnTo>
                <a:lnTo>
                  <a:pt x="2406611" y="3475043"/>
                </a:lnTo>
                <a:lnTo>
                  <a:pt x="2419316" y="3475570"/>
                </a:lnTo>
                <a:lnTo>
                  <a:pt x="2432022" y="3476628"/>
                </a:lnTo>
                <a:lnTo>
                  <a:pt x="2438110" y="3477685"/>
                </a:lnTo>
                <a:lnTo>
                  <a:pt x="2444462" y="3478478"/>
                </a:lnTo>
                <a:lnTo>
                  <a:pt x="2450286" y="3479799"/>
                </a:lnTo>
                <a:lnTo>
                  <a:pt x="2456109" y="3480856"/>
                </a:lnTo>
                <a:lnTo>
                  <a:pt x="2461933" y="3482705"/>
                </a:lnTo>
                <a:lnTo>
                  <a:pt x="2467756" y="3484291"/>
                </a:lnTo>
                <a:lnTo>
                  <a:pt x="2473315" y="3486141"/>
                </a:lnTo>
                <a:lnTo>
                  <a:pt x="2478873" y="3488519"/>
                </a:lnTo>
                <a:lnTo>
                  <a:pt x="2484432" y="3491162"/>
                </a:lnTo>
                <a:lnTo>
                  <a:pt x="2489726" y="3493804"/>
                </a:lnTo>
                <a:lnTo>
                  <a:pt x="2495020" y="3496709"/>
                </a:lnTo>
                <a:lnTo>
                  <a:pt x="2500314" y="3500144"/>
                </a:lnTo>
                <a:lnTo>
                  <a:pt x="2499520" y="3501729"/>
                </a:lnTo>
                <a:lnTo>
                  <a:pt x="2499381" y="3501902"/>
                </a:lnTo>
                <a:lnTo>
                  <a:pt x="2498461" y="3503050"/>
                </a:lnTo>
                <a:lnTo>
                  <a:pt x="2495814" y="3505957"/>
                </a:lnTo>
                <a:lnTo>
                  <a:pt x="2492108" y="3508335"/>
                </a:lnTo>
                <a:lnTo>
                  <a:pt x="2488667" y="3510713"/>
                </a:lnTo>
                <a:lnTo>
                  <a:pt x="2484432" y="3512827"/>
                </a:lnTo>
                <a:lnTo>
                  <a:pt x="2480197" y="3514413"/>
                </a:lnTo>
                <a:lnTo>
                  <a:pt x="2475432" y="3515998"/>
                </a:lnTo>
                <a:lnTo>
                  <a:pt x="2470668" y="3517055"/>
                </a:lnTo>
                <a:lnTo>
                  <a:pt x="2466432" y="3518112"/>
                </a:lnTo>
                <a:lnTo>
                  <a:pt x="2461668" y="3518905"/>
                </a:lnTo>
                <a:lnTo>
                  <a:pt x="2453462" y="3520226"/>
                </a:lnTo>
                <a:lnTo>
                  <a:pt x="2447109" y="3520490"/>
                </a:lnTo>
                <a:lnTo>
                  <a:pt x="2444727" y="3520490"/>
                </a:lnTo>
                <a:lnTo>
                  <a:pt x="2442874" y="3520226"/>
                </a:lnTo>
                <a:lnTo>
                  <a:pt x="2426728" y="3528946"/>
                </a:lnTo>
                <a:lnTo>
                  <a:pt x="2393111" y="3532381"/>
                </a:lnTo>
                <a:lnTo>
                  <a:pt x="2359230" y="3535816"/>
                </a:lnTo>
                <a:lnTo>
                  <a:pt x="2342289" y="3537666"/>
                </a:lnTo>
                <a:lnTo>
                  <a:pt x="2325084" y="3539780"/>
                </a:lnTo>
                <a:lnTo>
                  <a:pt x="2308143" y="3542158"/>
                </a:lnTo>
                <a:lnTo>
                  <a:pt x="2290938" y="3544800"/>
                </a:lnTo>
                <a:lnTo>
                  <a:pt x="2291732" y="3540837"/>
                </a:lnTo>
                <a:lnTo>
                  <a:pt x="2292526" y="3537666"/>
                </a:lnTo>
                <a:lnTo>
                  <a:pt x="2294114" y="3534759"/>
                </a:lnTo>
                <a:lnTo>
                  <a:pt x="2296232" y="3532117"/>
                </a:lnTo>
                <a:lnTo>
                  <a:pt x="2298084" y="3530003"/>
                </a:lnTo>
                <a:lnTo>
                  <a:pt x="2300467" y="3527889"/>
                </a:lnTo>
                <a:lnTo>
                  <a:pt x="2303114" y="3526303"/>
                </a:lnTo>
                <a:lnTo>
                  <a:pt x="2305761" y="3524454"/>
                </a:lnTo>
                <a:lnTo>
                  <a:pt x="2311319" y="3521019"/>
                </a:lnTo>
                <a:lnTo>
                  <a:pt x="2314231" y="3519433"/>
                </a:lnTo>
                <a:lnTo>
                  <a:pt x="2316613" y="3517583"/>
                </a:lnTo>
                <a:lnTo>
                  <a:pt x="2319260" y="3515470"/>
                </a:lnTo>
                <a:lnTo>
                  <a:pt x="2321643" y="3513356"/>
                </a:lnTo>
                <a:lnTo>
                  <a:pt x="2323495" y="3510713"/>
                </a:lnTo>
                <a:lnTo>
                  <a:pt x="2325084" y="3507807"/>
                </a:lnTo>
                <a:lnTo>
                  <a:pt x="2326672" y="3504372"/>
                </a:lnTo>
                <a:lnTo>
                  <a:pt x="2327466" y="3501465"/>
                </a:lnTo>
                <a:lnTo>
                  <a:pt x="2328260" y="3498822"/>
                </a:lnTo>
                <a:lnTo>
                  <a:pt x="2328525" y="3496444"/>
                </a:lnTo>
                <a:lnTo>
                  <a:pt x="2328260" y="3494331"/>
                </a:lnTo>
                <a:lnTo>
                  <a:pt x="2327466" y="3492218"/>
                </a:lnTo>
                <a:lnTo>
                  <a:pt x="2326672" y="3490898"/>
                </a:lnTo>
                <a:lnTo>
                  <a:pt x="2325878" y="3489312"/>
                </a:lnTo>
                <a:lnTo>
                  <a:pt x="2324290" y="3488255"/>
                </a:lnTo>
                <a:lnTo>
                  <a:pt x="2322437" y="3487197"/>
                </a:lnTo>
                <a:lnTo>
                  <a:pt x="2320848" y="3486405"/>
                </a:lnTo>
                <a:lnTo>
                  <a:pt x="2318731" y="3485877"/>
                </a:lnTo>
                <a:lnTo>
                  <a:pt x="2313966" y="3485348"/>
                </a:lnTo>
                <a:lnTo>
                  <a:pt x="2308672" y="3485083"/>
                </a:lnTo>
                <a:lnTo>
                  <a:pt x="2303114" y="3485083"/>
                </a:lnTo>
                <a:lnTo>
                  <a:pt x="2297555" y="3485348"/>
                </a:lnTo>
                <a:lnTo>
                  <a:pt x="2286173" y="3486141"/>
                </a:lnTo>
                <a:lnTo>
                  <a:pt x="2280879" y="3486405"/>
                </a:lnTo>
                <a:lnTo>
                  <a:pt x="2276379" y="3486405"/>
                </a:lnTo>
                <a:lnTo>
                  <a:pt x="2272409" y="3486141"/>
                </a:lnTo>
                <a:lnTo>
                  <a:pt x="2270820" y="3485877"/>
                </a:lnTo>
                <a:lnTo>
                  <a:pt x="2269497" y="3485612"/>
                </a:lnTo>
                <a:lnTo>
                  <a:pt x="2266850" y="3483763"/>
                </a:lnTo>
                <a:lnTo>
                  <a:pt x="2264468" y="3481649"/>
                </a:lnTo>
                <a:lnTo>
                  <a:pt x="2261821" y="3479006"/>
                </a:lnTo>
                <a:lnTo>
                  <a:pt x="2259438" y="3476099"/>
                </a:lnTo>
                <a:lnTo>
                  <a:pt x="2257056" y="3472929"/>
                </a:lnTo>
                <a:lnTo>
                  <a:pt x="2254674" y="3469229"/>
                </a:lnTo>
                <a:lnTo>
                  <a:pt x="2250703" y="3461566"/>
                </a:lnTo>
                <a:lnTo>
                  <a:pt x="2246468" y="3453375"/>
                </a:lnTo>
                <a:lnTo>
                  <a:pt x="2243027" y="3445711"/>
                </a:lnTo>
                <a:lnTo>
                  <a:pt x="2240115" y="3438577"/>
                </a:lnTo>
                <a:lnTo>
                  <a:pt x="2237733" y="3433293"/>
                </a:lnTo>
                <a:lnTo>
                  <a:pt x="2228998" y="3433028"/>
                </a:lnTo>
                <a:lnTo>
                  <a:pt x="2220528" y="3433293"/>
                </a:lnTo>
                <a:lnTo>
                  <a:pt x="2203058" y="3434349"/>
                </a:lnTo>
                <a:lnTo>
                  <a:pt x="2194587" y="3434614"/>
                </a:lnTo>
                <a:lnTo>
                  <a:pt x="2185852" y="3434349"/>
                </a:lnTo>
                <a:lnTo>
                  <a:pt x="2181088" y="3434084"/>
                </a:lnTo>
                <a:lnTo>
                  <a:pt x="2176588" y="3433293"/>
                </a:lnTo>
                <a:lnTo>
                  <a:pt x="2172088" y="3432500"/>
                </a:lnTo>
                <a:lnTo>
                  <a:pt x="2167588" y="3431442"/>
                </a:lnTo>
                <a:lnTo>
                  <a:pt x="2165735" y="3431177"/>
                </a:lnTo>
                <a:lnTo>
                  <a:pt x="2164147" y="3430122"/>
                </a:lnTo>
                <a:lnTo>
                  <a:pt x="2161765" y="3429064"/>
                </a:lnTo>
                <a:lnTo>
                  <a:pt x="2159383" y="3427214"/>
                </a:lnTo>
                <a:lnTo>
                  <a:pt x="2154353" y="3423252"/>
                </a:lnTo>
                <a:lnTo>
                  <a:pt x="2149324" y="3418762"/>
                </a:lnTo>
                <a:lnTo>
                  <a:pt x="2141912" y="3411101"/>
                </a:lnTo>
                <a:lnTo>
                  <a:pt x="2140060" y="3409778"/>
                </a:lnTo>
                <a:lnTo>
                  <a:pt x="2140854" y="3410570"/>
                </a:lnTo>
                <a:lnTo>
                  <a:pt x="2138736" y="3412948"/>
                </a:lnTo>
                <a:lnTo>
                  <a:pt x="2136619" y="3414535"/>
                </a:lnTo>
                <a:lnTo>
                  <a:pt x="2133972" y="3415856"/>
                </a:lnTo>
                <a:lnTo>
                  <a:pt x="2131325" y="3416384"/>
                </a:lnTo>
                <a:lnTo>
                  <a:pt x="2128413" y="3416647"/>
                </a:lnTo>
                <a:lnTo>
                  <a:pt x="2124972" y="3416384"/>
                </a:lnTo>
                <a:lnTo>
                  <a:pt x="2122060" y="3416120"/>
                </a:lnTo>
                <a:lnTo>
                  <a:pt x="2118884" y="3415591"/>
                </a:lnTo>
                <a:lnTo>
                  <a:pt x="2112796" y="3414268"/>
                </a:lnTo>
                <a:lnTo>
                  <a:pt x="2106972" y="3413215"/>
                </a:lnTo>
                <a:lnTo>
                  <a:pt x="2104325" y="3412948"/>
                </a:lnTo>
                <a:lnTo>
                  <a:pt x="2101678" y="3412948"/>
                </a:lnTo>
                <a:lnTo>
                  <a:pt x="2099561" y="3413215"/>
                </a:lnTo>
                <a:lnTo>
                  <a:pt x="2097443" y="3414007"/>
                </a:lnTo>
                <a:lnTo>
                  <a:pt x="2091090" y="3411895"/>
                </a:lnTo>
                <a:lnTo>
                  <a:pt x="2084473" y="3410570"/>
                </a:lnTo>
                <a:lnTo>
                  <a:pt x="2072562" y="3407662"/>
                </a:lnTo>
                <a:lnTo>
                  <a:pt x="2066738" y="3405814"/>
                </a:lnTo>
                <a:lnTo>
                  <a:pt x="2061180" y="3403700"/>
                </a:lnTo>
                <a:lnTo>
                  <a:pt x="2058533" y="3402644"/>
                </a:lnTo>
                <a:lnTo>
                  <a:pt x="2055886" y="3401062"/>
                </a:lnTo>
                <a:lnTo>
                  <a:pt x="2053239" y="3399477"/>
                </a:lnTo>
                <a:lnTo>
                  <a:pt x="2050856" y="3397632"/>
                </a:lnTo>
                <a:lnTo>
                  <a:pt x="2076003" y="3389180"/>
                </a:lnTo>
                <a:lnTo>
                  <a:pt x="2075738" y="3387063"/>
                </a:lnTo>
                <a:lnTo>
                  <a:pt x="2075209" y="3385489"/>
                </a:lnTo>
                <a:lnTo>
                  <a:pt x="2074414" y="3383904"/>
                </a:lnTo>
                <a:lnTo>
                  <a:pt x="2073091" y="3382579"/>
                </a:lnTo>
                <a:lnTo>
                  <a:pt x="2072032" y="3381262"/>
                </a:lnTo>
                <a:lnTo>
                  <a:pt x="2070179" y="3380470"/>
                </a:lnTo>
                <a:lnTo>
                  <a:pt x="2068591" y="3379414"/>
                </a:lnTo>
                <a:lnTo>
                  <a:pt x="2066738" y="3378620"/>
                </a:lnTo>
                <a:lnTo>
                  <a:pt x="2062238" y="3377564"/>
                </a:lnTo>
                <a:lnTo>
                  <a:pt x="2057474" y="3376772"/>
                </a:lnTo>
                <a:lnTo>
                  <a:pt x="2052180" y="3376772"/>
                </a:lnTo>
                <a:lnTo>
                  <a:pt x="2046886" y="3377298"/>
                </a:lnTo>
                <a:lnTo>
                  <a:pt x="2041327" y="3377827"/>
                </a:lnTo>
                <a:lnTo>
                  <a:pt x="2035769" y="3378620"/>
                </a:lnTo>
                <a:lnTo>
                  <a:pt x="2030210" y="3379942"/>
                </a:lnTo>
                <a:lnTo>
                  <a:pt x="2025181" y="3380998"/>
                </a:lnTo>
                <a:lnTo>
                  <a:pt x="2020681" y="3382579"/>
                </a:lnTo>
                <a:lnTo>
                  <a:pt x="2016446" y="3383636"/>
                </a:lnTo>
                <a:lnTo>
                  <a:pt x="2013004" y="3385222"/>
                </a:lnTo>
                <a:lnTo>
                  <a:pt x="2010093" y="3386278"/>
                </a:lnTo>
                <a:lnTo>
                  <a:pt x="2006122" y="3388916"/>
                </a:lnTo>
                <a:lnTo>
                  <a:pt x="2002417" y="3391291"/>
                </a:lnTo>
                <a:lnTo>
                  <a:pt x="1995799" y="3396571"/>
                </a:lnTo>
                <a:lnTo>
                  <a:pt x="1989711" y="3401590"/>
                </a:lnTo>
                <a:lnTo>
                  <a:pt x="1983888" y="3406342"/>
                </a:lnTo>
                <a:lnTo>
                  <a:pt x="1980976" y="3408722"/>
                </a:lnTo>
                <a:lnTo>
                  <a:pt x="1978064" y="3410835"/>
                </a:lnTo>
                <a:lnTo>
                  <a:pt x="1974888" y="3412684"/>
                </a:lnTo>
                <a:lnTo>
                  <a:pt x="1971182" y="3414268"/>
                </a:lnTo>
                <a:lnTo>
                  <a:pt x="1967476" y="3416120"/>
                </a:lnTo>
                <a:lnTo>
                  <a:pt x="1963241" y="3417175"/>
                </a:lnTo>
                <a:lnTo>
                  <a:pt x="1959006" y="3418234"/>
                </a:lnTo>
                <a:lnTo>
                  <a:pt x="1953977" y="3419026"/>
                </a:lnTo>
                <a:lnTo>
                  <a:pt x="1944183" y="3426158"/>
                </a:lnTo>
                <a:lnTo>
                  <a:pt x="1943389" y="3428799"/>
                </a:lnTo>
                <a:lnTo>
                  <a:pt x="1941801" y="3431442"/>
                </a:lnTo>
                <a:lnTo>
                  <a:pt x="1940477" y="3433820"/>
                </a:lnTo>
                <a:lnTo>
                  <a:pt x="1938624" y="3435671"/>
                </a:lnTo>
                <a:lnTo>
                  <a:pt x="1937036" y="3437520"/>
                </a:lnTo>
                <a:lnTo>
                  <a:pt x="1934919" y="3438841"/>
                </a:lnTo>
                <a:lnTo>
                  <a:pt x="1932536" y="3440427"/>
                </a:lnTo>
                <a:lnTo>
                  <a:pt x="1930154" y="3441219"/>
                </a:lnTo>
                <a:lnTo>
                  <a:pt x="1927772" y="3442277"/>
                </a:lnTo>
                <a:lnTo>
                  <a:pt x="1925389" y="3442805"/>
                </a:lnTo>
                <a:lnTo>
                  <a:pt x="1922742" y="3442805"/>
                </a:lnTo>
                <a:lnTo>
                  <a:pt x="1920625" y="3442805"/>
                </a:lnTo>
                <a:lnTo>
                  <a:pt x="1918243" y="3442541"/>
                </a:lnTo>
                <a:lnTo>
                  <a:pt x="1915860" y="3441484"/>
                </a:lnTo>
                <a:lnTo>
                  <a:pt x="1913478" y="3440690"/>
                </a:lnTo>
                <a:lnTo>
                  <a:pt x="1911360" y="3439370"/>
                </a:lnTo>
                <a:lnTo>
                  <a:pt x="1891243" y="3444127"/>
                </a:lnTo>
                <a:lnTo>
                  <a:pt x="1889126" y="3440690"/>
                </a:lnTo>
                <a:lnTo>
                  <a:pt x="1891243" y="3442277"/>
                </a:lnTo>
                <a:lnTo>
                  <a:pt x="1894949" y="3439370"/>
                </a:lnTo>
                <a:lnTo>
                  <a:pt x="1898920" y="3436727"/>
                </a:lnTo>
                <a:lnTo>
                  <a:pt x="1902625" y="3434614"/>
                </a:lnTo>
                <a:lnTo>
                  <a:pt x="1906596" y="3433028"/>
                </a:lnTo>
                <a:lnTo>
                  <a:pt x="1910566" y="3432235"/>
                </a:lnTo>
                <a:lnTo>
                  <a:pt x="1914801" y="3431971"/>
                </a:lnTo>
                <a:lnTo>
                  <a:pt x="1919037" y="3431971"/>
                </a:lnTo>
                <a:lnTo>
                  <a:pt x="1923537" y="3432500"/>
                </a:lnTo>
                <a:lnTo>
                  <a:pt x="1920890" y="3411895"/>
                </a:lnTo>
                <a:lnTo>
                  <a:pt x="1938624" y="3390236"/>
                </a:lnTo>
                <a:lnTo>
                  <a:pt x="1941801" y="3387334"/>
                </a:lnTo>
                <a:lnTo>
                  <a:pt x="1944977" y="3385222"/>
                </a:lnTo>
                <a:lnTo>
                  <a:pt x="1948418" y="3382847"/>
                </a:lnTo>
                <a:lnTo>
                  <a:pt x="1951859" y="3380470"/>
                </a:lnTo>
                <a:lnTo>
                  <a:pt x="1959271" y="3376244"/>
                </a:lnTo>
                <a:lnTo>
                  <a:pt x="1966947" y="3372543"/>
                </a:lnTo>
                <a:lnTo>
                  <a:pt x="1975153" y="3369375"/>
                </a:lnTo>
                <a:lnTo>
                  <a:pt x="1983094" y="3366474"/>
                </a:lnTo>
                <a:lnTo>
                  <a:pt x="1991035" y="3364100"/>
                </a:lnTo>
                <a:lnTo>
                  <a:pt x="1998975" y="3361722"/>
                </a:lnTo>
                <a:lnTo>
                  <a:pt x="2000034" y="3361722"/>
                </a:lnTo>
                <a:lnTo>
                  <a:pt x="2013004" y="3360138"/>
                </a:lnTo>
                <a:lnTo>
                  <a:pt x="2024916" y="3358818"/>
                </a:lnTo>
                <a:lnTo>
                  <a:pt x="2037092" y="3357759"/>
                </a:lnTo>
                <a:lnTo>
                  <a:pt x="2048209" y="3356968"/>
                </a:lnTo>
                <a:lnTo>
                  <a:pt x="2070179" y="3356175"/>
                </a:lnTo>
                <a:lnTo>
                  <a:pt x="2091620" y="3355912"/>
                </a:lnTo>
                <a:lnTo>
                  <a:pt x="2135030" y="3355912"/>
                </a:lnTo>
                <a:lnTo>
                  <a:pt x="2158324" y="3355648"/>
                </a:lnTo>
                <a:lnTo>
                  <a:pt x="2183205" y="3354859"/>
                </a:lnTo>
                <a:close/>
                <a:moveTo>
                  <a:pt x="5770757" y="3354841"/>
                </a:moveTo>
                <a:lnTo>
                  <a:pt x="5766619" y="3366087"/>
                </a:lnTo>
                <a:lnTo>
                  <a:pt x="5776650" y="3375039"/>
                </a:lnTo>
                <a:lnTo>
                  <a:pt x="5776768" y="3381033"/>
                </a:lnTo>
                <a:lnTo>
                  <a:pt x="5777279" y="3380192"/>
                </a:lnTo>
                <a:lnTo>
                  <a:pt x="5778865" y="3377545"/>
                </a:lnTo>
                <a:lnTo>
                  <a:pt x="5773580" y="3364055"/>
                </a:lnTo>
                <a:lnTo>
                  <a:pt x="5771994" y="3358764"/>
                </a:lnTo>
                <a:lnTo>
                  <a:pt x="5770757" y="3354841"/>
                </a:lnTo>
                <a:close/>
                <a:moveTo>
                  <a:pt x="2158449" y="3347999"/>
                </a:moveTo>
                <a:lnTo>
                  <a:pt x="2159001" y="3352760"/>
                </a:lnTo>
                <a:lnTo>
                  <a:pt x="2152651" y="3351866"/>
                </a:lnTo>
                <a:lnTo>
                  <a:pt x="2158449" y="3347999"/>
                </a:lnTo>
                <a:close/>
                <a:moveTo>
                  <a:pt x="2565401" y="3347956"/>
                </a:moveTo>
                <a:lnTo>
                  <a:pt x="2565937" y="3347956"/>
                </a:lnTo>
                <a:lnTo>
                  <a:pt x="2566205" y="3347956"/>
                </a:lnTo>
                <a:lnTo>
                  <a:pt x="2586039" y="3354306"/>
                </a:lnTo>
                <a:lnTo>
                  <a:pt x="2585503" y="3355894"/>
                </a:lnTo>
                <a:lnTo>
                  <a:pt x="2575050" y="3352718"/>
                </a:lnTo>
                <a:lnTo>
                  <a:pt x="2565401" y="3347956"/>
                </a:lnTo>
                <a:close/>
                <a:moveTo>
                  <a:pt x="5714076" y="3345140"/>
                </a:moveTo>
                <a:lnTo>
                  <a:pt x="5712355" y="3345851"/>
                </a:lnTo>
                <a:lnTo>
                  <a:pt x="5713455" y="3345450"/>
                </a:lnTo>
                <a:lnTo>
                  <a:pt x="5714076" y="3345140"/>
                </a:lnTo>
                <a:close/>
                <a:moveTo>
                  <a:pt x="5959877" y="3345005"/>
                </a:moveTo>
                <a:lnTo>
                  <a:pt x="5959084" y="3345533"/>
                </a:lnTo>
                <a:lnTo>
                  <a:pt x="5959877" y="3345269"/>
                </a:lnTo>
                <a:lnTo>
                  <a:pt x="5959877" y="3345005"/>
                </a:lnTo>
                <a:close/>
                <a:moveTo>
                  <a:pt x="6211288" y="3344979"/>
                </a:moveTo>
                <a:lnTo>
                  <a:pt x="6210976" y="3345405"/>
                </a:lnTo>
                <a:lnTo>
                  <a:pt x="6214086" y="3392890"/>
                </a:lnTo>
                <a:lnTo>
                  <a:pt x="6219355" y="3404010"/>
                </a:lnTo>
                <a:lnTo>
                  <a:pt x="6214395" y="3393338"/>
                </a:lnTo>
                <a:lnTo>
                  <a:pt x="6211288" y="3344979"/>
                </a:lnTo>
                <a:close/>
                <a:moveTo>
                  <a:pt x="1227542" y="3342632"/>
                </a:moveTo>
                <a:lnTo>
                  <a:pt x="1226218" y="3350570"/>
                </a:lnTo>
                <a:lnTo>
                  <a:pt x="1226748" y="3348452"/>
                </a:lnTo>
                <a:lnTo>
                  <a:pt x="1227542" y="3342632"/>
                </a:lnTo>
                <a:close/>
                <a:moveTo>
                  <a:pt x="2106443" y="3341648"/>
                </a:moveTo>
                <a:lnTo>
                  <a:pt x="2106972" y="3341648"/>
                </a:lnTo>
                <a:lnTo>
                  <a:pt x="2103267" y="3343765"/>
                </a:lnTo>
                <a:lnTo>
                  <a:pt x="2106443" y="3341648"/>
                </a:lnTo>
                <a:close/>
                <a:moveTo>
                  <a:pt x="5708267" y="3339526"/>
                </a:moveTo>
                <a:lnTo>
                  <a:pt x="5707641" y="3340324"/>
                </a:lnTo>
                <a:lnTo>
                  <a:pt x="5705468" y="3347954"/>
                </a:lnTo>
                <a:lnTo>
                  <a:pt x="5704420" y="3347954"/>
                </a:lnTo>
                <a:lnTo>
                  <a:pt x="5707468" y="3340543"/>
                </a:lnTo>
                <a:lnTo>
                  <a:pt x="5706406" y="3341896"/>
                </a:lnTo>
                <a:lnTo>
                  <a:pt x="5704545" y="3344003"/>
                </a:lnTo>
                <a:lnTo>
                  <a:pt x="5702684" y="3345321"/>
                </a:lnTo>
                <a:lnTo>
                  <a:pt x="5700557" y="3346111"/>
                </a:lnTo>
                <a:lnTo>
                  <a:pt x="5699326" y="3346634"/>
                </a:lnTo>
                <a:lnTo>
                  <a:pt x="5699726" y="3347034"/>
                </a:lnTo>
                <a:lnTo>
                  <a:pt x="5700518" y="3348618"/>
                </a:lnTo>
                <a:lnTo>
                  <a:pt x="5701046" y="3350730"/>
                </a:lnTo>
                <a:lnTo>
                  <a:pt x="5701574" y="3353100"/>
                </a:lnTo>
                <a:lnTo>
                  <a:pt x="5701574" y="3356267"/>
                </a:lnTo>
                <a:lnTo>
                  <a:pt x="5701046" y="3360223"/>
                </a:lnTo>
                <a:lnTo>
                  <a:pt x="5707175" y="3347721"/>
                </a:lnTo>
                <a:lnTo>
                  <a:pt x="5705874" y="3347954"/>
                </a:lnTo>
                <a:lnTo>
                  <a:pt x="5708267" y="3339526"/>
                </a:lnTo>
                <a:close/>
                <a:moveTo>
                  <a:pt x="2519690" y="3336843"/>
                </a:moveTo>
                <a:lnTo>
                  <a:pt x="2520476" y="3336843"/>
                </a:lnTo>
                <a:lnTo>
                  <a:pt x="2525713" y="3344640"/>
                </a:lnTo>
                <a:lnTo>
                  <a:pt x="2519690" y="3355932"/>
                </a:lnTo>
                <a:lnTo>
                  <a:pt x="2500313" y="3370179"/>
                </a:lnTo>
                <a:lnTo>
                  <a:pt x="2523094" y="3347327"/>
                </a:lnTo>
                <a:lnTo>
                  <a:pt x="2519690" y="3336843"/>
                </a:lnTo>
                <a:close/>
                <a:moveTo>
                  <a:pt x="5725680" y="3333416"/>
                </a:moveTo>
                <a:lnTo>
                  <a:pt x="5723955" y="3336100"/>
                </a:lnTo>
                <a:lnTo>
                  <a:pt x="5721828" y="3338736"/>
                </a:lnTo>
                <a:lnTo>
                  <a:pt x="5719700" y="3340843"/>
                </a:lnTo>
                <a:lnTo>
                  <a:pt x="5717042" y="3342951"/>
                </a:lnTo>
                <a:lnTo>
                  <a:pt x="5715114" y="3344621"/>
                </a:lnTo>
                <a:lnTo>
                  <a:pt x="5716095" y="3344130"/>
                </a:lnTo>
                <a:lnTo>
                  <a:pt x="5718207" y="3342815"/>
                </a:lnTo>
                <a:lnTo>
                  <a:pt x="5720055" y="3341228"/>
                </a:lnTo>
                <a:lnTo>
                  <a:pt x="5721903" y="3339645"/>
                </a:lnTo>
                <a:lnTo>
                  <a:pt x="5723487" y="3337800"/>
                </a:lnTo>
                <a:lnTo>
                  <a:pt x="5724543" y="3336216"/>
                </a:lnTo>
                <a:lnTo>
                  <a:pt x="5725335" y="3334105"/>
                </a:lnTo>
                <a:lnTo>
                  <a:pt x="5725680" y="3333416"/>
                </a:lnTo>
                <a:close/>
                <a:moveTo>
                  <a:pt x="5726406" y="3331937"/>
                </a:moveTo>
                <a:lnTo>
                  <a:pt x="5726225" y="3332324"/>
                </a:lnTo>
                <a:lnTo>
                  <a:pt x="5726391" y="3331994"/>
                </a:lnTo>
                <a:lnTo>
                  <a:pt x="5726406" y="3331937"/>
                </a:lnTo>
                <a:close/>
                <a:moveTo>
                  <a:pt x="2497138" y="3328906"/>
                </a:moveTo>
                <a:lnTo>
                  <a:pt x="2509838" y="3337955"/>
                </a:lnTo>
                <a:lnTo>
                  <a:pt x="2509838" y="3338431"/>
                </a:lnTo>
                <a:lnTo>
                  <a:pt x="2497138" y="3328906"/>
                </a:lnTo>
                <a:close/>
                <a:moveTo>
                  <a:pt x="5946136" y="3325693"/>
                </a:moveTo>
                <a:lnTo>
                  <a:pt x="5949042" y="3330982"/>
                </a:lnTo>
                <a:lnTo>
                  <a:pt x="5949571" y="3330982"/>
                </a:lnTo>
                <a:lnTo>
                  <a:pt x="5946136" y="3325693"/>
                </a:lnTo>
                <a:close/>
                <a:moveTo>
                  <a:pt x="5788136" y="3320630"/>
                </a:moveTo>
                <a:lnTo>
                  <a:pt x="5798948" y="3329394"/>
                </a:lnTo>
                <a:lnTo>
                  <a:pt x="5800663" y="3328135"/>
                </a:lnTo>
                <a:lnTo>
                  <a:pt x="5799784" y="3327506"/>
                </a:lnTo>
                <a:lnTo>
                  <a:pt x="5797936" y="3325927"/>
                </a:lnTo>
                <a:lnTo>
                  <a:pt x="5796616" y="3324078"/>
                </a:lnTo>
                <a:lnTo>
                  <a:pt x="5794768" y="3322232"/>
                </a:lnTo>
                <a:lnTo>
                  <a:pt x="5788136" y="3320630"/>
                </a:lnTo>
                <a:close/>
                <a:moveTo>
                  <a:pt x="5787112" y="3320385"/>
                </a:moveTo>
                <a:lnTo>
                  <a:pt x="5770744" y="3326979"/>
                </a:lnTo>
                <a:lnTo>
                  <a:pt x="5770480" y="3326979"/>
                </a:lnTo>
                <a:lnTo>
                  <a:pt x="5758863" y="3331464"/>
                </a:lnTo>
                <a:lnTo>
                  <a:pt x="5747775" y="3336216"/>
                </a:lnTo>
                <a:lnTo>
                  <a:pt x="5737215" y="3340437"/>
                </a:lnTo>
                <a:lnTo>
                  <a:pt x="5734833" y="3341594"/>
                </a:lnTo>
                <a:lnTo>
                  <a:pt x="5735735" y="3341328"/>
                </a:lnTo>
                <a:lnTo>
                  <a:pt x="5747350" y="3337116"/>
                </a:lnTo>
                <a:lnTo>
                  <a:pt x="5758700" y="3332374"/>
                </a:lnTo>
                <a:lnTo>
                  <a:pt x="5770051" y="3327372"/>
                </a:lnTo>
                <a:lnTo>
                  <a:pt x="5770481" y="3329191"/>
                </a:lnTo>
                <a:lnTo>
                  <a:pt x="5770673" y="3327012"/>
                </a:lnTo>
                <a:lnTo>
                  <a:pt x="5787588" y="3320498"/>
                </a:lnTo>
                <a:lnTo>
                  <a:pt x="5787112" y="3320385"/>
                </a:lnTo>
                <a:close/>
                <a:moveTo>
                  <a:pt x="5870296" y="3318546"/>
                </a:moveTo>
                <a:lnTo>
                  <a:pt x="5873467" y="3320399"/>
                </a:lnTo>
                <a:lnTo>
                  <a:pt x="5873995" y="3320663"/>
                </a:lnTo>
                <a:lnTo>
                  <a:pt x="5870296" y="3318546"/>
                </a:lnTo>
                <a:close/>
                <a:moveTo>
                  <a:pt x="5324475" y="3316204"/>
                </a:moveTo>
                <a:lnTo>
                  <a:pt x="5329238" y="3321217"/>
                </a:lnTo>
                <a:lnTo>
                  <a:pt x="5326857" y="3332079"/>
                </a:lnTo>
                <a:lnTo>
                  <a:pt x="5324475" y="3316204"/>
                </a:lnTo>
                <a:close/>
                <a:moveTo>
                  <a:pt x="5909140" y="3315373"/>
                </a:moveTo>
                <a:lnTo>
                  <a:pt x="5908348" y="3315636"/>
                </a:lnTo>
                <a:lnTo>
                  <a:pt x="5908612" y="3315636"/>
                </a:lnTo>
                <a:lnTo>
                  <a:pt x="5909140" y="3315373"/>
                </a:lnTo>
                <a:close/>
                <a:moveTo>
                  <a:pt x="646155" y="3313804"/>
                </a:moveTo>
                <a:lnTo>
                  <a:pt x="642186" y="3314860"/>
                </a:lnTo>
                <a:lnTo>
                  <a:pt x="642450" y="3314860"/>
                </a:lnTo>
                <a:lnTo>
                  <a:pt x="645891" y="3314068"/>
                </a:lnTo>
                <a:lnTo>
                  <a:pt x="646155" y="3313804"/>
                </a:lnTo>
                <a:close/>
                <a:moveTo>
                  <a:pt x="5847874" y="3313052"/>
                </a:moveTo>
                <a:lnTo>
                  <a:pt x="5843873" y="3314051"/>
                </a:lnTo>
                <a:lnTo>
                  <a:pt x="5839913" y="3315633"/>
                </a:lnTo>
                <a:lnTo>
                  <a:pt x="5836217" y="3317484"/>
                </a:lnTo>
                <a:lnTo>
                  <a:pt x="5832257" y="3319858"/>
                </a:lnTo>
                <a:lnTo>
                  <a:pt x="5828561" y="3322232"/>
                </a:lnTo>
                <a:lnTo>
                  <a:pt x="5821432" y="3326452"/>
                </a:lnTo>
                <a:lnTo>
                  <a:pt x="5818264" y="3328563"/>
                </a:lnTo>
                <a:lnTo>
                  <a:pt x="5814832" y="3330144"/>
                </a:lnTo>
                <a:lnTo>
                  <a:pt x="5812741" y="3330627"/>
                </a:lnTo>
                <a:lnTo>
                  <a:pt x="5812953" y="3330719"/>
                </a:lnTo>
                <a:lnTo>
                  <a:pt x="5822730" y="3330719"/>
                </a:lnTo>
                <a:lnTo>
                  <a:pt x="5847874" y="3313052"/>
                </a:lnTo>
                <a:close/>
                <a:moveTo>
                  <a:pt x="666751" y="3308326"/>
                </a:moveTo>
                <a:lnTo>
                  <a:pt x="669926" y="3318082"/>
                </a:lnTo>
                <a:lnTo>
                  <a:pt x="669926" y="3319438"/>
                </a:lnTo>
                <a:lnTo>
                  <a:pt x="666751" y="3308326"/>
                </a:lnTo>
                <a:close/>
                <a:moveTo>
                  <a:pt x="5730283" y="3296274"/>
                </a:moveTo>
                <a:lnTo>
                  <a:pt x="5730806" y="3296494"/>
                </a:lnTo>
                <a:lnTo>
                  <a:pt x="5730804" y="3296485"/>
                </a:lnTo>
                <a:lnTo>
                  <a:pt x="5730283" y="3296274"/>
                </a:lnTo>
                <a:close/>
                <a:moveTo>
                  <a:pt x="5746735" y="3296111"/>
                </a:moveTo>
                <a:lnTo>
                  <a:pt x="5731462" y="3296771"/>
                </a:lnTo>
                <a:lnTo>
                  <a:pt x="5731665" y="3296856"/>
                </a:lnTo>
                <a:lnTo>
                  <a:pt x="5732197" y="3301070"/>
                </a:lnTo>
                <a:lnTo>
                  <a:pt x="5732197" y="3305351"/>
                </a:lnTo>
                <a:lnTo>
                  <a:pt x="5732199" y="3305344"/>
                </a:lnTo>
                <a:lnTo>
                  <a:pt x="5732313" y="3305202"/>
                </a:lnTo>
                <a:lnTo>
                  <a:pt x="5733255" y="3304027"/>
                </a:lnTo>
                <a:lnTo>
                  <a:pt x="5734311" y="3302178"/>
                </a:lnTo>
                <a:lnTo>
                  <a:pt x="5735631" y="3300856"/>
                </a:lnTo>
                <a:lnTo>
                  <a:pt x="5737479" y="3299536"/>
                </a:lnTo>
                <a:lnTo>
                  <a:pt x="5739327" y="3298483"/>
                </a:lnTo>
                <a:lnTo>
                  <a:pt x="5741439" y="3297431"/>
                </a:lnTo>
                <a:lnTo>
                  <a:pt x="5743815" y="3296642"/>
                </a:lnTo>
                <a:lnTo>
                  <a:pt x="5746719" y="3296114"/>
                </a:lnTo>
                <a:lnTo>
                  <a:pt x="5746735" y="3296111"/>
                </a:lnTo>
                <a:close/>
                <a:moveTo>
                  <a:pt x="5709850" y="3292632"/>
                </a:moveTo>
                <a:lnTo>
                  <a:pt x="5700969" y="3304628"/>
                </a:lnTo>
                <a:lnTo>
                  <a:pt x="5702230" y="3303757"/>
                </a:lnTo>
                <a:lnTo>
                  <a:pt x="5709850" y="3292632"/>
                </a:lnTo>
                <a:close/>
                <a:moveTo>
                  <a:pt x="5351738" y="3289217"/>
                </a:moveTo>
                <a:lnTo>
                  <a:pt x="5365751" y="3308459"/>
                </a:lnTo>
                <a:lnTo>
                  <a:pt x="5363828" y="3310086"/>
                </a:lnTo>
                <a:lnTo>
                  <a:pt x="5362179" y="3310899"/>
                </a:lnTo>
                <a:lnTo>
                  <a:pt x="5360531" y="3311441"/>
                </a:lnTo>
                <a:lnTo>
                  <a:pt x="5359157" y="3311441"/>
                </a:lnTo>
                <a:lnTo>
                  <a:pt x="5357508" y="3311169"/>
                </a:lnTo>
                <a:lnTo>
                  <a:pt x="5356409" y="3310628"/>
                </a:lnTo>
                <a:lnTo>
                  <a:pt x="5355035" y="3309814"/>
                </a:lnTo>
                <a:lnTo>
                  <a:pt x="5354211" y="3308459"/>
                </a:lnTo>
                <a:lnTo>
                  <a:pt x="5353661" y="3307105"/>
                </a:lnTo>
                <a:lnTo>
                  <a:pt x="5352562" y="3305207"/>
                </a:lnTo>
                <a:lnTo>
                  <a:pt x="5352013" y="3303039"/>
                </a:lnTo>
                <a:lnTo>
                  <a:pt x="5351738" y="3300600"/>
                </a:lnTo>
                <a:lnTo>
                  <a:pt x="5351463" y="3295451"/>
                </a:lnTo>
                <a:lnTo>
                  <a:pt x="5351738" y="3289217"/>
                </a:lnTo>
                <a:close/>
                <a:moveTo>
                  <a:pt x="5711303" y="3288950"/>
                </a:moveTo>
                <a:lnTo>
                  <a:pt x="5710288" y="3291993"/>
                </a:lnTo>
                <a:lnTo>
                  <a:pt x="5710926" y="3291062"/>
                </a:lnTo>
                <a:lnTo>
                  <a:pt x="5711724" y="3289217"/>
                </a:lnTo>
                <a:lnTo>
                  <a:pt x="5715675" y="3290560"/>
                </a:lnTo>
                <a:lnTo>
                  <a:pt x="5711303" y="3288950"/>
                </a:lnTo>
                <a:close/>
                <a:moveTo>
                  <a:pt x="581026" y="3287695"/>
                </a:moveTo>
                <a:lnTo>
                  <a:pt x="582455" y="3287695"/>
                </a:lnTo>
                <a:lnTo>
                  <a:pt x="590551" y="3298803"/>
                </a:lnTo>
                <a:lnTo>
                  <a:pt x="590313" y="3298803"/>
                </a:lnTo>
                <a:lnTo>
                  <a:pt x="581026" y="3287695"/>
                </a:lnTo>
                <a:close/>
                <a:moveTo>
                  <a:pt x="6216808" y="3285429"/>
                </a:moveTo>
                <a:lnTo>
                  <a:pt x="6217761" y="3287097"/>
                </a:lnTo>
                <a:lnTo>
                  <a:pt x="6218342" y="3287886"/>
                </a:lnTo>
                <a:lnTo>
                  <a:pt x="6217257" y="3286006"/>
                </a:lnTo>
                <a:lnTo>
                  <a:pt x="6216808" y="3285429"/>
                </a:lnTo>
                <a:close/>
                <a:moveTo>
                  <a:pt x="5376863" y="3284455"/>
                </a:moveTo>
                <a:lnTo>
                  <a:pt x="5378451" y="3286794"/>
                </a:lnTo>
                <a:lnTo>
                  <a:pt x="5377181" y="3295567"/>
                </a:lnTo>
                <a:lnTo>
                  <a:pt x="5376863" y="3284455"/>
                </a:lnTo>
                <a:close/>
                <a:moveTo>
                  <a:pt x="5698673" y="3284274"/>
                </a:moveTo>
                <a:lnTo>
                  <a:pt x="5696902" y="3291576"/>
                </a:lnTo>
                <a:lnTo>
                  <a:pt x="5696950" y="3291558"/>
                </a:lnTo>
                <a:lnTo>
                  <a:pt x="5697994" y="3288689"/>
                </a:lnTo>
                <a:lnTo>
                  <a:pt x="5698673" y="3284274"/>
                </a:lnTo>
                <a:close/>
                <a:moveTo>
                  <a:pt x="2443163" y="3279695"/>
                </a:moveTo>
                <a:lnTo>
                  <a:pt x="2447396" y="3284986"/>
                </a:lnTo>
                <a:lnTo>
                  <a:pt x="2455598" y="3309856"/>
                </a:lnTo>
                <a:lnTo>
                  <a:pt x="2461684" y="3315676"/>
                </a:lnTo>
                <a:lnTo>
                  <a:pt x="2466976" y="3322820"/>
                </a:lnTo>
                <a:lnTo>
                  <a:pt x="2465124" y="3327320"/>
                </a:lnTo>
                <a:lnTo>
                  <a:pt x="2447396" y="3309856"/>
                </a:lnTo>
                <a:lnTo>
                  <a:pt x="2451630" y="3304829"/>
                </a:lnTo>
                <a:lnTo>
                  <a:pt x="2447132" y="3292130"/>
                </a:lnTo>
                <a:lnTo>
                  <a:pt x="2443163" y="3279695"/>
                </a:lnTo>
                <a:close/>
                <a:moveTo>
                  <a:pt x="5704237" y="3277706"/>
                </a:moveTo>
                <a:lnTo>
                  <a:pt x="5700956" y="3279161"/>
                </a:lnTo>
                <a:lnTo>
                  <a:pt x="5700249" y="3279731"/>
                </a:lnTo>
                <a:lnTo>
                  <a:pt x="5699596" y="3280472"/>
                </a:lnTo>
                <a:lnTo>
                  <a:pt x="5699315" y="3281629"/>
                </a:lnTo>
                <a:lnTo>
                  <a:pt x="5702170" y="3278776"/>
                </a:lnTo>
                <a:lnTo>
                  <a:pt x="5702691" y="3278776"/>
                </a:lnTo>
                <a:lnTo>
                  <a:pt x="5704237" y="3277706"/>
                </a:lnTo>
                <a:close/>
                <a:moveTo>
                  <a:pt x="576263" y="3276057"/>
                </a:moveTo>
                <a:lnTo>
                  <a:pt x="578284" y="3286113"/>
                </a:lnTo>
                <a:lnTo>
                  <a:pt x="577995" y="3285845"/>
                </a:lnTo>
                <a:lnTo>
                  <a:pt x="576263" y="3276585"/>
                </a:lnTo>
                <a:lnTo>
                  <a:pt x="576263" y="3276057"/>
                </a:lnTo>
                <a:close/>
                <a:moveTo>
                  <a:pt x="2470295" y="3274933"/>
                </a:moveTo>
                <a:lnTo>
                  <a:pt x="2471738" y="3277189"/>
                </a:lnTo>
                <a:lnTo>
                  <a:pt x="2471738" y="3279696"/>
                </a:lnTo>
                <a:lnTo>
                  <a:pt x="2465388" y="3278693"/>
                </a:lnTo>
                <a:lnTo>
                  <a:pt x="2470295" y="3274933"/>
                </a:lnTo>
                <a:close/>
                <a:moveTo>
                  <a:pt x="5725912" y="3274756"/>
                </a:moveTo>
                <a:lnTo>
                  <a:pt x="5726076" y="3277066"/>
                </a:lnTo>
                <a:lnTo>
                  <a:pt x="5726113" y="3277047"/>
                </a:lnTo>
                <a:lnTo>
                  <a:pt x="5726113" y="3277312"/>
                </a:lnTo>
                <a:lnTo>
                  <a:pt x="5726093" y="3277312"/>
                </a:lnTo>
                <a:lnTo>
                  <a:pt x="5726101" y="3277427"/>
                </a:lnTo>
                <a:lnTo>
                  <a:pt x="5726178" y="3277472"/>
                </a:lnTo>
                <a:lnTo>
                  <a:pt x="5727962" y="3284187"/>
                </a:lnTo>
                <a:lnTo>
                  <a:pt x="5726378" y="3277331"/>
                </a:lnTo>
                <a:lnTo>
                  <a:pt x="5727110" y="3276728"/>
                </a:lnTo>
                <a:lnTo>
                  <a:pt x="5725912" y="3274756"/>
                </a:lnTo>
                <a:close/>
                <a:moveTo>
                  <a:pt x="576263" y="3274735"/>
                </a:moveTo>
                <a:lnTo>
                  <a:pt x="576840" y="3274735"/>
                </a:lnTo>
                <a:lnTo>
                  <a:pt x="576263" y="3276057"/>
                </a:lnTo>
                <a:lnTo>
                  <a:pt x="576263" y="3275789"/>
                </a:lnTo>
                <a:lnTo>
                  <a:pt x="576263" y="3274735"/>
                </a:lnTo>
                <a:close/>
                <a:moveTo>
                  <a:pt x="5731407" y="3274473"/>
                </a:moveTo>
                <a:lnTo>
                  <a:pt x="5729721" y="3275420"/>
                </a:lnTo>
                <a:lnTo>
                  <a:pt x="5735903" y="3282397"/>
                </a:lnTo>
                <a:lnTo>
                  <a:pt x="5737962" y="3281449"/>
                </a:lnTo>
                <a:lnTo>
                  <a:pt x="5731407" y="3274473"/>
                </a:lnTo>
                <a:close/>
                <a:moveTo>
                  <a:pt x="5754903" y="3273681"/>
                </a:moveTo>
                <a:lnTo>
                  <a:pt x="5748963" y="3277366"/>
                </a:lnTo>
                <a:lnTo>
                  <a:pt x="5759451" y="3281864"/>
                </a:lnTo>
                <a:lnTo>
                  <a:pt x="5749633" y="3295664"/>
                </a:lnTo>
                <a:lnTo>
                  <a:pt x="5750151" y="3295585"/>
                </a:lnTo>
                <a:lnTo>
                  <a:pt x="5751207" y="3295057"/>
                </a:lnTo>
                <a:lnTo>
                  <a:pt x="5760183" y="3281598"/>
                </a:lnTo>
                <a:lnTo>
                  <a:pt x="5754903" y="3273681"/>
                </a:lnTo>
                <a:close/>
                <a:moveTo>
                  <a:pt x="5715998" y="3270537"/>
                </a:moveTo>
                <a:lnTo>
                  <a:pt x="5715202" y="3271072"/>
                </a:lnTo>
                <a:lnTo>
                  <a:pt x="5724725" y="3276625"/>
                </a:lnTo>
                <a:lnTo>
                  <a:pt x="5715998" y="3270537"/>
                </a:lnTo>
                <a:close/>
                <a:moveTo>
                  <a:pt x="6459787" y="3259698"/>
                </a:moveTo>
                <a:lnTo>
                  <a:pt x="6458728" y="3264990"/>
                </a:lnTo>
                <a:lnTo>
                  <a:pt x="6459787" y="3259962"/>
                </a:lnTo>
                <a:lnTo>
                  <a:pt x="6459787" y="3259698"/>
                </a:lnTo>
                <a:close/>
                <a:moveTo>
                  <a:pt x="2295442" y="3259060"/>
                </a:moveTo>
                <a:lnTo>
                  <a:pt x="2298701" y="3259340"/>
                </a:lnTo>
                <a:lnTo>
                  <a:pt x="2293938" y="3263823"/>
                </a:lnTo>
                <a:lnTo>
                  <a:pt x="2295442" y="3259060"/>
                </a:lnTo>
                <a:close/>
                <a:moveTo>
                  <a:pt x="6178148" y="3256370"/>
                </a:moveTo>
                <a:lnTo>
                  <a:pt x="6177103" y="3258704"/>
                </a:lnTo>
                <a:lnTo>
                  <a:pt x="6173737" y="3263067"/>
                </a:lnTo>
                <a:lnTo>
                  <a:pt x="6172070" y="3261396"/>
                </a:lnTo>
                <a:lnTo>
                  <a:pt x="6170849" y="3261985"/>
                </a:lnTo>
                <a:lnTo>
                  <a:pt x="6170749" y="3261925"/>
                </a:lnTo>
                <a:lnTo>
                  <a:pt x="6157800" y="3268275"/>
                </a:lnTo>
                <a:lnTo>
                  <a:pt x="6170849" y="3261985"/>
                </a:lnTo>
                <a:lnTo>
                  <a:pt x="6173391" y="3263513"/>
                </a:lnTo>
                <a:lnTo>
                  <a:pt x="6173737" y="3263067"/>
                </a:lnTo>
                <a:lnTo>
                  <a:pt x="6174712" y="3264043"/>
                </a:lnTo>
                <a:lnTo>
                  <a:pt x="6177103" y="3258704"/>
                </a:lnTo>
                <a:lnTo>
                  <a:pt x="6177883" y="3257692"/>
                </a:lnTo>
                <a:lnTo>
                  <a:pt x="6178148" y="3256370"/>
                </a:lnTo>
                <a:close/>
                <a:moveTo>
                  <a:pt x="5828259" y="3256163"/>
                </a:moveTo>
                <a:lnTo>
                  <a:pt x="5830409" y="3258643"/>
                </a:lnTo>
                <a:lnTo>
                  <a:pt x="5830743" y="3257690"/>
                </a:lnTo>
                <a:lnTo>
                  <a:pt x="5830394" y="3257428"/>
                </a:lnTo>
                <a:lnTo>
                  <a:pt x="5828808" y="3256370"/>
                </a:lnTo>
                <a:lnTo>
                  <a:pt x="5828259" y="3256163"/>
                </a:lnTo>
                <a:close/>
                <a:moveTo>
                  <a:pt x="642938" y="3254365"/>
                </a:moveTo>
                <a:lnTo>
                  <a:pt x="647701" y="3264514"/>
                </a:lnTo>
                <a:lnTo>
                  <a:pt x="644790" y="3270238"/>
                </a:lnTo>
                <a:lnTo>
                  <a:pt x="642938" y="3254365"/>
                </a:lnTo>
                <a:close/>
                <a:moveTo>
                  <a:pt x="2310174" y="3252709"/>
                </a:moveTo>
                <a:lnTo>
                  <a:pt x="2306386" y="3269354"/>
                </a:lnTo>
                <a:lnTo>
                  <a:pt x="2312447" y="3257810"/>
                </a:lnTo>
                <a:lnTo>
                  <a:pt x="2317751" y="3269891"/>
                </a:lnTo>
                <a:lnTo>
                  <a:pt x="2312447" y="3286536"/>
                </a:lnTo>
                <a:lnTo>
                  <a:pt x="2302597" y="3289221"/>
                </a:lnTo>
                <a:lnTo>
                  <a:pt x="2313205" y="3283046"/>
                </a:lnTo>
                <a:lnTo>
                  <a:pt x="2300324" y="3275260"/>
                </a:lnTo>
                <a:lnTo>
                  <a:pt x="2295526" y="3266401"/>
                </a:lnTo>
                <a:lnTo>
                  <a:pt x="2310174" y="3252709"/>
                </a:lnTo>
                <a:close/>
                <a:moveTo>
                  <a:pt x="2495551" y="3247946"/>
                </a:moveTo>
                <a:lnTo>
                  <a:pt x="2495551" y="3248190"/>
                </a:lnTo>
                <a:lnTo>
                  <a:pt x="2487613" y="3257471"/>
                </a:lnTo>
                <a:lnTo>
                  <a:pt x="2489030" y="3249167"/>
                </a:lnTo>
                <a:lnTo>
                  <a:pt x="2495551" y="3247946"/>
                </a:lnTo>
                <a:close/>
                <a:moveTo>
                  <a:pt x="6464287" y="3246737"/>
                </a:moveTo>
                <a:lnTo>
                  <a:pt x="6463757" y="3258907"/>
                </a:lnTo>
                <a:lnTo>
                  <a:pt x="6464287" y="3247001"/>
                </a:lnTo>
                <a:lnTo>
                  <a:pt x="6464287" y="3246737"/>
                </a:lnTo>
                <a:close/>
                <a:moveTo>
                  <a:pt x="6182904" y="3244992"/>
                </a:moveTo>
                <a:lnTo>
                  <a:pt x="6182111" y="3246049"/>
                </a:lnTo>
                <a:lnTo>
                  <a:pt x="6183961" y="3244992"/>
                </a:lnTo>
                <a:lnTo>
                  <a:pt x="6182904" y="3244992"/>
                </a:lnTo>
                <a:close/>
                <a:moveTo>
                  <a:pt x="6460581" y="3240912"/>
                </a:moveTo>
                <a:lnTo>
                  <a:pt x="6463493" y="3257317"/>
                </a:lnTo>
                <a:lnTo>
                  <a:pt x="6463493" y="3256790"/>
                </a:lnTo>
                <a:lnTo>
                  <a:pt x="6460581" y="3240912"/>
                </a:lnTo>
                <a:close/>
                <a:moveTo>
                  <a:pt x="6422728" y="3220012"/>
                </a:moveTo>
                <a:lnTo>
                  <a:pt x="6422728" y="3220540"/>
                </a:lnTo>
                <a:lnTo>
                  <a:pt x="6422728" y="3221334"/>
                </a:lnTo>
                <a:lnTo>
                  <a:pt x="6422992" y="3223449"/>
                </a:lnTo>
                <a:lnTo>
                  <a:pt x="6422728" y="3220012"/>
                </a:lnTo>
                <a:close/>
                <a:moveTo>
                  <a:pt x="5376863" y="3219368"/>
                </a:moveTo>
                <a:lnTo>
                  <a:pt x="5387976" y="3226511"/>
                </a:lnTo>
                <a:lnTo>
                  <a:pt x="5384007" y="3233408"/>
                </a:lnTo>
                <a:lnTo>
                  <a:pt x="5384007" y="3233655"/>
                </a:lnTo>
                <a:lnTo>
                  <a:pt x="5383743" y="3233655"/>
                </a:lnTo>
                <a:lnTo>
                  <a:pt x="5378451" y="3231684"/>
                </a:lnTo>
                <a:lnTo>
                  <a:pt x="5376863" y="3219368"/>
                </a:lnTo>
                <a:close/>
                <a:moveTo>
                  <a:pt x="2425701" y="3217784"/>
                </a:moveTo>
                <a:lnTo>
                  <a:pt x="2438347" y="3235097"/>
                </a:lnTo>
                <a:lnTo>
                  <a:pt x="2441576" y="3245437"/>
                </a:lnTo>
                <a:lnTo>
                  <a:pt x="2435656" y="3251123"/>
                </a:lnTo>
                <a:lnTo>
                  <a:pt x="2436733" y="3245695"/>
                </a:lnTo>
                <a:lnTo>
                  <a:pt x="2438078" y="3241560"/>
                </a:lnTo>
                <a:lnTo>
                  <a:pt x="2431889" y="3233805"/>
                </a:lnTo>
                <a:lnTo>
                  <a:pt x="2427046" y="3223211"/>
                </a:lnTo>
                <a:lnTo>
                  <a:pt x="2425701" y="3217784"/>
                </a:lnTo>
                <a:close/>
                <a:moveTo>
                  <a:pt x="5310609" y="3209843"/>
                </a:moveTo>
                <a:lnTo>
                  <a:pt x="5324476" y="3211223"/>
                </a:lnTo>
                <a:lnTo>
                  <a:pt x="5324219" y="3212328"/>
                </a:lnTo>
                <a:lnTo>
                  <a:pt x="5318570" y="3215088"/>
                </a:lnTo>
                <a:lnTo>
                  <a:pt x="5313433" y="3222542"/>
                </a:lnTo>
                <a:lnTo>
                  <a:pt x="5307013" y="3212328"/>
                </a:lnTo>
                <a:lnTo>
                  <a:pt x="5310609" y="3209843"/>
                </a:lnTo>
                <a:close/>
                <a:moveTo>
                  <a:pt x="5280025" y="3203494"/>
                </a:moveTo>
                <a:lnTo>
                  <a:pt x="5284788" y="3206547"/>
                </a:lnTo>
                <a:lnTo>
                  <a:pt x="5280323" y="3211432"/>
                </a:lnTo>
                <a:lnTo>
                  <a:pt x="5280025" y="3203494"/>
                </a:lnTo>
                <a:close/>
                <a:moveTo>
                  <a:pt x="6421933" y="3203077"/>
                </a:moveTo>
                <a:lnTo>
                  <a:pt x="6421933" y="3203606"/>
                </a:lnTo>
                <a:lnTo>
                  <a:pt x="6422728" y="3218159"/>
                </a:lnTo>
                <a:lnTo>
                  <a:pt x="6421933" y="3203077"/>
                </a:lnTo>
                <a:close/>
                <a:moveTo>
                  <a:pt x="2331092" y="3200322"/>
                </a:moveTo>
                <a:lnTo>
                  <a:pt x="2338388" y="3201115"/>
                </a:lnTo>
                <a:lnTo>
                  <a:pt x="2337847" y="3201381"/>
                </a:lnTo>
                <a:lnTo>
                  <a:pt x="2325688" y="3206673"/>
                </a:lnTo>
                <a:lnTo>
                  <a:pt x="2331092" y="3200322"/>
                </a:lnTo>
                <a:close/>
                <a:moveTo>
                  <a:pt x="2284786" y="3195559"/>
                </a:moveTo>
                <a:lnTo>
                  <a:pt x="2291711" y="3198232"/>
                </a:lnTo>
                <a:lnTo>
                  <a:pt x="2296506" y="3200102"/>
                </a:lnTo>
                <a:lnTo>
                  <a:pt x="2300235" y="3212127"/>
                </a:lnTo>
                <a:lnTo>
                  <a:pt x="2306628" y="3222815"/>
                </a:lnTo>
                <a:lnTo>
                  <a:pt x="2307160" y="3224150"/>
                </a:lnTo>
                <a:lnTo>
                  <a:pt x="2308226" y="3230831"/>
                </a:lnTo>
                <a:lnTo>
                  <a:pt x="2286118" y="3249535"/>
                </a:lnTo>
                <a:lnTo>
                  <a:pt x="2285052" y="3242587"/>
                </a:lnTo>
                <a:lnTo>
                  <a:pt x="2268538" y="3236172"/>
                </a:lnTo>
                <a:lnTo>
                  <a:pt x="2278393" y="3237242"/>
                </a:lnTo>
                <a:lnTo>
                  <a:pt x="2279192" y="3229226"/>
                </a:lnTo>
                <a:lnTo>
                  <a:pt x="2278393" y="3223882"/>
                </a:lnTo>
                <a:lnTo>
                  <a:pt x="2284519" y="3212127"/>
                </a:lnTo>
                <a:lnTo>
                  <a:pt x="2284786" y="3210525"/>
                </a:lnTo>
                <a:lnTo>
                  <a:pt x="2284786" y="3195559"/>
                </a:lnTo>
                <a:close/>
                <a:moveTo>
                  <a:pt x="642939" y="3192464"/>
                </a:moveTo>
                <a:lnTo>
                  <a:pt x="642939" y="3193539"/>
                </a:lnTo>
                <a:lnTo>
                  <a:pt x="635001" y="3206750"/>
                </a:lnTo>
                <a:lnTo>
                  <a:pt x="642939" y="3192464"/>
                </a:lnTo>
                <a:close/>
                <a:moveTo>
                  <a:pt x="2399313" y="3191090"/>
                </a:moveTo>
                <a:lnTo>
                  <a:pt x="2401888" y="3196385"/>
                </a:lnTo>
                <a:lnTo>
                  <a:pt x="2398448" y="3219373"/>
                </a:lnTo>
                <a:lnTo>
                  <a:pt x="2398713" y="3201197"/>
                </a:lnTo>
                <a:lnTo>
                  <a:pt x="2399313" y="3191090"/>
                </a:lnTo>
                <a:close/>
                <a:moveTo>
                  <a:pt x="5270060" y="3186031"/>
                </a:moveTo>
                <a:lnTo>
                  <a:pt x="5276851" y="3190855"/>
                </a:lnTo>
                <a:lnTo>
                  <a:pt x="5266047" y="3206402"/>
                </a:lnTo>
                <a:lnTo>
                  <a:pt x="5265738" y="3206670"/>
                </a:lnTo>
                <a:lnTo>
                  <a:pt x="5270060" y="3186031"/>
                </a:lnTo>
                <a:close/>
                <a:moveTo>
                  <a:pt x="2396837" y="3185998"/>
                </a:moveTo>
                <a:lnTo>
                  <a:pt x="2399507" y="3187832"/>
                </a:lnTo>
                <a:lnTo>
                  <a:pt x="2399313" y="3191090"/>
                </a:lnTo>
                <a:lnTo>
                  <a:pt x="2396837" y="3185998"/>
                </a:lnTo>
                <a:close/>
                <a:moveTo>
                  <a:pt x="5368359" y="3179680"/>
                </a:moveTo>
                <a:lnTo>
                  <a:pt x="5372101" y="3187743"/>
                </a:lnTo>
                <a:lnTo>
                  <a:pt x="5372101" y="3195555"/>
                </a:lnTo>
                <a:lnTo>
                  <a:pt x="5367338" y="3185224"/>
                </a:lnTo>
                <a:lnTo>
                  <a:pt x="5368359" y="3179680"/>
                </a:lnTo>
                <a:close/>
                <a:moveTo>
                  <a:pt x="6062670" y="3176460"/>
                </a:moveTo>
                <a:lnTo>
                  <a:pt x="6064520" y="3182543"/>
                </a:lnTo>
                <a:lnTo>
                  <a:pt x="6064784" y="3182807"/>
                </a:lnTo>
                <a:lnTo>
                  <a:pt x="6064256" y="3179898"/>
                </a:lnTo>
                <a:lnTo>
                  <a:pt x="6062670" y="3176460"/>
                </a:lnTo>
                <a:close/>
                <a:moveTo>
                  <a:pt x="2370138" y="3166984"/>
                </a:moveTo>
                <a:lnTo>
                  <a:pt x="2394479" y="3181150"/>
                </a:lnTo>
                <a:lnTo>
                  <a:pt x="2396837" y="3185998"/>
                </a:lnTo>
                <a:lnTo>
                  <a:pt x="2386277" y="3178744"/>
                </a:lnTo>
                <a:lnTo>
                  <a:pt x="2382838" y="3176874"/>
                </a:lnTo>
                <a:lnTo>
                  <a:pt x="2380986" y="3175537"/>
                </a:lnTo>
                <a:lnTo>
                  <a:pt x="2378340" y="3173933"/>
                </a:lnTo>
                <a:lnTo>
                  <a:pt x="2377017" y="3173933"/>
                </a:lnTo>
                <a:lnTo>
                  <a:pt x="2371196" y="3169925"/>
                </a:lnTo>
                <a:lnTo>
                  <a:pt x="2370138" y="3166984"/>
                </a:lnTo>
                <a:close/>
                <a:moveTo>
                  <a:pt x="6421933" y="3163916"/>
                </a:moveTo>
                <a:lnTo>
                  <a:pt x="6422198" y="3164445"/>
                </a:lnTo>
                <a:lnTo>
                  <a:pt x="6422198" y="3164179"/>
                </a:lnTo>
                <a:lnTo>
                  <a:pt x="6421933" y="3163916"/>
                </a:lnTo>
                <a:close/>
                <a:moveTo>
                  <a:pt x="6260327" y="3163181"/>
                </a:moveTo>
                <a:lnTo>
                  <a:pt x="6260330" y="3163226"/>
                </a:lnTo>
                <a:lnTo>
                  <a:pt x="6261122" y="3167462"/>
                </a:lnTo>
                <a:lnTo>
                  <a:pt x="6262972" y="3176721"/>
                </a:lnTo>
                <a:lnTo>
                  <a:pt x="6265350" y="3185719"/>
                </a:lnTo>
                <a:lnTo>
                  <a:pt x="6267844" y="3193959"/>
                </a:lnTo>
                <a:lnTo>
                  <a:pt x="6266815" y="3187994"/>
                </a:lnTo>
                <a:lnTo>
                  <a:pt x="6265491" y="3180056"/>
                </a:lnTo>
                <a:lnTo>
                  <a:pt x="6263374" y="3172647"/>
                </a:lnTo>
                <a:lnTo>
                  <a:pt x="6261256" y="3165502"/>
                </a:lnTo>
                <a:lnTo>
                  <a:pt x="6260327" y="3163181"/>
                </a:lnTo>
                <a:close/>
                <a:moveTo>
                  <a:pt x="1186789" y="3133942"/>
                </a:moveTo>
                <a:lnTo>
                  <a:pt x="1186525" y="3135264"/>
                </a:lnTo>
                <a:lnTo>
                  <a:pt x="1186789" y="3136322"/>
                </a:lnTo>
                <a:lnTo>
                  <a:pt x="1186789" y="3133942"/>
                </a:lnTo>
                <a:close/>
                <a:moveTo>
                  <a:pt x="5811119" y="3132336"/>
                </a:moveTo>
                <a:lnTo>
                  <a:pt x="5810405" y="3137159"/>
                </a:lnTo>
                <a:lnTo>
                  <a:pt x="5809346" y="3144836"/>
                </a:lnTo>
                <a:lnTo>
                  <a:pt x="5808022" y="3151978"/>
                </a:lnTo>
                <a:lnTo>
                  <a:pt x="5806699" y="3158337"/>
                </a:lnTo>
                <a:lnTo>
                  <a:pt x="5805640" y="3161241"/>
                </a:lnTo>
                <a:lnTo>
                  <a:pt x="5804581" y="3163890"/>
                </a:lnTo>
                <a:lnTo>
                  <a:pt x="5803257" y="3166273"/>
                </a:lnTo>
                <a:lnTo>
                  <a:pt x="5802198" y="3168123"/>
                </a:lnTo>
                <a:lnTo>
                  <a:pt x="5800610" y="3169446"/>
                </a:lnTo>
                <a:lnTo>
                  <a:pt x="5799286" y="3170240"/>
                </a:lnTo>
                <a:lnTo>
                  <a:pt x="5782872" y="3155416"/>
                </a:lnTo>
                <a:lnTo>
                  <a:pt x="5780754" y="3154892"/>
                </a:lnTo>
                <a:lnTo>
                  <a:pt x="5778637" y="3153570"/>
                </a:lnTo>
                <a:lnTo>
                  <a:pt x="5777093" y="3152605"/>
                </a:lnTo>
                <a:lnTo>
                  <a:pt x="5778136" y="3153880"/>
                </a:lnTo>
                <a:lnTo>
                  <a:pt x="5783152" y="3159156"/>
                </a:lnTo>
                <a:lnTo>
                  <a:pt x="5788168" y="3164172"/>
                </a:lnTo>
                <a:lnTo>
                  <a:pt x="5793184" y="3169449"/>
                </a:lnTo>
                <a:lnTo>
                  <a:pt x="5795296" y="3172087"/>
                </a:lnTo>
                <a:lnTo>
                  <a:pt x="5797408" y="3174991"/>
                </a:lnTo>
                <a:lnTo>
                  <a:pt x="5799520" y="3178156"/>
                </a:lnTo>
                <a:lnTo>
                  <a:pt x="5801368" y="3181322"/>
                </a:lnTo>
                <a:lnTo>
                  <a:pt x="5801990" y="3183187"/>
                </a:lnTo>
                <a:lnTo>
                  <a:pt x="5801326" y="3179104"/>
                </a:lnTo>
                <a:lnTo>
                  <a:pt x="5799741" y="3170901"/>
                </a:lnTo>
                <a:lnTo>
                  <a:pt x="5802119" y="3169314"/>
                </a:lnTo>
                <a:lnTo>
                  <a:pt x="5804497" y="3168256"/>
                </a:lnTo>
                <a:lnTo>
                  <a:pt x="5806875" y="3166932"/>
                </a:lnTo>
                <a:lnTo>
                  <a:pt x="5808461" y="3165609"/>
                </a:lnTo>
                <a:lnTo>
                  <a:pt x="5810046" y="3164021"/>
                </a:lnTo>
                <a:lnTo>
                  <a:pt x="5811103" y="3162698"/>
                </a:lnTo>
                <a:lnTo>
                  <a:pt x="5812425" y="3160846"/>
                </a:lnTo>
                <a:lnTo>
                  <a:pt x="5813217" y="3158994"/>
                </a:lnTo>
                <a:lnTo>
                  <a:pt x="5813746" y="3157406"/>
                </a:lnTo>
                <a:lnTo>
                  <a:pt x="5814010" y="3155552"/>
                </a:lnTo>
                <a:lnTo>
                  <a:pt x="5814274" y="3153438"/>
                </a:lnTo>
                <a:lnTo>
                  <a:pt x="5814274" y="3149732"/>
                </a:lnTo>
                <a:lnTo>
                  <a:pt x="5814010" y="3145499"/>
                </a:lnTo>
                <a:lnTo>
                  <a:pt x="5813217" y="3141266"/>
                </a:lnTo>
                <a:lnTo>
                  <a:pt x="5811119" y="3132336"/>
                </a:lnTo>
                <a:close/>
                <a:moveTo>
                  <a:pt x="2073276" y="3130484"/>
                </a:moveTo>
                <a:lnTo>
                  <a:pt x="2074292" y="3130484"/>
                </a:lnTo>
                <a:lnTo>
                  <a:pt x="2079626" y="3133446"/>
                </a:lnTo>
                <a:lnTo>
                  <a:pt x="2079372" y="3133658"/>
                </a:lnTo>
                <a:lnTo>
                  <a:pt x="2073276" y="3130484"/>
                </a:lnTo>
                <a:close/>
                <a:moveTo>
                  <a:pt x="6235379" y="3129230"/>
                </a:moveTo>
                <a:lnTo>
                  <a:pt x="6234521" y="3131628"/>
                </a:lnTo>
                <a:lnTo>
                  <a:pt x="6233462" y="3135073"/>
                </a:lnTo>
                <a:lnTo>
                  <a:pt x="6232932" y="3138515"/>
                </a:lnTo>
                <a:lnTo>
                  <a:pt x="6231874" y="3142219"/>
                </a:lnTo>
                <a:lnTo>
                  <a:pt x="6231609" y="3145659"/>
                </a:lnTo>
                <a:lnTo>
                  <a:pt x="6231344" y="3149362"/>
                </a:lnTo>
                <a:lnTo>
                  <a:pt x="6231344" y="3153067"/>
                </a:lnTo>
                <a:lnTo>
                  <a:pt x="6231609" y="3156772"/>
                </a:lnTo>
                <a:lnTo>
                  <a:pt x="6228962" y="3151214"/>
                </a:lnTo>
                <a:lnTo>
                  <a:pt x="6227374" y="3146716"/>
                </a:lnTo>
                <a:lnTo>
                  <a:pt x="6226050" y="3143012"/>
                </a:lnTo>
                <a:lnTo>
                  <a:pt x="6225521" y="3140103"/>
                </a:lnTo>
                <a:lnTo>
                  <a:pt x="6225256" y="3136925"/>
                </a:lnTo>
                <a:lnTo>
                  <a:pt x="6224991" y="3133220"/>
                </a:lnTo>
                <a:lnTo>
                  <a:pt x="6224794" y="3129874"/>
                </a:lnTo>
                <a:lnTo>
                  <a:pt x="6224656" y="3133062"/>
                </a:lnTo>
                <a:lnTo>
                  <a:pt x="6225184" y="3138620"/>
                </a:lnTo>
                <a:lnTo>
                  <a:pt x="6225713" y="3144176"/>
                </a:lnTo>
                <a:lnTo>
                  <a:pt x="6226506" y="3149732"/>
                </a:lnTo>
                <a:lnTo>
                  <a:pt x="6228091" y="3155287"/>
                </a:lnTo>
                <a:lnTo>
                  <a:pt x="6229412" y="3160846"/>
                </a:lnTo>
                <a:lnTo>
                  <a:pt x="6231526" y="3166139"/>
                </a:lnTo>
                <a:lnTo>
                  <a:pt x="6233905" y="3171430"/>
                </a:lnTo>
                <a:lnTo>
                  <a:pt x="6233640" y="3162170"/>
                </a:lnTo>
                <a:lnTo>
                  <a:pt x="6233376" y="3155552"/>
                </a:lnTo>
                <a:lnTo>
                  <a:pt x="6233376" y="3148145"/>
                </a:lnTo>
                <a:lnTo>
                  <a:pt x="6233640" y="3140471"/>
                </a:lnTo>
                <a:lnTo>
                  <a:pt x="6234433" y="3133326"/>
                </a:lnTo>
                <a:lnTo>
                  <a:pt x="6235226" y="3130149"/>
                </a:lnTo>
                <a:lnTo>
                  <a:pt x="6235379" y="3129230"/>
                </a:lnTo>
                <a:close/>
                <a:moveTo>
                  <a:pt x="6257021" y="3128464"/>
                </a:moveTo>
                <a:lnTo>
                  <a:pt x="6260197" y="3154656"/>
                </a:lnTo>
                <a:lnTo>
                  <a:pt x="6260197" y="3153067"/>
                </a:lnTo>
                <a:lnTo>
                  <a:pt x="6258344" y="3137719"/>
                </a:lnTo>
                <a:lnTo>
                  <a:pt x="6257021" y="3128464"/>
                </a:lnTo>
                <a:close/>
                <a:moveTo>
                  <a:pt x="6083810" y="3128037"/>
                </a:moveTo>
                <a:lnTo>
                  <a:pt x="6083810" y="3128301"/>
                </a:lnTo>
                <a:lnTo>
                  <a:pt x="6084339" y="3128829"/>
                </a:lnTo>
                <a:lnTo>
                  <a:pt x="6083810" y="3128037"/>
                </a:lnTo>
                <a:close/>
                <a:moveTo>
                  <a:pt x="5838704" y="3127583"/>
                </a:moveTo>
                <a:lnTo>
                  <a:pt x="5840171" y="3130682"/>
                </a:lnTo>
                <a:lnTo>
                  <a:pt x="5840211" y="3130339"/>
                </a:lnTo>
                <a:lnTo>
                  <a:pt x="5838704" y="3127583"/>
                </a:lnTo>
                <a:close/>
                <a:moveTo>
                  <a:pt x="5752813" y="3120767"/>
                </a:moveTo>
                <a:lnTo>
                  <a:pt x="5755695" y="3128021"/>
                </a:lnTo>
                <a:lnTo>
                  <a:pt x="5760003" y="3132240"/>
                </a:lnTo>
                <a:lnTo>
                  <a:pt x="5754545" y="3123928"/>
                </a:lnTo>
                <a:lnTo>
                  <a:pt x="5752813" y="3120767"/>
                </a:lnTo>
                <a:close/>
                <a:moveTo>
                  <a:pt x="2076451" y="3119372"/>
                </a:moveTo>
                <a:lnTo>
                  <a:pt x="2079626" y="3126352"/>
                </a:lnTo>
                <a:lnTo>
                  <a:pt x="2078760" y="3130484"/>
                </a:lnTo>
                <a:lnTo>
                  <a:pt x="2076451" y="3119372"/>
                </a:lnTo>
                <a:close/>
                <a:moveTo>
                  <a:pt x="6439404" y="3109937"/>
                </a:moveTo>
                <a:lnTo>
                  <a:pt x="6440728" y="3112848"/>
                </a:lnTo>
                <a:lnTo>
                  <a:pt x="6440992" y="3112848"/>
                </a:lnTo>
                <a:lnTo>
                  <a:pt x="6439404" y="3109937"/>
                </a:lnTo>
                <a:close/>
                <a:moveTo>
                  <a:pt x="5821259" y="3107792"/>
                </a:moveTo>
                <a:lnTo>
                  <a:pt x="5819671" y="3108060"/>
                </a:lnTo>
                <a:lnTo>
                  <a:pt x="5818347" y="3109115"/>
                </a:lnTo>
                <a:lnTo>
                  <a:pt x="5818085" y="3109374"/>
                </a:lnTo>
                <a:lnTo>
                  <a:pt x="5820352" y="3110043"/>
                </a:lnTo>
                <a:lnTo>
                  <a:pt x="5824316" y="3111894"/>
                </a:lnTo>
                <a:lnTo>
                  <a:pt x="5828280" y="3114541"/>
                </a:lnTo>
                <a:lnTo>
                  <a:pt x="5831715" y="3117451"/>
                </a:lnTo>
                <a:lnTo>
                  <a:pt x="5834886" y="3121155"/>
                </a:lnTo>
                <a:lnTo>
                  <a:pt x="5836316" y="3123370"/>
                </a:lnTo>
                <a:lnTo>
                  <a:pt x="5834231" y="3119958"/>
                </a:lnTo>
                <a:lnTo>
                  <a:pt x="5831584" y="3115987"/>
                </a:lnTo>
                <a:lnTo>
                  <a:pt x="5828937" y="3112810"/>
                </a:lnTo>
                <a:lnTo>
                  <a:pt x="5826819" y="3110431"/>
                </a:lnTo>
                <a:lnTo>
                  <a:pt x="5824701" y="3109115"/>
                </a:lnTo>
                <a:lnTo>
                  <a:pt x="5823113" y="3108060"/>
                </a:lnTo>
                <a:lnTo>
                  <a:pt x="5821259" y="3107792"/>
                </a:lnTo>
                <a:close/>
                <a:moveTo>
                  <a:pt x="5850328" y="3107329"/>
                </a:moveTo>
                <a:lnTo>
                  <a:pt x="5849057" y="3108060"/>
                </a:lnTo>
                <a:lnTo>
                  <a:pt x="5847733" y="3109642"/>
                </a:lnTo>
                <a:lnTo>
                  <a:pt x="5846145" y="3111492"/>
                </a:lnTo>
                <a:lnTo>
                  <a:pt x="5844821" y="3113080"/>
                </a:lnTo>
                <a:lnTo>
                  <a:pt x="5843497" y="3115190"/>
                </a:lnTo>
                <a:lnTo>
                  <a:pt x="5842438" y="3117838"/>
                </a:lnTo>
                <a:lnTo>
                  <a:pt x="5841909" y="3120488"/>
                </a:lnTo>
                <a:lnTo>
                  <a:pt x="5840850" y="3123401"/>
                </a:lnTo>
                <a:lnTo>
                  <a:pt x="5840585" y="3126581"/>
                </a:lnTo>
                <a:lnTo>
                  <a:pt x="5840494" y="3127929"/>
                </a:lnTo>
                <a:lnTo>
                  <a:pt x="5840700" y="3126185"/>
                </a:lnTo>
                <a:lnTo>
                  <a:pt x="5842021" y="3121685"/>
                </a:lnTo>
                <a:lnTo>
                  <a:pt x="5843606" y="3117716"/>
                </a:lnTo>
                <a:lnTo>
                  <a:pt x="5845985" y="3113217"/>
                </a:lnTo>
                <a:lnTo>
                  <a:pt x="5848891" y="3109249"/>
                </a:lnTo>
                <a:lnTo>
                  <a:pt x="5850328" y="3107329"/>
                </a:lnTo>
                <a:close/>
                <a:moveTo>
                  <a:pt x="1189964" y="3107225"/>
                </a:moveTo>
                <a:lnTo>
                  <a:pt x="1191023" y="3111459"/>
                </a:lnTo>
                <a:lnTo>
                  <a:pt x="1190494" y="3108284"/>
                </a:lnTo>
                <a:lnTo>
                  <a:pt x="1189964" y="3107225"/>
                </a:lnTo>
                <a:close/>
                <a:moveTo>
                  <a:pt x="5740810" y="3101477"/>
                </a:moveTo>
                <a:lnTo>
                  <a:pt x="5742495" y="3102682"/>
                </a:lnTo>
                <a:lnTo>
                  <a:pt x="5743525" y="3103811"/>
                </a:lnTo>
                <a:lnTo>
                  <a:pt x="5742368" y="3101696"/>
                </a:lnTo>
                <a:lnTo>
                  <a:pt x="5740810" y="3101477"/>
                </a:lnTo>
                <a:close/>
                <a:moveTo>
                  <a:pt x="6190556" y="3095338"/>
                </a:moveTo>
                <a:lnTo>
                  <a:pt x="6190832" y="3096812"/>
                </a:lnTo>
                <a:lnTo>
                  <a:pt x="6192153" y="3101044"/>
                </a:lnTo>
                <a:lnTo>
                  <a:pt x="6193474" y="3104749"/>
                </a:lnTo>
                <a:lnTo>
                  <a:pt x="6195060" y="3108190"/>
                </a:lnTo>
                <a:lnTo>
                  <a:pt x="6196381" y="3111365"/>
                </a:lnTo>
                <a:lnTo>
                  <a:pt x="6198231" y="3114012"/>
                </a:lnTo>
                <a:lnTo>
                  <a:pt x="6200345" y="3115864"/>
                </a:lnTo>
                <a:lnTo>
                  <a:pt x="6202195" y="3117451"/>
                </a:lnTo>
                <a:lnTo>
                  <a:pt x="6203905" y="3117879"/>
                </a:lnTo>
                <a:lnTo>
                  <a:pt x="6203285" y="3117084"/>
                </a:lnTo>
                <a:lnTo>
                  <a:pt x="6201168" y="3113908"/>
                </a:lnTo>
                <a:lnTo>
                  <a:pt x="6196668" y="3107292"/>
                </a:lnTo>
                <a:lnTo>
                  <a:pt x="6192432" y="3099088"/>
                </a:lnTo>
                <a:lnTo>
                  <a:pt x="6190556" y="3095338"/>
                </a:lnTo>
                <a:close/>
                <a:moveTo>
                  <a:pt x="2312988" y="3092372"/>
                </a:moveTo>
                <a:lnTo>
                  <a:pt x="2312988" y="3094203"/>
                </a:lnTo>
                <a:lnTo>
                  <a:pt x="2301026" y="3102831"/>
                </a:lnTo>
                <a:lnTo>
                  <a:pt x="2266204" y="3114597"/>
                </a:lnTo>
                <a:lnTo>
                  <a:pt x="2255838" y="3106753"/>
                </a:lnTo>
                <a:lnTo>
                  <a:pt x="2269926" y="3104139"/>
                </a:lnTo>
                <a:lnTo>
                  <a:pt x="2279761" y="3097864"/>
                </a:lnTo>
                <a:lnTo>
                  <a:pt x="2303684" y="3096556"/>
                </a:lnTo>
                <a:lnTo>
                  <a:pt x="2305013" y="3096034"/>
                </a:lnTo>
                <a:lnTo>
                  <a:pt x="2312988" y="3092372"/>
                </a:lnTo>
                <a:close/>
                <a:moveTo>
                  <a:pt x="1312864" y="3087625"/>
                </a:moveTo>
                <a:lnTo>
                  <a:pt x="1312049" y="3088699"/>
                </a:lnTo>
                <a:lnTo>
                  <a:pt x="1302002" y="3102679"/>
                </a:lnTo>
                <a:lnTo>
                  <a:pt x="1292226" y="3120962"/>
                </a:lnTo>
                <a:lnTo>
                  <a:pt x="1296299" y="3107249"/>
                </a:lnTo>
                <a:lnTo>
                  <a:pt x="1312864" y="3087625"/>
                </a:lnTo>
                <a:close/>
                <a:moveTo>
                  <a:pt x="2330175" y="3085135"/>
                </a:moveTo>
                <a:lnTo>
                  <a:pt x="2331140" y="3085258"/>
                </a:lnTo>
                <a:lnTo>
                  <a:pt x="2335086" y="3086062"/>
                </a:lnTo>
                <a:lnTo>
                  <a:pt x="2339295" y="3087668"/>
                </a:lnTo>
                <a:lnTo>
                  <a:pt x="2342978" y="3089008"/>
                </a:lnTo>
                <a:lnTo>
                  <a:pt x="2346924" y="3091150"/>
                </a:lnTo>
                <a:lnTo>
                  <a:pt x="2350081" y="3093292"/>
                </a:lnTo>
                <a:lnTo>
                  <a:pt x="2352975" y="3095972"/>
                </a:lnTo>
                <a:lnTo>
                  <a:pt x="2355343" y="3098651"/>
                </a:lnTo>
                <a:lnTo>
                  <a:pt x="2356132" y="3100525"/>
                </a:lnTo>
                <a:lnTo>
                  <a:pt x="2356921" y="3101865"/>
                </a:lnTo>
                <a:lnTo>
                  <a:pt x="2357710" y="3103740"/>
                </a:lnTo>
                <a:lnTo>
                  <a:pt x="2358237" y="3105347"/>
                </a:lnTo>
                <a:lnTo>
                  <a:pt x="2358500" y="3107221"/>
                </a:lnTo>
                <a:lnTo>
                  <a:pt x="2358500" y="3109365"/>
                </a:lnTo>
                <a:lnTo>
                  <a:pt x="2358500" y="3111373"/>
                </a:lnTo>
                <a:lnTo>
                  <a:pt x="2358500" y="3111508"/>
                </a:lnTo>
                <a:lnTo>
                  <a:pt x="2357973" y="3113382"/>
                </a:lnTo>
                <a:lnTo>
                  <a:pt x="2356921" y="3116061"/>
                </a:lnTo>
                <a:lnTo>
                  <a:pt x="2350344" y="3128382"/>
                </a:lnTo>
                <a:lnTo>
                  <a:pt x="2345872" y="3147934"/>
                </a:lnTo>
                <a:lnTo>
                  <a:pt x="2344031" y="3145256"/>
                </a:lnTo>
                <a:lnTo>
                  <a:pt x="2342189" y="3142578"/>
                </a:lnTo>
                <a:lnTo>
                  <a:pt x="2340874" y="3139900"/>
                </a:lnTo>
                <a:lnTo>
                  <a:pt x="2340347" y="3137221"/>
                </a:lnTo>
                <a:lnTo>
                  <a:pt x="2339821" y="3134543"/>
                </a:lnTo>
                <a:lnTo>
                  <a:pt x="2339821" y="3131864"/>
                </a:lnTo>
                <a:lnTo>
                  <a:pt x="2340084" y="3128918"/>
                </a:lnTo>
                <a:lnTo>
                  <a:pt x="2340611" y="3126239"/>
                </a:lnTo>
                <a:lnTo>
                  <a:pt x="2341400" y="3123293"/>
                </a:lnTo>
                <a:lnTo>
                  <a:pt x="2342452" y="3120346"/>
                </a:lnTo>
                <a:lnTo>
                  <a:pt x="2343504" y="3117668"/>
                </a:lnTo>
                <a:lnTo>
                  <a:pt x="2345083" y="3114721"/>
                </a:lnTo>
                <a:lnTo>
                  <a:pt x="2348503" y="3109096"/>
                </a:lnTo>
                <a:lnTo>
                  <a:pt x="2352449" y="3103740"/>
                </a:lnTo>
                <a:lnTo>
                  <a:pt x="2350081" y="3101597"/>
                </a:lnTo>
                <a:lnTo>
                  <a:pt x="2343504" y="3097847"/>
                </a:lnTo>
                <a:lnTo>
                  <a:pt x="2334297" y="3087668"/>
                </a:lnTo>
                <a:lnTo>
                  <a:pt x="2331403" y="3085526"/>
                </a:lnTo>
                <a:lnTo>
                  <a:pt x="2330175" y="3085135"/>
                </a:lnTo>
                <a:close/>
                <a:moveTo>
                  <a:pt x="2322985" y="3082847"/>
                </a:moveTo>
                <a:lnTo>
                  <a:pt x="2330175" y="3085135"/>
                </a:lnTo>
                <a:lnTo>
                  <a:pt x="2326931" y="3084722"/>
                </a:lnTo>
                <a:lnTo>
                  <a:pt x="2323248" y="3084187"/>
                </a:lnTo>
                <a:lnTo>
                  <a:pt x="2319302" y="3084187"/>
                </a:lnTo>
                <a:lnTo>
                  <a:pt x="2316145" y="3084454"/>
                </a:lnTo>
                <a:lnTo>
                  <a:pt x="2312988" y="3084990"/>
                </a:lnTo>
                <a:lnTo>
                  <a:pt x="2322985" y="3082847"/>
                </a:lnTo>
                <a:close/>
                <a:moveTo>
                  <a:pt x="5696568" y="3082115"/>
                </a:moveTo>
                <a:lnTo>
                  <a:pt x="5692067" y="3082648"/>
                </a:lnTo>
                <a:lnTo>
                  <a:pt x="5688096" y="3083703"/>
                </a:lnTo>
                <a:lnTo>
                  <a:pt x="5683596" y="3085556"/>
                </a:lnTo>
                <a:lnTo>
                  <a:pt x="5679360" y="3087413"/>
                </a:lnTo>
                <a:lnTo>
                  <a:pt x="5675124" y="3089791"/>
                </a:lnTo>
                <a:lnTo>
                  <a:pt x="5670888" y="3091907"/>
                </a:lnTo>
                <a:lnTo>
                  <a:pt x="5666917" y="3094555"/>
                </a:lnTo>
                <a:lnTo>
                  <a:pt x="5659240" y="3100374"/>
                </a:lnTo>
                <a:lnTo>
                  <a:pt x="5652886" y="3105935"/>
                </a:lnTo>
                <a:lnTo>
                  <a:pt x="5648397" y="3109971"/>
                </a:lnTo>
                <a:lnTo>
                  <a:pt x="5653526" y="3110073"/>
                </a:lnTo>
                <a:lnTo>
                  <a:pt x="5654318" y="3109810"/>
                </a:lnTo>
                <a:lnTo>
                  <a:pt x="5658014" y="3107700"/>
                </a:lnTo>
                <a:lnTo>
                  <a:pt x="5661974" y="3105324"/>
                </a:lnTo>
                <a:lnTo>
                  <a:pt x="5665142" y="3102948"/>
                </a:lnTo>
                <a:lnTo>
                  <a:pt x="5668046" y="3100572"/>
                </a:lnTo>
                <a:lnTo>
                  <a:pt x="5673062" y="3096088"/>
                </a:lnTo>
                <a:lnTo>
                  <a:pt x="5677814" y="3091602"/>
                </a:lnTo>
                <a:lnTo>
                  <a:pt x="5680454" y="3089490"/>
                </a:lnTo>
                <a:lnTo>
                  <a:pt x="5683094" y="3087906"/>
                </a:lnTo>
                <a:lnTo>
                  <a:pt x="5685734" y="3086324"/>
                </a:lnTo>
                <a:lnTo>
                  <a:pt x="5688638" y="3085004"/>
                </a:lnTo>
                <a:lnTo>
                  <a:pt x="5692070" y="3083949"/>
                </a:lnTo>
                <a:lnTo>
                  <a:pt x="5695766" y="3083156"/>
                </a:lnTo>
                <a:lnTo>
                  <a:pt x="5700254" y="3082892"/>
                </a:lnTo>
                <a:lnTo>
                  <a:pt x="5705271" y="3083156"/>
                </a:lnTo>
                <a:lnTo>
                  <a:pt x="5710815" y="3085268"/>
                </a:lnTo>
                <a:lnTo>
                  <a:pt x="5727447" y="3100307"/>
                </a:lnTo>
                <a:lnTo>
                  <a:pt x="5739095" y="3101238"/>
                </a:lnTo>
                <a:lnTo>
                  <a:pt x="5727277" y="3099580"/>
                </a:lnTo>
                <a:lnTo>
                  <a:pt x="5710599" y="3084502"/>
                </a:lnTo>
                <a:lnTo>
                  <a:pt x="5707952" y="3083445"/>
                </a:lnTo>
                <a:lnTo>
                  <a:pt x="5706098" y="3082915"/>
                </a:lnTo>
                <a:lnTo>
                  <a:pt x="5704510" y="3082386"/>
                </a:lnTo>
                <a:lnTo>
                  <a:pt x="5700539" y="3082115"/>
                </a:lnTo>
                <a:lnTo>
                  <a:pt x="5696568" y="3082115"/>
                </a:lnTo>
                <a:close/>
                <a:moveTo>
                  <a:pt x="5881619" y="3076297"/>
                </a:moveTo>
                <a:lnTo>
                  <a:pt x="5881884" y="3079473"/>
                </a:lnTo>
                <a:lnTo>
                  <a:pt x="5881619" y="3082386"/>
                </a:lnTo>
                <a:lnTo>
                  <a:pt x="5881563" y="3082691"/>
                </a:lnTo>
                <a:lnTo>
                  <a:pt x="5887472" y="3079347"/>
                </a:lnTo>
                <a:lnTo>
                  <a:pt x="5891358" y="3076979"/>
                </a:lnTo>
                <a:lnTo>
                  <a:pt x="5887973" y="3076826"/>
                </a:lnTo>
                <a:lnTo>
                  <a:pt x="5881619" y="3076297"/>
                </a:lnTo>
                <a:close/>
                <a:moveTo>
                  <a:pt x="1355726" y="3049524"/>
                </a:moveTo>
                <a:lnTo>
                  <a:pt x="1355183" y="3050065"/>
                </a:lnTo>
                <a:lnTo>
                  <a:pt x="1335088" y="3065401"/>
                </a:lnTo>
                <a:lnTo>
                  <a:pt x="1335088" y="3061631"/>
                </a:lnTo>
                <a:lnTo>
                  <a:pt x="1355726" y="3049524"/>
                </a:lnTo>
                <a:close/>
                <a:moveTo>
                  <a:pt x="6112349" y="3044948"/>
                </a:moveTo>
                <a:lnTo>
                  <a:pt x="6110500" y="3048125"/>
                </a:lnTo>
                <a:lnTo>
                  <a:pt x="6112085" y="3045741"/>
                </a:lnTo>
                <a:lnTo>
                  <a:pt x="6112349" y="3044948"/>
                </a:lnTo>
                <a:close/>
                <a:moveTo>
                  <a:pt x="519113" y="3038488"/>
                </a:moveTo>
                <a:lnTo>
                  <a:pt x="519113" y="3044044"/>
                </a:lnTo>
                <a:lnTo>
                  <a:pt x="518561" y="3046690"/>
                </a:lnTo>
                <a:lnTo>
                  <a:pt x="518009" y="3049339"/>
                </a:lnTo>
                <a:lnTo>
                  <a:pt x="512763" y="3060714"/>
                </a:lnTo>
                <a:lnTo>
                  <a:pt x="519113" y="3038488"/>
                </a:lnTo>
                <a:close/>
                <a:moveTo>
                  <a:pt x="6253315" y="3035320"/>
                </a:moveTo>
                <a:lnTo>
                  <a:pt x="6253315" y="3035585"/>
                </a:lnTo>
                <a:lnTo>
                  <a:pt x="6254109" y="3047496"/>
                </a:lnTo>
                <a:lnTo>
                  <a:pt x="6254109" y="3047757"/>
                </a:lnTo>
                <a:lnTo>
                  <a:pt x="6254109" y="3048555"/>
                </a:lnTo>
                <a:lnTo>
                  <a:pt x="6254638" y="3060985"/>
                </a:lnTo>
                <a:lnTo>
                  <a:pt x="6254903" y="3064690"/>
                </a:lnTo>
                <a:lnTo>
                  <a:pt x="6255433" y="3067337"/>
                </a:lnTo>
                <a:lnTo>
                  <a:pt x="6255697" y="3068659"/>
                </a:lnTo>
                <a:lnTo>
                  <a:pt x="6255962" y="3069718"/>
                </a:lnTo>
                <a:lnTo>
                  <a:pt x="6255962" y="3072100"/>
                </a:lnTo>
                <a:lnTo>
                  <a:pt x="6255962" y="3077922"/>
                </a:lnTo>
                <a:lnTo>
                  <a:pt x="6255697" y="3084008"/>
                </a:lnTo>
                <a:lnTo>
                  <a:pt x="6255242" y="3089241"/>
                </a:lnTo>
                <a:lnTo>
                  <a:pt x="6254374" y="3096445"/>
                </a:lnTo>
                <a:lnTo>
                  <a:pt x="6255168" y="3090093"/>
                </a:lnTo>
                <a:lnTo>
                  <a:pt x="6255242" y="3089241"/>
                </a:lnTo>
                <a:lnTo>
                  <a:pt x="6257021" y="3074481"/>
                </a:lnTo>
                <a:lnTo>
                  <a:pt x="6257021" y="3071040"/>
                </a:lnTo>
                <a:lnTo>
                  <a:pt x="6257021" y="3070512"/>
                </a:lnTo>
                <a:lnTo>
                  <a:pt x="6256491" y="3070247"/>
                </a:lnTo>
                <a:lnTo>
                  <a:pt x="6255962" y="3069718"/>
                </a:lnTo>
                <a:lnTo>
                  <a:pt x="6255962" y="3065749"/>
                </a:lnTo>
                <a:lnTo>
                  <a:pt x="6255433" y="3059662"/>
                </a:lnTo>
                <a:lnTo>
                  <a:pt x="6254903" y="3053576"/>
                </a:lnTo>
                <a:lnTo>
                  <a:pt x="6254109" y="3047496"/>
                </a:lnTo>
                <a:lnTo>
                  <a:pt x="6253315" y="3035320"/>
                </a:lnTo>
                <a:close/>
                <a:moveTo>
                  <a:pt x="2182813" y="3035238"/>
                </a:moveTo>
                <a:lnTo>
                  <a:pt x="2183067" y="3035238"/>
                </a:lnTo>
                <a:lnTo>
                  <a:pt x="2183575" y="3037341"/>
                </a:lnTo>
                <a:lnTo>
                  <a:pt x="2185861" y="3048901"/>
                </a:lnTo>
                <a:lnTo>
                  <a:pt x="2189163" y="3070981"/>
                </a:lnTo>
                <a:lnTo>
                  <a:pt x="2189163" y="3074922"/>
                </a:lnTo>
                <a:lnTo>
                  <a:pt x="2187893" y="3063094"/>
                </a:lnTo>
                <a:lnTo>
                  <a:pt x="2183067" y="3044169"/>
                </a:lnTo>
                <a:lnTo>
                  <a:pt x="2182813" y="3038654"/>
                </a:lnTo>
                <a:lnTo>
                  <a:pt x="2182813" y="3035763"/>
                </a:lnTo>
                <a:lnTo>
                  <a:pt x="2182813" y="3035238"/>
                </a:lnTo>
                <a:close/>
                <a:moveTo>
                  <a:pt x="6117370" y="3030393"/>
                </a:moveTo>
                <a:lnTo>
                  <a:pt x="6116049" y="3033836"/>
                </a:lnTo>
                <a:lnTo>
                  <a:pt x="6117370" y="3030660"/>
                </a:lnTo>
                <a:lnTo>
                  <a:pt x="6117370" y="3030393"/>
                </a:lnTo>
                <a:close/>
                <a:moveTo>
                  <a:pt x="5998980" y="3029892"/>
                </a:moveTo>
                <a:lnTo>
                  <a:pt x="5999132" y="3031500"/>
                </a:lnTo>
                <a:lnTo>
                  <a:pt x="5999250" y="3031452"/>
                </a:lnTo>
                <a:lnTo>
                  <a:pt x="5998980" y="3029892"/>
                </a:lnTo>
                <a:close/>
                <a:moveTo>
                  <a:pt x="6417433" y="3014948"/>
                </a:moveTo>
                <a:lnTo>
                  <a:pt x="6417963" y="3017328"/>
                </a:lnTo>
                <a:lnTo>
                  <a:pt x="6419022" y="3021559"/>
                </a:lnTo>
                <a:lnTo>
                  <a:pt x="6417433" y="3014948"/>
                </a:lnTo>
                <a:close/>
                <a:moveTo>
                  <a:pt x="6263109" y="3007802"/>
                </a:moveTo>
                <a:lnTo>
                  <a:pt x="6262844" y="3008068"/>
                </a:lnTo>
                <a:lnTo>
                  <a:pt x="6255168" y="3023410"/>
                </a:lnTo>
                <a:lnTo>
                  <a:pt x="6263109" y="3007802"/>
                </a:lnTo>
                <a:close/>
                <a:moveTo>
                  <a:pt x="6349139" y="3007536"/>
                </a:moveTo>
                <a:lnTo>
                  <a:pt x="6346492" y="3008596"/>
                </a:lnTo>
                <a:lnTo>
                  <a:pt x="6343580" y="3011241"/>
                </a:lnTo>
                <a:lnTo>
                  <a:pt x="6347815" y="3008860"/>
                </a:lnTo>
                <a:lnTo>
                  <a:pt x="6349139" y="3007802"/>
                </a:lnTo>
                <a:lnTo>
                  <a:pt x="6349139" y="3007536"/>
                </a:lnTo>
                <a:close/>
                <a:moveTo>
                  <a:pt x="6333257" y="3005686"/>
                </a:moveTo>
                <a:lnTo>
                  <a:pt x="6338815" y="3011508"/>
                </a:lnTo>
                <a:lnTo>
                  <a:pt x="6341992" y="3011771"/>
                </a:lnTo>
                <a:lnTo>
                  <a:pt x="6342786" y="3011508"/>
                </a:lnTo>
                <a:lnTo>
                  <a:pt x="6333257" y="3005686"/>
                </a:lnTo>
                <a:close/>
                <a:moveTo>
                  <a:pt x="6295403" y="3003038"/>
                </a:moveTo>
                <a:lnTo>
                  <a:pt x="6301227" y="3017328"/>
                </a:lnTo>
                <a:lnTo>
                  <a:pt x="6307315" y="3028968"/>
                </a:lnTo>
                <a:lnTo>
                  <a:pt x="6308109" y="3028968"/>
                </a:lnTo>
                <a:lnTo>
                  <a:pt x="6300698" y="3014418"/>
                </a:lnTo>
                <a:lnTo>
                  <a:pt x="6295403" y="3003038"/>
                </a:lnTo>
                <a:close/>
                <a:moveTo>
                  <a:pt x="6326374" y="2999331"/>
                </a:moveTo>
                <a:lnTo>
                  <a:pt x="6329815" y="3005154"/>
                </a:lnTo>
                <a:lnTo>
                  <a:pt x="6331668" y="3004890"/>
                </a:lnTo>
                <a:lnTo>
                  <a:pt x="6331933" y="3004890"/>
                </a:lnTo>
                <a:lnTo>
                  <a:pt x="6331139" y="3004095"/>
                </a:lnTo>
                <a:lnTo>
                  <a:pt x="6326374" y="2999331"/>
                </a:lnTo>
                <a:close/>
                <a:moveTo>
                  <a:pt x="6322139" y="2995098"/>
                </a:moveTo>
                <a:lnTo>
                  <a:pt x="6319756" y="2995363"/>
                </a:lnTo>
                <a:lnTo>
                  <a:pt x="6317374" y="2996156"/>
                </a:lnTo>
                <a:lnTo>
                  <a:pt x="6315786" y="2996951"/>
                </a:lnTo>
                <a:lnTo>
                  <a:pt x="6314462" y="2998802"/>
                </a:lnTo>
                <a:lnTo>
                  <a:pt x="6313933" y="3000655"/>
                </a:lnTo>
                <a:lnTo>
                  <a:pt x="6313668" y="3003038"/>
                </a:lnTo>
                <a:lnTo>
                  <a:pt x="6313933" y="3005949"/>
                </a:lnTo>
                <a:lnTo>
                  <a:pt x="6314462" y="3009654"/>
                </a:lnTo>
                <a:lnTo>
                  <a:pt x="6314198" y="3006478"/>
                </a:lnTo>
                <a:lnTo>
                  <a:pt x="6314198" y="3004095"/>
                </a:lnTo>
                <a:lnTo>
                  <a:pt x="6314462" y="3001449"/>
                </a:lnTo>
                <a:lnTo>
                  <a:pt x="6315256" y="2999596"/>
                </a:lnTo>
                <a:lnTo>
                  <a:pt x="6316580" y="2997743"/>
                </a:lnTo>
                <a:lnTo>
                  <a:pt x="6317903" y="2996685"/>
                </a:lnTo>
                <a:lnTo>
                  <a:pt x="6319756" y="2995363"/>
                </a:lnTo>
                <a:lnTo>
                  <a:pt x="6322404" y="2995098"/>
                </a:lnTo>
                <a:lnTo>
                  <a:pt x="6322139" y="2995098"/>
                </a:lnTo>
                <a:close/>
                <a:moveTo>
                  <a:pt x="6281639" y="2995098"/>
                </a:moveTo>
                <a:lnTo>
                  <a:pt x="6281903" y="2995363"/>
                </a:lnTo>
                <a:lnTo>
                  <a:pt x="6285609" y="2996156"/>
                </a:lnTo>
                <a:lnTo>
                  <a:pt x="6285874" y="2996156"/>
                </a:lnTo>
                <a:lnTo>
                  <a:pt x="6284021" y="2995626"/>
                </a:lnTo>
                <a:lnTo>
                  <a:pt x="6281639" y="2995098"/>
                </a:lnTo>
                <a:close/>
                <a:moveTo>
                  <a:pt x="6133225" y="2993611"/>
                </a:moveTo>
                <a:lnTo>
                  <a:pt x="6135603" y="2995198"/>
                </a:lnTo>
                <a:lnTo>
                  <a:pt x="6135603" y="2994670"/>
                </a:lnTo>
                <a:lnTo>
                  <a:pt x="6133225" y="2993611"/>
                </a:lnTo>
                <a:close/>
                <a:moveTo>
                  <a:pt x="655639" y="2990859"/>
                </a:moveTo>
                <a:lnTo>
                  <a:pt x="655089" y="2991640"/>
                </a:lnTo>
                <a:lnTo>
                  <a:pt x="642981" y="3021024"/>
                </a:lnTo>
                <a:lnTo>
                  <a:pt x="635001" y="3014266"/>
                </a:lnTo>
                <a:lnTo>
                  <a:pt x="646559" y="2995797"/>
                </a:lnTo>
                <a:lnTo>
                  <a:pt x="655639" y="2990859"/>
                </a:lnTo>
                <a:close/>
                <a:moveTo>
                  <a:pt x="6463228" y="2987423"/>
                </a:moveTo>
                <a:lnTo>
                  <a:pt x="6463418" y="2988943"/>
                </a:lnTo>
                <a:lnTo>
                  <a:pt x="6463466" y="2989436"/>
                </a:lnTo>
                <a:lnTo>
                  <a:pt x="6463228" y="2988482"/>
                </a:lnTo>
                <a:lnTo>
                  <a:pt x="6463228" y="2987423"/>
                </a:lnTo>
                <a:close/>
                <a:moveTo>
                  <a:pt x="6463261" y="2987338"/>
                </a:moveTo>
                <a:lnTo>
                  <a:pt x="6465875" y="3006214"/>
                </a:lnTo>
                <a:lnTo>
                  <a:pt x="6466404" y="3012301"/>
                </a:lnTo>
                <a:lnTo>
                  <a:pt x="6466404" y="3012830"/>
                </a:lnTo>
                <a:lnTo>
                  <a:pt x="6466140" y="3011771"/>
                </a:lnTo>
                <a:lnTo>
                  <a:pt x="6464912" y="3004675"/>
                </a:lnTo>
                <a:lnTo>
                  <a:pt x="6464022" y="2995098"/>
                </a:lnTo>
                <a:lnTo>
                  <a:pt x="6463466" y="2989436"/>
                </a:lnTo>
                <a:lnTo>
                  <a:pt x="6463493" y="2989541"/>
                </a:lnTo>
                <a:lnTo>
                  <a:pt x="6463418" y="2988943"/>
                </a:lnTo>
                <a:lnTo>
                  <a:pt x="6463261" y="2987338"/>
                </a:lnTo>
                <a:close/>
                <a:moveTo>
                  <a:pt x="1452563" y="2986021"/>
                </a:moveTo>
                <a:lnTo>
                  <a:pt x="1452048" y="2986761"/>
                </a:lnTo>
                <a:lnTo>
                  <a:pt x="1449988" y="2988732"/>
                </a:lnTo>
                <a:lnTo>
                  <a:pt x="1447414" y="2990950"/>
                </a:lnTo>
                <a:lnTo>
                  <a:pt x="1433513" y="3000311"/>
                </a:lnTo>
                <a:lnTo>
                  <a:pt x="1452563" y="2986021"/>
                </a:lnTo>
                <a:close/>
                <a:moveTo>
                  <a:pt x="6417169" y="2984246"/>
                </a:moveTo>
                <a:lnTo>
                  <a:pt x="6417698" y="2985835"/>
                </a:lnTo>
                <a:lnTo>
                  <a:pt x="6417433" y="2984510"/>
                </a:lnTo>
                <a:lnTo>
                  <a:pt x="6417169" y="2984246"/>
                </a:lnTo>
                <a:close/>
                <a:moveTo>
                  <a:pt x="419101" y="2978146"/>
                </a:moveTo>
                <a:lnTo>
                  <a:pt x="414338" y="2995621"/>
                </a:lnTo>
                <a:lnTo>
                  <a:pt x="418761" y="2979003"/>
                </a:lnTo>
                <a:lnTo>
                  <a:pt x="419101" y="2978146"/>
                </a:lnTo>
                <a:close/>
                <a:moveTo>
                  <a:pt x="1632632" y="2978083"/>
                </a:moveTo>
                <a:lnTo>
                  <a:pt x="1633539" y="2981521"/>
                </a:lnTo>
                <a:lnTo>
                  <a:pt x="1632858" y="2984432"/>
                </a:lnTo>
                <a:lnTo>
                  <a:pt x="1628776" y="2981521"/>
                </a:lnTo>
                <a:lnTo>
                  <a:pt x="1632632" y="2978083"/>
                </a:lnTo>
                <a:close/>
                <a:moveTo>
                  <a:pt x="6461110" y="2971813"/>
                </a:moveTo>
                <a:lnTo>
                  <a:pt x="6462698" y="2981599"/>
                </a:lnTo>
                <a:lnTo>
                  <a:pt x="6463261" y="2987338"/>
                </a:lnTo>
                <a:lnTo>
                  <a:pt x="6461110" y="2971813"/>
                </a:lnTo>
                <a:close/>
                <a:moveTo>
                  <a:pt x="609601" y="2968626"/>
                </a:moveTo>
                <a:lnTo>
                  <a:pt x="609839" y="2968626"/>
                </a:lnTo>
                <a:lnTo>
                  <a:pt x="614364" y="3001375"/>
                </a:lnTo>
                <a:lnTo>
                  <a:pt x="613888" y="3003558"/>
                </a:lnTo>
                <a:lnTo>
                  <a:pt x="609601" y="2968626"/>
                </a:lnTo>
                <a:close/>
                <a:moveTo>
                  <a:pt x="6460051" y="2967318"/>
                </a:moveTo>
                <a:lnTo>
                  <a:pt x="6460316" y="2968110"/>
                </a:lnTo>
                <a:lnTo>
                  <a:pt x="6460845" y="2971813"/>
                </a:lnTo>
                <a:lnTo>
                  <a:pt x="6460051" y="2967318"/>
                </a:lnTo>
                <a:close/>
                <a:moveTo>
                  <a:pt x="1139156" y="2966775"/>
                </a:moveTo>
                <a:lnTo>
                  <a:pt x="1140479" y="2967833"/>
                </a:lnTo>
                <a:lnTo>
                  <a:pt x="1140215" y="2967303"/>
                </a:lnTo>
                <a:lnTo>
                  <a:pt x="1139156" y="2966775"/>
                </a:lnTo>
                <a:close/>
                <a:moveTo>
                  <a:pt x="1603042" y="2962214"/>
                </a:moveTo>
                <a:lnTo>
                  <a:pt x="1609726" y="2965653"/>
                </a:lnTo>
                <a:lnTo>
                  <a:pt x="1609169" y="2966975"/>
                </a:lnTo>
                <a:lnTo>
                  <a:pt x="1593851" y="2965653"/>
                </a:lnTo>
                <a:lnTo>
                  <a:pt x="1603042" y="2962214"/>
                </a:lnTo>
                <a:close/>
                <a:moveTo>
                  <a:pt x="6402875" y="2955150"/>
                </a:moveTo>
                <a:lnTo>
                  <a:pt x="6403139" y="2957794"/>
                </a:lnTo>
                <a:lnTo>
                  <a:pt x="6403671" y="2960453"/>
                </a:lnTo>
                <a:lnTo>
                  <a:pt x="6404198" y="2963614"/>
                </a:lnTo>
                <a:lnTo>
                  <a:pt x="6404198" y="2963085"/>
                </a:lnTo>
                <a:lnTo>
                  <a:pt x="6403671" y="2960453"/>
                </a:lnTo>
                <a:lnTo>
                  <a:pt x="6403669" y="2960440"/>
                </a:lnTo>
                <a:lnTo>
                  <a:pt x="6402875" y="2955150"/>
                </a:lnTo>
                <a:close/>
                <a:moveTo>
                  <a:pt x="6381963" y="2934508"/>
                </a:moveTo>
                <a:lnTo>
                  <a:pt x="6381433" y="2951975"/>
                </a:lnTo>
                <a:lnTo>
                  <a:pt x="6381698" y="2951447"/>
                </a:lnTo>
                <a:lnTo>
                  <a:pt x="6381698" y="2950123"/>
                </a:lnTo>
                <a:lnTo>
                  <a:pt x="6381963" y="2945097"/>
                </a:lnTo>
                <a:lnTo>
                  <a:pt x="6381963" y="2934508"/>
                </a:lnTo>
                <a:close/>
                <a:moveTo>
                  <a:pt x="1974017" y="2934407"/>
                </a:moveTo>
                <a:lnTo>
                  <a:pt x="1972350" y="2935942"/>
                </a:lnTo>
                <a:lnTo>
                  <a:pt x="1969850" y="2937734"/>
                </a:lnTo>
                <a:lnTo>
                  <a:pt x="1967350" y="2939272"/>
                </a:lnTo>
                <a:lnTo>
                  <a:pt x="1964572" y="2940295"/>
                </a:lnTo>
                <a:lnTo>
                  <a:pt x="1961794" y="2941064"/>
                </a:lnTo>
                <a:lnTo>
                  <a:pt x="1958738" y="2941577"/>
                </a:lnTo>
                <a:lnTo>
                  <a:pt x="1955682" y="2941577"/>
                </a:lnTo>
                <a:lnTo>
                  <a:pt x="1952626" y="2941577"/>
                </a:lnTo>
                <a:lnTo>
                  <a:pt x="1974017" y="2934407"/>
                </a:lnTo>
                <a:close/>
                <a:moveTo>
                  <a:pt x="6398110" y="2932390"/>
                </a:moveTo>
                <a:lnTo>
                  <a:pt x="6398375" y="2932920"/>
                </a:lnTo>
                <a:lnTo>
                  <a:pt x="6398375" y="2932390"/>
                </a:lnTo>
                <a:lnTo>
                  <a:pt x="6398110" y="2932390"/>
                </a:lnTo>
                <a:close/>
                <a:moveTo>
                  <a:pt x="6454492" y="2928685"/>
                </a:moveTo>
                <a:lnTo>
                  <a:pt x="6454757" y="2930803"/>
                </a:lnTo>
                <a:lnTo>
                  <a:pt x="6454492" y="2928949"/>
                </a:lnTo>
                <a:lnTo>
                  <a:pt x="6454492" y="2928685"/>
                </a:lnTo>
                <a:close/>
                <a:moveTo>
                  <a:pt x="1744210" y="2922524"/>
                </a:moveTo>
                <a:lnTo>
                  <a:pt x="1744664" y="2927287"/>
                </a:lnTo>
                <a:lnTo>
                  <a:pt x="1739901" y="2927287"/>
                </a:lnTo>
                <a:lnTo>
                  <a:pt x="1744210" y="2922524"/>
                </a:lnTo>
                <a:close/>
                <a:moveTo>
                  <a:pt x="5586413" y="2900378"/>
                </a:moveTo>
                <a:lnTo>
                  <a:pt x="5586731" y="2900627"/>
                </a:lnTo>
                <a:lnTo>
                  <a:pt x="5588001" y="2916252"/>
                </a:lnTo>
                <a:lnTo>
                  <a:pt x="5586413" y="2900378"/>
                </a:lnTo>
                <a:close/>
                <a:moveTo>
                  <a:pt x="6386463" y="2897198"/>
                </a:moveTo>
                <a:lnTo>
                  <a:pt x="6385580" y="2900530"/>
                </a:lnTo>
                <a:lnTo>
                  <a:pt x="6384610" y="2900637"/>
                </a:lnTo>
                <a:lnTo>
                  <a:pt x="6384080" y="2906194"/>
                </a:lnTo>
                <a:lnTo>
                  <a:pt x="6385580" y="2900530"/>
                </a:lnTo>
                <a:lnTo>
                  <a:pt x="6386992" y="2900373"/>
                </a:lnTo>
                <a:lnTo>
                  <a:pt x="6387521" y="2900903"/>
                </a:lnTo>
                <a:lnTo>
                  <a:pt x="6386463" y="2897198"/>
                </a:lnTo>
                <a:close/>
                <a:moveTo>
                  <a:pt x="6448934" y="2893495"/>
                </a:moveTo>
                <a:lnTo>
                  <a:pt x="6449463" y="2897728"/>
                </a:lnTo>
                <a:lnTo>
                  <a:pt x="6449198" y="2897462"/>
                </a:lnTo>
                <a:lnTo>
                  <a:pt x="6448934" y="2893495"/>
                </a:lnTo>
                <a:close/>
                <a:moveTo>
                  <a:pt x="971118" y="2868905"/>
                </a:moveTo>
                <a:lnTo>
                  <a:pt x="972441" y="2871020"/>
                </a:lnTo>
                <a:lnTo>
                  <a:pt x="971647" y="2869698"/>
                </a:lnTo>
                <a:lnTo>
                  <a:pt x="971118" y="2868905"/>
                </a:lnTo>
                <a:close/>
                <a:moveTo>
                  <a:pt x="6376404" y="2854861"/>
                </a:moveTo>
                <a:lnTo>
                  <a:pt x="6377463" y="2861212"/>
                </a:lnTo>
                <a:lnTo>
                  <a:pt x="6381169" y="2875766"/>
                </a:lnTo>
                <a:lnTo>
                  <a:pt x="6381433" y="2876295"/>
                </a:lnTo>
                <a:lnTo>
                  <a:pt x="6376404" y="2854861"/>
                </a:lnTo>
                <a:close/>
                <a:moveTo>
                  <a:pt x="6109707" y="2849134"/>
                </a:moveTo>
                <a:lnTo>
                  <a:pt x="6120805" y="2895443"/>
                </a:lnTo>
                <a:lnTo>
                  <a:pt x="6131375" y="2941752"/>
                </a:lnTo>
                <a:lnTo>
                  <a:pt x="6141417" y="2988318"/>
                </a:lnTo>
                <a:lnTo>
                  <a:pt x="6150666" y="3035160"/>
                </a:lnTo>
                <a:lnTo>
                  <a:pt x="6159650" y="3082257"/>
                </a:lnTo>
                <a:lnTo>
                  <a:pt x="6167842" y="3129094"/>
                </a:lnTo>
                <a:lnTo>
                  <a:pt x="6175241" y="3176193"/>
                </a:lnTo>
                <a:lnTo>
                  <a:pt x="6182376" y="3223294"/>
                </a:lnTo>
                <a:lnTo>
                  <a:pt x="6188718" y="3270392"/>
                </a:lnTo>
                <a:lnTo>
                  <a:pt x="6194795" y="3318018"/>
                </a:lnTo>
                <a:lnTo>
                  <a:pt x="6200081" y="3365377"/>
                </a:lnTo>
                <a:lnTo>
                  <a:pt x="6204309" y="3412732"/>
                </a:lnTo>
                <a:lnTo>
                  <a:pt x="6208537" y="3460359"/>
                </a:lnTo>
                <a:lnTo>
                  <a:pt x="6211972" y="3507726"/>
                </a:lnTo>
                <a:lnTo>
                  <a:pt x="6214614" y="3555621"/>
                </a:lnTo>
                <a:lnTo>
                  <a:pt x="6216993" y="3603252"/>
                </a:lnTo>
                <a:lnTo>
                  <a:pt x="6216728" y="3606427"/>
                </a:lnTo>
                <a:lnTo>
                  <a:pt x="6216464" y="3609602"/>
                </a:lnTo>
                <a:lnTo>
                  <a:pt x="6215671" y="3612778"/>
                </a:lnTo>
                <a:lnTo>
                  <a:pt x="6215143" y="3616218"/>
                </a:lnTo>
                <a:lnTo>
                  <a:pt x="6213029" y="3623098"/>
                </a:lnTo>
                <a:lnTo>
                  <a:pt x="6210386" y="3629713"/>
                </a:lnTo>
                <a:lnTo>
                  <a:pt x="6207215" y="3636593"/>
                </a:lnTo>
                <a:lnTo>
                  <a:pt x="6203780" y="3643209"/>
                </a:lnTo>
                <a:lnTo>
                  <a:pt x="6199288" y="3649559"/>
                </a:lnTo>
                <a:lnTo>
                  <a:pt x="6194795" y="3655645"/>
                </a:lnTo>
                <a:lnTo>
                  <a:pt x="6189775" y="3660938"/>
                </a:lnTo>
                <a:lnTo>
                  <a:pt x="6184754" y="3665965"/>
                </a:lnTo>
                <a:lnTo>
                  <a:pt x="6179205" y="3670199"/>
                </a:lnTo>
                <a:lnTo>
                  <a:pt x="6176562" y="3672052"/>
                </a:lnTo>
                <a:lnTo>
                  <a:pt x="6173655" y="3673904"/>
                </a:lnTo>
                <a:lnTo>
                  <a:pt x="6170749" y="3674962"/>
                </a:lnTo>
                <a:lnTo>
                  <a:pt x="6168106" y="3676550"/>
                </a:lnTo>
                <a:lnTo>
                  <a:pt x="6165199" y="3677344"/>
                </a:lnTo>
                <a:lnTo>
                  <a:pt x="6162028" y="3677873"/>
                </a:lnTo>
                <a:lnTo>
                  <a:pt x="6159650" y="3678402"/>
                </a:lnTo>
                <a:lnTo>
                  <a:pt x="6156479" y="3678402"/>
                </a:lnTo>
                <a:lnTo>
                  <a:pt x="6153837" y="3678402"/>
                </a:lnTo>
                <a:lnTo>
                  <a:pt x="6151194" y="3678138"/>
                </a:lnTo>
                <a:lnTo>
                  <a:pt x="6148023" y="3674169"/>
                </a:lnTo>
                <a:lnTo>
                  <a:pt x="6148023" y="3670199"/>
                </a:lnTo>
                <a:lnTo>
                  <a:pt x="6145116" y="3674433"/>
                </a:lnTo>
                <a:lnTo>
                  <a:pt x="6139567" y="3664378"/>
                </a:lnTo>
                <a:lnTo>
                  <a:pt x="6138510" y="3668612"/>
                </a:lnTo>
                <a:lnTo>
                  <a:pt x="6137189" y="3672052"/>
                </a:lnTo>
                <a:lnTo>
                  <a:pt x="6135868" y="3674962"/>
                </a:lnTo>
                <a:lnTo>
                  <a:pt x="6135075" y="3676285"/>
                </a:lnTo>
                <a:lnTo>
                  <a:pt x="6134018" y="3677079"/>
                </a:lnTo>
                <a:lnTo>
                  <a:pt x="6133225" y="3677873"/>
                </a:lnTo>
                <a:lnTo>
                  <a:pt x="6131904" y="3678402"/>
                </a:lnTo>
                <a:lnTo>
                  <a:pt x="6130847" y="3678932"/>
                </a:lnTo>
                <a:lnTo>
                  <a:pt x="6129261" y="3678932"/>
                </a:lnTo>
                <a:lnTo>
                  <a:pt x="6127940" y="3678932"/>
                </a:lnTo>
                <a:lnTo>
                  <a:pt x="6126090" y="3678402"/>
                </a:lnTo>
                <a:lnTo>
                  <a:pt x="6123976" y="3677873"/>
                </a:lnTo>
                <a:lnTo>
                  <a:pt x="6122127" y="3677079"/>
                </a:lnTo>
                <a:lnTo>
                  <a:pt x="6125826" y="3674433"/>
                </a:lnTo>
                <a:lnTo>
                  <a:pt x="6123712" y="3669935"/>
                </a:lnTo>
                <a:lnTo>
                  <a:pt x="6123712" y="3674962"/>
                </a:lnTo>
                <a:lnTo>
                  <a:pt x="6119484" y="3675492"/>
                </a:lnTo>
                <a:lnTo>
                  <a:pt x="6118691" y="3680519"/>
                </a:lnTo>
                <a:lnTo>
                  <a:pt x="6093323" y="3699307"/>
                </a:lnTo>
                <a:lnTo>
                  <a:pt x="6089624" y="3696132"/>
                </a:lnTo>
                <a:lnTo>
                  <a:pt x="6082489" y="3703541"/>
                </a:lnTo>
                <a:lnTo>
                  <a:pt x="6091473" y="3700630"/>
                </a:lnTo>
                <a:lnTo>
                  <a:pt x="6085924" y="3704599"/>
                </a:lnTo>
                <a:lnTo>
                  <a:pt x="6080903" y="3709098"/>
                </a:lnTo>
                <a:lnTo>
                  <a:pt x="6076147" y="3713861"/>
                </a:lnTo>
                <a:lnTo>
                  <a:pt x="6071655" y="3718624"/>
                </a:lnTo>
                <a:lnTo>
                  <a:pt x="6067162" y="3723916"/>
                </a:lnTo>
                <a:lnTo>
                  <a:pt x="6063199" y="3729473"/>
                </a:lnTo>
                <a:lnTo>
                  <a:pt x="6055271" y="3740587"/>
                </a:lnTo>
                <a:lnTo>
                  <a:pt x="6047344" y="3752230"/>
                </a:lnTo>
                <a:lnTo>
                  <a:pt x="6043116" y="3757787"/>
                </a:lnTo>
                <a:lnTo>
                  <a:pt x="6038888" y="3763079"/>
                </a:lnTo>
                <a:lnTo>
                  <a:pt x="6034395" y="3768372"/>
                </a:lnTo>
                <a:lnTo>
                  <a:pt x="6029639" y="3773399"/>
                </a:lnTo>
                <a:lnTo>
                  <a:pt x="6024882" y="3778162"/>
                </a:lnTo>
                <a:lnTo>
                  <a:pt x="6019597" y="3782661"/>
                </a:lnTo>
                <a:lnTo>
                  <a:pt x="6015898" y="3783719"/>
                </a:lnTo>
                <a:lnTo>
                  <a:pt x="6012198" y="3784249"/>
                </a:lnTo>
                <a:lnTo>
                  <a:pt x="6008763" y="3784513"/>
                </a:lnTo>
                <a:lnTo>
                  <a:pt x="6004799" y="3783719"/>
                </a:lnTo>
                <a:lnTo>
                  <a:pt x="6000835" y="3782925"/>
                </a:lnTo>
                <a:lnTo>
                  <a:pt x="5996872" y="3781867"/>
                </a:lnTo>
                <a:lnTo>
                  <a:pt x="5992908" y="3780015"/>
                </a:lnTo>
                <a:lnTo>
                  <a:pt x="5988944" y="3777898"/>
                </a:lnTo>
                <a:lnTo>
                  <a:pt x="5984980" y="3775516"/>
                </a:lnTo>
                <a:lnTo>
                  <a:pt x="5980752" y="3772870"/>
                </a:lnTo>
                <a:lnTo>
                  <a:pt x="5976789" y="3769959"/>
                </a:lnTo>
                <a:lnTo>
                  <a:pt x="5972561" y="3767049"/>
                </a:lnTo>
                <a:lnTo>
                  <a:pt x="5964369" y="3760169"/>
                </a:lnTo>
                <a:lnTo>
                  <a:pt x="5956441" y="3752495"/>
                </a:lnTo>
                <a:lnTo>
                  <a:pt x="5948778" y="3744556"/>
                </a:lnTo>
                <a:lnTo>
                  <a:pt x="5941643" y="3736618"/>
                </a:lnTo>
                <a:lnTo>
                  <a:pt x="5934509" y="3728415"/>
                </a:lnTo>
                <a:lnTo>
                  <a:pt x="5928167" y="3720476"/>
                </a:lnTo>
                <a:lnTo>
                  <a:pt x="5917332" y="3706716"/>
                </a:lnTo>
                <a:lnTo>
                  <a:pt x="5909669" y="3696396"/>
                </a:lnTo>
                <a:lnTo>
                  <a:pt x="5902798" y="3691104"/>
                </a:lnTo>
                <a:lnTo>
                  <a:pt x="5899627" y="3688193"/>
                </a:lnTo>
                <a:lnTo>
                  <a:pt x="5896721" y="3685547"/>
                </a:lnTo>
                <a:lnTo>
                  <a:pt x="5894078" y="3682636"/>
                </a:lnTo>
                <a:lnTo>
                  <a:pt x="5891436" y="3679461"/>
                </a:lnTo>
                <a:lnTo>
                  <a:pt x="5889057" y="3676285"/>
                </a:lnTo>
                <a:lnTo>
                  <a:pt x="5886943" y="3672316"/>
                </a:lnTo>
                <a:lnTo>
                  <a:pt x="5886679" y="3672581"/>
                </a:lnTo>
                <a:lnTo>
                  <a:pt x="5879016" y="3669670"/>
                </a:lnTo>
                <a:lnTo>
                  <a:pt x="5872145" y="3666759"/>
                </a:lnTo>
                <a:lnTo>
                  <a:pt x="5868974" y="3665701"/>
                </a:lnTo>
                <a:lnTo>
                  <a:pt x="5865539" y="3664113"/>
                </a:lnTo>
                <a:lnTo>
                  <a:pt x="5863161" y="3662525"/>
                </a:lnTo>
                <a:lnTo>
                  <a:pt x="5860783" y="3660938"/>
                </a:lnTo>
                <a:lnTo>
                  <a:pt x="5858933" y="3658821"/>
                </a:lnTo>
                <a:lnTo>
                  <a:pt x="5857083" y="3657233"/>
                </a:lnTo>
                <a:lnTo>
                  <a:pt x="5856290" y="3654852"/>
                </a:lnTo>
                <a:lnTo>
                  <a:pt x="5855762" y="3652470"/>
                </a:lnTo>
                <a:lnTo>
                  <a:pt x="5855498" y="3649559"/>
                </a:lnTo>
                <a:lnTo>
                  <a:pt x="5856026" y="3646649"/>
                </a:lnTo>
                <a:lnTo>
                  <a:pt x="5856819" y="3643209"/>
                </a:lnTo>
                <a:lnTo>
                  <a:pt x="5858669" y="3639504"/>
                </a:lnTo>
                <a:lnTo>
                  <a:pt x="5848627" y="3640562"/>
                </a:lnTo>
                <a:lnTo>
                  <a:pt x="5848363" y="3634741"/>
                </a:lnTo>
                <a:lnTo>
                  <a:pt x="5845720" y="3638710"/>
                </a:lnTo>
                <a:lnTo>
                  <a:pt x="5837000" y="3634476"/>
                </a:lnTo>
                <a:lnTo>
                  <a:pt x="5836736" y="3634476"/>
                </a:lnTo>
                <a:lnTo>
                  <a:pt x="5835679" y="3633682"/>
                </a:lnTo>
                <a:lnTo>
                  <a:pt x="5832244" y="3631301"/>
                </a:lnTo>
                <a:lnTo>
                  <a:pt x="5829337" y="3629184"/>
                </a:lnTo>
                <a:lnTo>
                  <a:pt x="5826694" y="3626802"/>
                </a:lnTo>
                <a:lnTo>
                  <a:pt x="5824316" y="3624686"/>
                </a:lnTo>
                <a:lnTo>
                  <a:pt x="5822202" y="3622304"/>
                </a:lnTo>
                <a:lnTo>
                  <a:pt x="5820881" y="3619922"/>
                </a:lnTo>
                <a:lnTo>
                  <a:pt x="5819295" y="3617541"/>
                </a:lnTo>
                <a:lnTo>
                  <a:pt x="5818238" y="3615159"/>
                </a:lnTo>
                <a:lnTo>
                  <a:pt x="5817710" y="3612778"/>
                </a:lnTo>
                <a:lnTo>
                  <a:pt x="5817445" y="3610396"/>
                </a:lnTo>
                <a:lnTo>
                  <a:pt x="5816917" y="3608544"/>
                </a:lnTo>
                <a:lnTo>
                  <a:pt x="5817445" y="3606162"/>
                </a:lnTo>
                <a:lnTo>
                  <a:pt x="5817974" y="3603781"/>
                </a:lnTo>
                <a:lnTo>
                  <a:pt x="5818767" y="3601399"/>
                </a:lnTo>
                <a:lnTo>
                  <a:pt x="5820088" y="3599282"/>
                </a:lnTo>
                <a:lnTo>
                  <a:pt x="5821409" y="3596901"/>
                </a:lnTo>
                <a:lnTo>
                  <a:pt x="5825901" y="3599812"/>
                </a:lnTo>
                <a:lnTo>
                  <a:pt x="5831187" y="3585522"/>
                </a:lnTo>
                <a:lnTo>
                  <a:pt x="5831451" y="3585522"/>
                </a:lnTo>
                <a:lnTo>
                  <a:pt x="5829337" y="3582612"/>
                </a:lnTo>
                <a:lnTo>
                  <a:pt x="5824844" y="3585522"/>
                </a:lnTo>
                <a:lnTo>
                  <a:pt x="5820881" y="3583141"/>
                </a:lnTo>
                <a:lnTo>
                  <a:pt x="5820088" y="3589756"/>
                </a:lnTo>
                <a:lnTo>
                  <a:pt x="5819295" y="3587375"/>
                </a:lnTo>
                <a:lnTo>
                  <a:pt x="5818767" y="3584993"/>
                </a:lnTo>
                <a:lnTo>
                  <a:pt x="5818238" y="3580230"/>
                </a:lnTo>
                <a:lnTo>
                  <a:pt x="5818238" y="3575202"/>
                </a:lnTo>
                <a:lnTo>
                  <a:pt x="5818238" y="3569910"/>
                </a:lnTo>
                <a:lnTo>
                  <a:pt x="5818502" y="3564882"/>
                </a:lnTo>
                <a:lnTo>
                  <a:pt x="5818502" y="3559855"/>
                </a:lnTo>
                <a:lnTo>
                  <a:pt x="5818238" y="3554562"/>
                </a:lnTo>
                <a:lnTo>
                  <a:pt x="5817710" y="3549535"/>
                </a:lnTo>
                <a:lnTo>
                  <a:pt x="5814010" y="3545301"/>
                </a:lnTo>
                <a:lnTo>
                  <a:pt x="5812425" y="3551387"/>
                </a:lnTo>
                <a:lnTo>
                  <a:pt x="5810839" y="3540538"/>
                </a:lnTo>
                <a:lnTo>
                  <a:pt x="5793399" y="3515664"/>
                </a:lnTo>
                <a:lnTo>
                  <a:pt x="5793927" y="3506138"/>
                </a:lnTo>
                <a:lnTo>
                  <a:pt x="5792606" y="3511430"/>
                </a:lnTo>
                <a:lnTo>
                  <a:pt x="5787849" y="3511695"/>
                </a:lnTo>
                <a:lnTo>
                  <a:pt x="5779129" y="3498199"/>
                </a:lnTo>
                <a:lnTo>
                  <a:pt x="5775430" y="3501375"/>
                </a:lnTo>
                <a:lnTo>
                  <a:pt x="5773580" y="3499787"/>
                </a:lnTo>
                <a:lnTo>
                  <a:pt x="5771202" y="3497670"/>
                </a:lnTo>
                <a:lnTo>
                  <a:pt x="5766709" y="3491319"/>
                </a:lnTo>
                <a:lnTo>
                  <a:pt x="5761424" y="3484704"/>
                </a:lnTo>
                <a:lnTo>
                  <a:pt x="5756932" y="3477559"/>
                </a:lnTo>
                <a:lnTo>
                  <a:pt x="5753233" y="3471473"/>
                </a:lnTo>
                <a:lnTo>
                  <a:pt x="5751119" y="3467504"/>
                </a:lnTo>
                <a:lnTo>
                  <a:pt x="5751119" y="3466446"/>
                </a:lnTo>
                <a:lnTo>
                  <a:pt x="5751383" y="3466446"/>
                </a:lnTo>
                <a:lnTo>
                  <a:pt x="5752704" y="3467239"/>
                </a:lnTo>
                <a:lnTo>
                  <a:pt x="5754554" y="3469356"/>
                </a:lnTo>
                <a:lnTo>
                  <a:pt x="5752176" y="3464593"/>
                </a:lnTo>
                <a:lnTo>
                  <a:pt x="5749269" y="3468827"/>
                </a:lnTo>
                <a:lnTo>
                  <a:pt x="5748740" y="3451098"/>
                </a:lnTo>
                <a:lnTo>
                  <a:pt x="5740799" y="3453203"/>
                </a:lnTo>
                <a:lnTo>
                  <a:pt x="5739431" y="3455388"/>
                </a:lnTo>
                <a:lnTo>
                  <a:pt x="5736263" y="3459077"/>
                </a:lnTo>
                <a:lnTo>
                  <a:pt x="5735472" y="3455916"/>
                </a:lnTo>
                <a:lnTo>
                  <a:pt x="5734680" y="3453017"/>
                </a:lnTo>
                <a:lnTo>
                  <a:pt x="5733624" y="3450118"/>
                </a:lnTo>
                <a:lnTo>
                  <a:pt x="5731776" y="3447746"/>
                </a:lnTo>
                <a:lnTo>
                  <a:pt x="5729664" y="3445637"/>
                </a:lnTo>
                <a:lnTo>
                  <a:pt x="5727289" y="3444057"/>
                </a:lnTo>
                <a:lnTo>
                  <a:pt x="5724649" y="3442475"/>
                </a:lnTo>
                <a:lnTo>
                  <a:pt x="5721481" y="3441685"/>
                </a:lnTo>
                <a:lnTo>
                  <a:pt x="5723065" y="3434569"/>
                </a:lnTo>
                <a:lnTo>
                  <a:pt x="5720689" y="3436414"/>
                </a:lnTo>
                <a:lnTo>
                  <a:pt x="5727688" y="3418585"/>
                </a:lnTo>
                <a:lnTo>
                  <a:pt x="5730984" y="3417969"/>
                </a:lnTo>
                <a:lnTo>
                  <a:pt x="5728344" y="3416914"/>
                </a:lnTo>
                <a:lnTo>
                  <a:pt x="5727688" y="3418585"/>
                </a:lnTo>
                <a:lnTo>
                  <a:pt x="5726761" y="3418759"/>
                </a:lnTo>
                <a:lnTo>
                  <a:pt x="5723593" y="3419287"/>
                </a:lnTo>
                <a:lnTo>
                  <a:pt x="5721217" y="3418759"/>
                </a:lnTo>
                <a:lnTo>
                  <a:pt x="5720162" y="3418498"/>
                </a:lnTo>
                <a:lnTo>
                  <a:pt x="5719106" y="3417969"/>
                </a:lnTo>
                <a:lnTo>
                  <a:pt x="5717786" y="3416652"/>
                </a:lnTo>
                <a:lnTo>
                  <a:pt x="5716994" y="3415070"/>
                </a:lnTo>
                <a:lnTo>
                  <a:pt x="5716466" y="3412963"/>
                </a:lnTo>
                <a:lnTo>
                  <a:pt x="5716466" y="3410855"/>
                </a:lnTo>
                <a:lnTo>
                  <a:pt x="5716994" y="3409012"/>
                </a:lnTo>
                <a:lnTo>
                  <a:pt x="5717786" y="3406903"/>
                </a:lnTo>
                <a:lnTo>
                  <a:pt x="5718842" y="3405057"/>
                </a:lnTo>
                <a:lnTo>
                  <a:pt x="5719634" y="3403477"/>
                </a:lnTo>
                <a:lnTo>
                  <a:pt x="5721217" y="3401897"/>
                </a:lnTo>
                <a:lnTo>
                  <a:pt x="5722273" y="3401106"/>
                </a:lnTo>
                <a:lnTo>
                  <a:pt x="5723857" y="3400843"/>
                </a:lnTo>
                <a:lnTo>
                  <a:pt x="5724913" y="3400843"/>
                </a:lnTo>
                <a:lnTo>
                  <a:pt x="5734944" y="3403477"/>
                </a:lnTo>
                <a:lnTo>
                  <a:pt x="5731248" y="3391362"/>
                </a:lnTo>
                <a:lnTo>
                  <a:pt x="5724121" y="3396105"/>
                </a:lnTo>
                <a:lnTo>
                  <a:pt x="5717786" y="3398208"/>
                </a:lnTo>
                <a:lnTo>
                  <a:pt x="5708811" y="3409012"/>
                </a:lnTo>
                <a:lnTo>
                  <a:pt x="5696933" y="3419549"/>
                </a:lnTo>
                <a:lnTo>
                  <a:pt x="5696933" y="3416652"/>
                </a:lnTo>
                <a:lnTo>
                  <a:pt x="5697197" y="3413489"/>
                </a:lnTo>
                <a:lnTo>
                  <a:pt x="5697725" y="3410594"/>
                </a:lnTo>
                <a:lnTo>
                  <a:pt x="5698516" y="3407956"/>
                </a:lnTo>
                <a:lnTo>
                  <a:pt x="5699572" y="3405057"/>
                </a:lnTo>
                <a:lnTo>
                  <a:pt x="5700628" y="3402422"/>
                </a:lnTo>
                <a:lnTo>
                  <a:pt x="5702476" y="3400051"/>
                </a:lnTo>
                <a:lnTo>
                  <a:pt x="5704324" y="3397420"/>
                </a:lnTo>
                <a:lnTo>
                  <a:pt x="5684262" y="3409802"/>
                </a:lnTo>
                <a:lnTo>
                  <a:pt x="5683734" y="3387678"/>
                </a:lnTo>
                <a:lnTo>
                  <a:pt x="5685846" y="3384522"/>
                </a:lnTo>
                <a:lnTo>
                  <a:pt x="5676343" y="3395839"/>
                </a:lnTo>
                <a:lnTo>
                  <a:pt x="5676079" y="3395839"/>
                </a:lnTo>
                <a:lnTo>
                  <a:pt x="5664201" y="3391099"/>
                </a:lnTo>
                <a:lnTo>
                  <a:pt x="5664638" y="3390446"/>
                </a:lnTo>
                <a:lnTo>
                  <a:pt x="5665934" y="3370511"/>
                </a:lnTo>
                <a:lnTo>
                  <a:pt x="5671478" y="3370511"/>
                </a:lnTo>
                <a:lnTo>
                  <a:pt x="5675702" y="3371304"/>
                </a:lnTo>
                <a:lnTo>
                  <a:pt x="5686790" y="3362860"/>
                </a:lnTo>
                <a:lnTo>
                  <a:pt x="5694446" y="3363127"/>
                </a:lnTo>
                <a:lnTo>
                  <a:pt x="5697086" y="3361277"/>
                </a:lnTo>
                <a:lnTo>
                  <a:pt x="5686526" y="3354949"/>
                </a:lnTo>
                <a:lnTo>
                  <a:pt x="5684150" y="3363127"/>
                </a:lnTo>
                <a:lnTo>
                  <a:pt x="5664086" y="3360223"/>
                </a:lnTo>
                <a:lnTo>
                  <a:pt x="5662502" y="3368930"/>
                </a:lnTo>
                <a:lnTo>
                  <a:pt x="5661974" y="3371829"/>
                </a:lnTo>
                <a:lnTo>
                  <a:pt x="5661446" y="3373413"/>
                </a:lnTo>
                <a:lnTo>
                  <a:pt x="5661182" y="3373413"/>
                </a:lnTo>
                <a:lnTo>
                  <a:pt x="5660654" y="3373413"/>
                </a:lnTo>
                <a:lnTo>
                  <a:pt x="5660126" y="3371829"/>
                </a:lnTo>
                <a:lnTo>
                  <a:pt x="5659862" y="3368930"/>
                </a:lnTo>
                <a:lnTo>
                  <a:pt x="5659862" y="3364182"/>
                </a:lnTo>
                <a:lnTo>
                  <a:pt x="5658014" y="3364182"/>
                </a:lnTo>
                <a:lnTo>
                  <a:pt x="5656694" y="3361017"/>
                </a:lnTo>
                <a:lnTo>
                  <a:pt x="5655374" y="3357852"/>
                </a:lnTo>
                <a:lnTo>
                  <a:pt x="5654846" y="3354684"/>
                </a:lnTo>
                <a:lnTo>
                  <a:pt x="5654582" y="3351258"/>
                </a:lnTo>
                <a:lnTo>
                  <a:pt x="5655110" y="3348353"/>
                </a:lnTo>
                <a:lnTo>
                  <a:pt x="5655902" y="3345714"/>
                </a:lnTo>
                <a:lnTo>
                  <a:pt x="5656958" y="3342815"/>
                </a:lnTo>
                <a:lnTo>
                  <a:pt x="5658542" y="3340437"/>
                </a:lnTo>
                <a:lnTo>
                  <a:pt x="5660126" y="3337800"/>
                </a:lnTo>
                <a:lnTo>
                  <a:pt x="5662238" y="3335951"/>
                </a:lnTo>
                <a:lnTo>
                  <a:pt x="5664614" y="3333576"/>
                </a:lnTo>
                <a:lnTo>
                  <a:pt x="5667254" y="3331727"/>
                </a:lnTo>
                <a:lnTo>
                  <a:pt x="5669894" y="3330144"/>
                </a:lnTo>
                <a:lnTo>
                  <a:pt x="5672798" y="3328563"/>
                </a:lnTo>
                <a:lnTo>
                  <a:pt x="5673340" y="3328267"/>
                </a:lnTo>
                <a:lnTo>
                  <a:pt x="5672138" y="3328527"/>
                </a:lnTo>
                <a:lnTo>
                  <a:pt x="5668699" y="3329327"/>
                </a:lnTo>
                <a:lnTo>
                  <a:pt x="5665788" y="3330926"/>
                </a:lnTo>
                <a:lnTo>
                  <a:pt x="5663142" y="3332526"/>
                </a:lnTo>
                <a:lnTo>
                  <a:pt x="5660761" y="3334659"/>
                </a:lnTo>
                <a:lnTo>
                  <a:pt x="5658644" y="3337328"/>
                </a:lnTo>
                <a:lnTo>
                  <a:pt x="5657057" y="3339993"/>
                </a:lnTo>
                <a:lnTo>
                  <a:pt x="5655998" y="3343192"/>
                </a:lnTo>
                <a:lnTo>
                  <a:pt x="5649913" y="3324260"/>
                </a:lnTo>
                <a:lnTo>
                  <a:pt x="5654146" y="3316795"/>
                </a:lnTo>
                <a:lnTo>
                  <a:pt x="5658909" y="3322927"/>
                </a:lnTo>
                <a:lnTo>
                  <a:pt x="5665788" y="3326127"/>
                </a:lnTo>
                <a:lnTo>
                  <a:pt x="5671609" y="3321061"/>
                </a:lnTo>
                <a:lnTo>
                  <a:pt x="5674784" y="3320527"/>
                </a:lnTo>
                <a:lnTo>
                  <a:pt x="5674784" y="3315461"/>
                </a:lnTo>
                <a:lnTo>
                  <a:pt x="5677894" y="3326434"/>
                </a:lnTo>
                <a:lnTo>
                  <a:pt x="5678488" y="3326285"/>
                </a:lnTo>
                <a:lnTo>
                  <a:pt x="5678488" y="3326056"/>
                </a:lnTo>
                <a:lnTo>
                  <a:pt x="5682679" y="3324453"/>
                </a:lnTo>
                <a:lnTo>
                  <a:pt x="5678680" y="3326238"/>
                </a:lnTo>
                <a:lnTo>
                  <a:pt x="5678870" y="3326191"/>
                </a:lnTo>
                <a:lnTo>
                  <a:pt x="5678978" y="3326406"/>
                </a:lnTo>
                <a:lnTo>
                  <a:pt x="5682742" y="3324776"/>
                </a:lnTo>
                <a:lnTo>
                  <a:pt x="5689389" y="3322932"/>
                </a:lnTo>
                <a:lnTo>
                  <a:pt x="5689655" y="3322669"/>
                </a:lnTo>
                <a:lnTo>
                  <a:pt x="5690719" y="3323195"/>
                </a:lnTo>
                <a:lnTo>
                  <a:pt x="5699227" y="3306601"/>
                </a:lnTo>
                <a:lnTo>
                  <a:pt x="5700025" y="3306337"/>
                </a:lnTo>
                <a:lnTo>
                  <a:pt x="5700291" y="3306337"/>
                </a:lnTo>
                <a:lnTo>
                  <a:pt x="5700291" y="3305811"/>
                </a:lnTo>
                <a:lnTo>
                  <a:pt x="5700557" y="3305811"/>
                </a:lnTo>
                <a:lnTo>
                  <a:pt x="5700822" y="3305811"/>
                </a:lnTo>
                <a:lnTo>
                  <a:pt x="5702079" y="3303976"/>
                </a:lnTo>
                <a:lnTo>
                  <a:pt x="5700922" y="3304692"/>
                </a:lnTo>
                <a:lnTo>
                  <a:pt x="5700604" y="3305122"/>
                </a:lnTo>
                <a:lnTo>
                  <a:pt x="5700604" y="3305382"/>
                </a:lnTo>
                <a:lnTo>
                  <a:pt x="5700343" y="3305382"/>
                </a:lnTo>
                <a:lnTo>
                  <a:pt x="5700082" y="3305382"/>
                </a:lnTo>
                <a:lnTo>
                  <a:pt x="5700082" y="3305905"/>
                </a:lnTo>
                <a:lnTo>
                  <a:pt x="5699821" y="3305905"/>
                </a:lnTo>
                <a:lnTo>
                  <a:pt x="5699560" y="3305905"/>
                </a:lnTo>
                <a:lnTo>
                  <a:pt x="5699299" y="3305905"/>
                </a:lnTo>
                <a:lnTo>
                  <a:pt x="5699299" y="3306165"/>
                </a:lnTo>
                <a:lnTo>
                  <a:pt x="5699038" y="3306165"/>
                </a:lnTo>
                <a:lnTo>
                  <a:pt x="5698777" y="3306165"/>
                </a:lnTo>
                <a:lnTo>
                  <a:pt x="5698516" y="3306165"/>
                </a:lnTo>
                <a:lnTo>
                  <a:pt x="5689705" y="3321517"/>
                </a:lnTo>
                <a:lnTo>
                  <a:pt x="5690537" y="3322851"/>
                </a:lnTo>
                <a:lnTo>
                  <a:pt x="5689489" y="3322317"/>
                </a:lnTo>
                <a:lnTo>
                  <a:pt x="5689228" y="3322584"/>
                </a:lnTo>
                <a:lnTo>
                  <a:pt x="5689135" y="3322157"/>
                </a:lnTo>
                <a:lnTo>
                  <a:pt x="5682859" y="3324164"/>
                </a:lnTo>
                <a:lnTo>
                  <a:pt x="5678683" y="3325730"/>
                </a:lnTo>
                <a:lnTo>
                  <a:pt x="5675552" y="3314773"/>
                </a:lnTo>
                <a:lnTo>
                  <a:pt x="5693558" y="3300688"/>
                </a:lnTo>
                <a:lnTo>
                  <a:pt x="5689538" y="3302752"/>
                </a:lnTo>
                <a:lnTo>
                  <a:pt x="5688806" y="3303240"/>
                </a:lnTo>
                <a:lnTo>
                  <a:pt x="5674519" y="3314617"/>
                </a:lnTo>
                <a:lnTo>
                  <a:pt x="5673887" y="3311039"/>
                </a:lnTo>
                <a:lnTo>
                  <a:pt x="5667111" y="3318393"/>
                </a:lnTo>
                <a:lnTo>
                  <a:pt x="5663671" y="3318928"/>
                </a:lnTo>
                <a:lnTo>
                  <a:pt x="5662084" y="3303995"/>
                </a:lnTo>
                <a:lnTo>
                  <a:pt x="5672932" y="3300529"/>
                </a:lnTo>
                <a:lnTo>
                  <a:pt x="5672932" y="3301862"/>
                </a:lnTo>
                <a:lnTo>
                  <a:pt x="5673885" y="3310026"/>
                </a:lnTo>
                <a:lnTo>
                  <a:pt x="5674689" y="3309556"/>
                </a:lnTo>
                <a:lnTo>
                  <a:pt x="5673741" y="3300325"/>
                </a:lnTo>
                <a:lnTo>
                  <a:pt x="5673738" y="3300326"/>
                </a:lnTo>
                <a:lnTo>
                  <a:pt x="5673725" y="3300330"/>
                </a:lnTo>
                <a:lnTo>
                  <a:pt x="5673725" y="3300166"/>
                </a:lnTo>
                <a:lnTo>
                  <a:pt x="5673725" y="3300066"/>
                </a:lnTo>
                <a:lnTo>
                  <a:pt x="5673748" y="3300058"/>
                </a:lnTo>
                <a:lnTo>
                  <a:pt x="5673984" y="3297194"/>
                </a:lnTo>
                <a:lnTo>
                  <a:pt x="5674503" y="3293797"/>
                </a:lnTo>
                <a:lnTo>
                  <a:pt x="5675281" y="3290660"/>
                </a:lnTo>
                <a:lnTo>
                  <a:pt x="5676059" y="3287786"/>
                </a:lnTo>
                <a:lnTo>
                  <a:pt x="5677356" y="3284387"/>
                </a:lnTo>
                <a:lnTo>
                  <a:pt x="5678653" y="3281513"/>
                </a:lnTo>
                <a:lnTo>
                  <a:pt x="5680468" y="3278900"/>
                </a:lnTo>
                <a:lnTo>
                  <a:pt x="5682024" y="3276025"/>
                </a:lnTo>
                <a:lnTo>
                  <a:pt x="5683840" y="3273673"/>
                </a:lnTo>
                <a:lnTo>
                  <a:pt x="5685914" y="3271060"/>
                </a:lnTo>
                <a:lnTo>
                  <a:pt x="5688248" y="3268969"/>
                </a:lnTo>
                <a:lnTo>
                  <a:pt x="5690583" y="3266878"/>
                </a:lnTo>
                <a:lnTo>
                  <a:pt x="5692657" y="3265048"/>
                </a:lnTo>
                <a:lnTo>
                  <a:pt x="5694991" y="3263218"/>
                </a:lnTo>
                <a:lnTo>
                  <a:pt x="5697326" y="3261912"/>
                </a:lnTo>
                <a:lnTo>
                  <a:pt x="5699919" y="3260344"/>
                </a:lnTo>
                <a:lnTo>
                  <a:pt x="5702253" y="3259560"/>
                </a:lnTo>
                <a:lnTo>
                  <a:pt x="5704847" y="3258775"/>
                </a:lnTo>
                <a:lnTo>
                  <a:pt x="5707181" y="3258253"/>
                </a:lnTo>
                <a:lnTo>
                  <a:pt x="5709515" y="3257469"/>
                </a:lnTo>
                <a:lnTo>
                  <a:pt x="5711849" y="3257469"/>
                </a:lnTo>
                <a:lnTo>
                  <a:pt x="5712716" y="3257566"/>
                </a:lnTo>
                <a:lnTo>
                  <a:pt x="5710551" y="3256267"/>
                </a:lnTo>
                <a:lnTo>
                  <a:pt x="5708175" y="3255476"/>
                </a:lnTo>
                <a:lnTo>
                  <a:pt x="5705799" y="3254949"/>
                </a:lnTo>
                <a:lnTo>
                  <a:pt x="5703423" y="3254683"/>
                </a:lnTo>
                <a:lnTo>
                  <a:pt x="5701046" y="3254949"/>
                </a:lnTo>
                <a:lnTo>
                  <a:pt x="5699198" y="3255476"/>
                </a:lnTo>
                <a:lnTo>
                  <a:pt x="5696822" y="3256003"/>
                </a:lnTo>
                <a:lnTo>
                  <a:pt x="5694710" y="3257323"/>
                </a:lnTo>
                <a:lnTo>
                  <a:pt x="5692862" y="3258643"/>
                </a:lnTo>
                <a:lnTo>
                  <a:pt x="5691014" y="3260489"/>
                </a:lnTo>
                <a:lnTo>
                  <a:pt x="5687054" y="3264447"/>
                </a:lnTo>
                <a:lnTo>
                  <a:pt x="5683622" y="3269197"/>
                </a:lnTo>
                <a:lnTo>
                  <a:pt x="5680190" y="3274209"/>
                </a:lnTo>
                <a:lnTo>
                  <a:pt x="5676758" y="3279486"/>
                </a:lnTo>
                <a:lnTo>
                  <a:pt x="5670950" y="3290039"/>
                </a:lnTo>
                <a:lnTo>
                  <a:pt x="5668046" y="3294528"/>
                </a:lnTo>
                <a:lnTo>
                  <a:pt x="5665406" y="3299011"/>
                </a:lnTo>
                <a:lnTo>
                  <a:pt x="5663030" y="3302178"/>
                </a:lnTo>
                <a:lnTo>
                  <a:pt x="5661710" y="3303763"/>
                </a:lnTo>
                <a:lnTo>
                  <a:pt x="5660390" y="3304554"/>
                </a:lnTo>
                <a:lnTo>
                  <a:pt x="5654054" y="3298219"/>
                </a:lnTo>
                <a:lnTo>
                  <a:pt x="5658806" y="3291625"/>
                </a:lnTo>
                <a:lnTo>
                  <a:pt x="5656958" y="3277901"/>
                </a:lnTo>
                <a:lnTo>
                  <a:pt x="5649302" y="3293208"/>
                </a:lnTo>
                <a:lnTo>
                  <a:pt x="5658542" y="3266294"/>
                </a:lnTo>
                <a:lnTo>
                  <a:pt x="5647190" y="3291095"/>
                </a:lnTo>
                <a:lnTo>
                  <a:pt x="5645342" y="3283183"/>
                </a:lnTo>
                <a:lnTo>
                  <a:pt x="5642966" y="3275793"/>
                </a:lnTo>
                <a:lnTo>
                  <a:pt x="5640589" y="3269197"/>
                </a:lnTo>
                <a:lnTo>
                  <a:pt x="5639005" y="3266294"/>
                </a:lnTo>
                <a:lnTo>
                  <a:pt x="5637421" y="3263391"/>
                </a:lnTo>
                <a:lnTo>
                  <a:pt x="5635573" y="3260489"/>
                </a:lnTo>
                <a:lnTo>
                  <a:pt x="5633461" y="3257588"/>
                </a:lnTo>
                <a:lnTo>
                  <a:pt x="5631613" y="3254949"/>
                </a:lnTo>
                <a:lnTo>
                  <a:pt x="5629237" y="3252309"/>
                </a:lnTo>
                <a:lnTo>
                  <a:pt x="5626597" y="3249669"/>
                </a:lnTo>
                <a:lnTo>
                  <a:pt x="5623165" y="3247296"/>
                </a:lnTo>
                <a:lnTo>
                  <a:pt x="5619997" y="3244658"/>
                </a:lnTo>
                <a:lnTo>
                  <a:pt x="5616565" y="3242020"/>
                </a:lnTo>
                <a:lnTo>
                  <a:pt x="5611813" y="3247296"/>
                </a:lnTo>
                <a:lnTo>
                  <a:pt x="5618149" y="3232253"/>
                </a:lnTo>
                <a:lnTo>
                  <a:pt x="5619997" y="3229085"/>
                </a:lnTo>
                <a:lnTo>
                  <a:pt x="5622373" y="3226183"/>
                </a:lnTo>
                <a:lnTo>
                  <a:pt x="5624221" y="3222753"/>
                </a:lnTo>
                <a:lnTo>
                  <a:pt x="5625805" y="3219326"/>
                </a:lnTo>
                <a:lnTo>
                  <a:pt x="5627389" y="3215895"/>
                </a:lnTo>
                <a:lnTo>
                  <a:pt x="5628445" y="3212196"/>
                </a:lnTo>
                <a:lnTo>
                  <a:pt x="5630821" y="3204811"/>
                </a:lnTo>
                <a:lnTo>
                  <a:pt x="5632405" y="3197161"/>
                </a:lnTo>
                <a:lnTo>
                  <a:pt x="5633461" y="3189240"/>
                </a:lnTo>
                <a:lnTo>
                  <a:pt x="5634253" y="3181058"/>
                </a:lnTo>
                <a:lnTo>
                  <a:pt x="5634781" y="3172879"/>
                </a:lnTo>
                <a:lnTo>
                  <a:pt x="5635309" y="3156252"/>
                </a:lnTo>
                <a:lnTo>
                  <a:pt x="5635573" y="3139891"/>
                </a:lnTo>
                <a:lnTo>
                  <a:pt x="5636101" y="3131973"/>
                </a:lnTo>
                <a:lnTo>
                  <a:pt x="5637157" y="3124325"/>
                </a:lnTo>
                <a:lnTo>
                  <a:pt x="5638213" y="3116672"/>
                </a:lnTo>
                <a:lnTo>
                  <a:pt x="5639797" y="3109810"/>
                </a:lnTo>
                <a:lnTo>
                  <a:pt x="5640061" y="3109810"/>
                </a:lnTo>
                <a:lnTo>
                  <a:pt x="5643323" y="3109872"/>
                </a:lnTo>
                <a:lnTo>
                  <a:pt x="5639385" y="3109115"/>
                </a:lnTo>
                <a:lnTo>
                  <a:pt x="5638590" y="3109380"/>
                </a:lnTo>
                <a:lnTo>
                  <a:pt x="5637267" y="3113341"/>
                </a:lnTo>
                <a:lnTo>
                  <a:pt x="5635678" y="3117838"/>
                </a:lnTo>
                <a:lnTo>
                  <a:pt x="5634884" y="3122342"/>
                </a:lnTo>
                <a:lnTo>
                  <a:pt x="5634090" y="3126314"/>
                </a:lnTo>
                <a:lnTo>
                  <a:pt x="5633296" y="3131069"/>
                </a:lnTo>
                <a:lnTo>
                  <a:pt x="5633031" y="3135573"/>
                </a:lnTo>
                <a:lnTo>
                  <a:pt x="5633031" y="3139804"/>
                </a:lnTo>
                <a:lnTo>
                  <a:pt x="5633031" y="3144570"/>
                </a:lnTo>
                <a:lnTo>
                  <a:pt x="5631972" y="3135836"/>
                </a:lnTo>
                <a:lnTo>
                  <a:pt x="5630648" y="3127377"/>
                </a:lnTo>
                <a:lnTo>
                  <a:pt x="5630119" y="3119691"/>
                </a:lnTo>
                <a:lnTo>
                  <a:pt x="5630119" y="3112284"/>
                </a:lnTo>
                <a:lnTo>
                  <a:pt x="5630384" y="3105407"/>
                </a:lnTo>
                <a:lnTo>
                  <a:pt x="5631178" y="3099317"/>
                </a:lnTo>
                <a:lnTo>
                  <a:pt x="5632237" y="3093230"/>
                </a:lnTo>
                <a:lnTo>
                  <a:pt x="5633296" y="3087941"/>
                </a:lnTo>
                <a:lnTo>
                  <a:pt x="5635149" y="3082648"/>
                </a:lnTo>
                <a:lnTo>
                  <a:pt x="5637531" y="3077881"/>
                </a:lnTo>
                <a:lnTo>
                  <a:pt x="5639914" y="3073649"/>
                </a:lnTo>
                <a:lnTo>
                  <a:pt x="5642826" y="3069410"/>
                </a:lnTo>
                <a:lnTo>
                  <a:pt x="5645738" y="3065705"/>
                </a:lnTo>
                <a:lnTo>
                  <a:pt x="5649180" y="3061738"/>
                </a:lnTo>
                <a:lnTo>
                  <a:pt x="5653151" y="3058557"/>
                </a:lnTo>
                <a:lnTo>
                  <a:pt x="5656857" y="3055383"/>
                </a:lnTo>
                <a:lnTo>
                  <a:pt x="5661358" y="3052470"/>
                </a:lnTo>
                <a:lnTo>
                  <a:pt x="5665858" y="3049829"/>
                </a:lnTo>
                <a:lnTo>
                  <a:pt x="5670624" y="3047181"/>
                </a:lnTo>
                <a:lnTo>
                  <a:pt x="5675918" y="3044531"/>
                </a:lnTo>
                <a:lnTo>
                  <a:pt x="5686773" y="3039765"/>
                </a:lnTo>
                <a:lnTo>
                  <a:pt x="5698951" y="3035535"/>
                </a:lnTo>
                <a:lnTo>
                  <a:pt x="5724895" y="3026006"/>
                </a:lnTo>
                <a:lnTo>
                  <a:pt x="5739455" y="3020977"/>
                </a:lnTo>
                <a:lnTo>
                  <a:pt x="5754281" y="3015158"/>
                </a:lnTo>
                <a:lnTo>
                  <a:pt x="5781549" y="3004298"/>
                </a:lnTo>
                <a:lnTo>
                  <a:pt x="5808552" y="2993182"/>
                </a:lnTo>
                <a:lnTo>
                  <a:pt x="5835820" y="2982054"/>
                </a:lnTo>
                <a:lnTo>
                  <a:pt x="5862823" y="2970681"/>
                </a:lnTo>
                <a:lnTo>
                  <a:pt x="5889826" y="2958777"/>
                </a:lnTo>
                <a:lnTo>
                  <a:pt x="5916565" y="2946879"/>
                </a:lnTo>
                <a:lnTo>
                  <a:pt x="5943303" y="2934437"/>
                </a:lnTo>
                <a:lnTo>
                  <a:pt x="5969656" y="2922178"/>
                </a:lnTo>
                <a:lnTo>
                  <a:pt x="5969654" y="2922167"/>
                </a:lnTo>
                <a:lnTo>
                  <a:pt x="6005063" y="2904705"/>
                </a:lnTo>
                <a:lnTo>
                  <a:pt x="6022768" y="2895970"/>
                </a:lnTo>
                <a:lnTo>
                  <a:pt x="6040209" y="2886974"/>
                </a:lnTo>
                <a:lnTo>
                  <a:pt x="6057914" y="2877714"/>
                </a:lnTo>
                <a:lnTo>
                  <a:pt x="6075090" y="2868452"/>
                </a:lnTo>
                <a:lnTo>
                  <a:pt x="6092530" y="2858660"/>
                </a:lnTo>
                <a:lnTo>
                  <a:pt x="6109707" y="2849134"/>
                </a:lnTo>
                <a:close/>
                <a:moveTo>
                  <a:pt x="6373227" y="2818343"/>
                </a:moveTo>
                <a:lnTo>
                  <a:pt x="6375080" y="2832103"/>
                </a:lnTo>
                <a:lnTo>
                  <a:pt x="6375080" y="2831574"/>
                </a:lnTo>
                <a:lnTo>
                  <a:pt x="6373492" y="2818872"/>
                </a:lnTo>
                <a:lnTo>
                  <a:pt x="6373227" y="2818343"/>
                </a:lnTo>
                <a:close/>
                <a:moveTo>
                  <a:pt x="5556798" y="2808214"/>
                </a:moveTo>
                <a:lnTo>
                  <a:pt x="5555138" y="2809639"/>
                </a:lnTo>
                <a:lnTo>
                  <a:pt x="5551971" y="2813342"/>
                </a:lnTo>
                <a:lnTo>
                  <a:pt x="5549333" y="2817312"/>
                </a:lnTo>
                <a:lnTo>
                  <a:pt x="5547222" y="2821279"/>
                </a:lnTo>
                <a:lnTo>
                  <a:pt x="5545903" y="2825773"/>
                </a:lnTo>
                <a:lnTo>
                  <a:pt x="5545111" y="2830006"/>
                </a:lnTo>
                <a:lnTo>
                  <a:pt x="5544584" y="2835032"/>
                </a:lnTo>
                <a:lnTo>
                  <a:pt x="5545111" y="2840058"/>
                </a:lnTo>
                <a:lnTo>
                  <a:pt x="5545917" y="2844291"/>
                </a:lnTo>
                <a:lnTo>
                  <a:pt x="5545667" y="2842860"/>
                </a:lnTo>
                <a:lnTo>
                  <a:pt x="5545138" y="2837567"/>
                </a:lnTo>
                <a:lnTo>
                  <a:pt x="5545138" y="2832798"/>
                </a:lnTo>
                <a:lnTo>
                  <a:pt x="5545667" y="2828035"/>
                </a:lnTo>
                <a:lnTo>
                  <a:pt x="5546726" y="2823536"/>
                </a:lnTo>
                <a:lnTo>
                  <a:pt x="5548580" y="2819300"/>
                </a:lnTo>
                <a:lnTo>
                  <a:pt x="5550962" y="2815332"/>
                </a:lnTo>
                <a:lnTo>
                  <a:pt x="5553874" y="2811625"/>
                </a:lnTo>
                <a:lnTo>
                  <a:pt x="5556798" y="2808214"/>
                </a:lnTo>
                <a:close/>
                <a:moveTo>
                  <a:pt x="5564775" y="2801740"/>
                </a:moveTo>
                <a:lnTo>
                  <a:pt x="5562789" y="2803028"/>
                </a:lnTo>
                <a:lnTo>
                  <a:pt x="5558831" y="2806467"/>
                </a:lnTo>
                <a:lnTo>
                  <a:pt x="5558358" y="2806874"/>
                </a:lnTo>
                <a:lnTo>
                  <a:pt x="5561022" y="2804743"/>
                </a:lnTo>
                <a:lnTo>
                  <a:pt x="5564775" y="2801740"/>
                </a:lnTo>
                <a:close/>
                <a:moveTo>
                  <a:pt x="5925587" y="2785237"/>
                </a:moveTo>
                <a:lnTo>
                  <a:pt x="5935097" y="2813477"/>
                </a:lnTo>
                <a:lnTo>
                  <a:pt x="5938334" y="2823139"/>
                </a:lnTo>
                <a:lnTo>
                  <a:pt x="5931073" y="2800971"/>
                </a:lnTo>
                <a:lnTo>
                  <a:pt x="5925587" y="2785237"/>
                </a:lnTo>
                <a:close/>
                <a:moveTo>
                  <a:pt x="504826" y="2744723"/>
                </a:moveTo>
                <a:lnTo>
                  <a:pt x="506215" y="2744723"/>
                </a:lnTo>
                <a:lnTo>
                  <a:pt x="506414" y="2754171"/>
                </a:lnTo>
                <a:lnTo>
                  <a:pt x="506215" y="2755837"/>
                </a:lnTo>
                <a:lnTo>
                  <a:pt x="504826" y="2744723"/>
                </a:lnTo>
                <a:close/>
                <a:moveTo>
                  <a:pt x="519113" y="2714559"/>
                </a:moveTo>
                <a:lnTo>
                  <a:pt x="525463" y="2723844"/>
                </a:lnTo>
                <a:lnTo>
                  <a:pt x="525219" y="2724086"/>
                </a:lnTo>
                <a:lnTo>
                  <a:pt x="519113" y="2714559"/>
                </a:lnTo>
                <a:close/>
                <a:moveTo>
                  <a:pt x="5657224" y="2696352"/>
                </a:moveTo>
                <a:lnTo>
                  <a:pt x="5659884" y="2704109"/>
                </a:lnTo>
                <a:lnTo>
                  <a:pt x="5663050" y="2712837"/>
                </a:lnTo>
                <a:lnTo>
                  <a:pt x="5669382" y="2729763"/>
                </a:lnTo>
                <a:lnTo>
                  <a:pt x="5672285" y="2738230"/>
                </a:lnTo>
                <a:lnTo>
                  <a:pt x="5674659" y="2746955"/>
                </a:lnTo>
                <a:lnTo>
                  <a:pt x="5675451" y="2750927"/>
                </a:lnTo>
                <a:lnTo>
                  <a:pt x="5676242" y="2755156"/>
                </a:lnTo>
                <a:lnTo>
                  <a:pt x="5677034" y="2758857"/>
                </a:lnTo>
                <a:lnTo>
                  <a:pt x="5677229" y="2761985"/>
                </a:lnTo>
                <a:lnTo>
                  <a:pt x="5678301" y="2761594"/>
                </a:lnTo>
                <a:lnTo>
                  <a:pt x="5678566" y="2758419"/>
                </a:lnTo>
                <a:lnTo>
                  <a:pt x="5678566" y="2754978"/>
                </a:lnTo>
                <a:lnTo>
                  <a:pt x="5678566" y="2751801"/>
                </a:lnTo>
                <a:lnTo>
                  <a:pt x="5678036" y="2748355"/>
                </a:lnTo>
                <a:lnTo>
                  <a:pt x="5677507" y="2745183"/>
                </a:lnTo>
                <a:lnTo>
                  <a:pt x="5676713" y="2741741"/>
                </a:lnTo>
                <a:lnTo>
                  <a:pt x="5674859" y="2735389"/>
                </a:lnTo>
                <a:lnTo>
                  <a:pt x="5672477" y="2728770"/>
                </a:lnTo>
                <a:lnTo>
                  <a:pt x="5669565" y="2722419"/>
                </a:lnTo>
                <a:lnTo>
                  <a:pt x="5663211" y="2709449"/>
                </a:lnTo>
                <a:lnTo>
                  <a:pt x="5660034" y="2703095"/>
                </a:lnTo>
                <a:lnTo>
                  <a:pt x="5657387" y="2696745"/>
                </a:lnTo>
                <a:lnTo>
                  <a:pt x="5657224" y="2696352"/>
                </a:lnTo>
                <a:close/>
                <a:moveTo>
                  <a:pt x="6360257" y="2690002"/>
                </a:moveTo>
                <a:lnTo>
                  <a:pt x="6363433" y="2724405"/>
                </a:lnTo>
                <a:lnTo>
                  <a:pt x="6363963" y="2728110"/>
                </a:lnTo>
                <a:lnTo>
                  <a:pt x="6363433" y="2723347"/>
                </a:lnTo>
                <a:lnTo>
                  <a:pt x="6360521" y="2691327"/>
                </a:lnTo>
                <a:lnTo>
                  <a:pt x="6360257" y="2690002"/>
                </a:lnTo>
                <a:close/>
                <a:moveTo>
                  <a:pt x="500016" y="2677902"/>
                </a:moveTo>
                <a:lnTo>
                  <a:pt x="497418" y="2678682"/>
                </a:lnTo>
                <a:lnTo>
                  <a:pt x="496909" y="2678387"/>
                </a:lnTo>
                <a:lnTo>
                  <a:pt x="500016" y="2677902"/>
                </a:lnTo>
                <a:close/>
                <a:moveTo>
                  <a:pt x="501651" y="2677411"/>
                </a:moveTo>
                <a:lnTo>
                  <a:pt x="501122" y="2677727"/>
                </a:lnTo>
                <a:lnTo>
                  <a:pt x="500016" y="2677902"/>
                </a:lnTo>
                <a:lnTo>
                  <a:pt x="501651" y="2677411"/>
                </a:lnTo>
                <a:close/>
                <a:moveTo>
                  <a:pt x="484189" y="2676458"/>
                </a:moveTo>
                <a:lnTo>
                  <a:pt x="483915" y="2676734"/>
                </a:lnTo>
                <a:lnTo>
                  <a:pt x="483368" y="2679771"/>
                </a:lnTo>
                <a:lnTo>
                  <a:pt x="482820" y="2682808"/>
                </a:lnTo>
                <a:lnTo>
                  <a:pt x="477619" y="2682255"/>
                </a:lnTo>
                <a:lnTo>
                  <a:pt x="476251" y="2678113"/>
                </a:lnTo>
                <a:lnTo>
                  <a:pt x="484189" y="2676458"/>
                </a:lnTo>
                <a:close/>
                <a:moveTo>
                  <a:pt x="490803" y="2674872"/>
                </a:moveTo>
                <a:lnTo>
                  <a:pt x="496909" y="2678387"/>
                </a:lnTo>
                <a:lnTo>
                  <a:pt x="488951" y="2679634"/>
                </a:lnTo>
                <a:lnTo>
                  <a:pt x="490803" y="2674872"/>
                </a:lnTo>
                <a:close/>
                <a:moveTo>
                  <a:pt x="6185187" y="2639235"/>
                </a:moveTo>
                <a:lnTo>
                  <a:pt x="6183961" y="2642729"/>
                </a:lnTo>
                <a:lnTo>
                  <a:pt x="6179733" y="2652784"/>
                </a:lnTo>
                <a:lnTo>
                  <a:pt x="6175505" y="2662309"/>
                </a:lnTo>
                <a:lnTo>
                  <a:pt x="6171013" y="2671835"/>
                </a:lnTo>
                <a:lnTo>
                  <a:pt x="6177619" y="2695917"/>
                </a:lnTo>
                <a:lnTo>
                  <a:pt x="6184490" y="2719997"/>
                </a:lnTo>
                <a:lnTo>
                  <a:pt x="6191096" y="2743813"/>
                </a:lnTo>
                <a:lnTo>
                  <a:pt x="6194183" y="2755190"/>
                </a:lnTo>
                <a:lnTo>
                  <a:pt x="6192962" y="2749541"/>
                </a:lnTo>
                <a:lnTo>
                  <a:pt x="6191109" y="2740016"/>
                </a:lnTo>
                <a:lnTo>
                  <a:pt x="6189785" y="2730227"/>
                </a:lnTo>
                <a:lnTo>
                  <a:pt x="6188197" y="2720965"/>
                </a:lnTo>
                <a:lnTo>
                  <a:pt x="6187138" y="2711175"/>
                </a:lnTo>
                <a:lnTo>
                  <a:pt x="6186079" y="2701912"/>
                </a:lnTo>
                <a:lnTo>
                  <a:pt x="6185550" y="2692386"/>
                </a:lnTo>
                <a:lnTo>
                  <a:pt x="6185285" y="2683124"/>
                </a:lnTo>
                <a:lnTo>
                  <a:pt x="6185020" y="2673598"/>
                </a:lnTo>
                <a:lnTo>
                  <a:pt x="6184756" y="2654547"/>
                </a:lnTo>
                <a:lnTo>
                  <a:pt x="6185187" y="2639235"/>
                </a:lnTo>
                <a:close/>
                <a:moveTo>
                  <a:pt x="6109707" y="2632144"/>
                </a:moveTo>
                <a:lnTo>
                  <a:pt x="6108121" y="2633732"/>
                </a:lnTo>
                <a:lnTo>
                  <a:pt x="6109178" y="2633467"/>
                </a:lnTo>
                <a:lnTo>
                  <a:pt x="6109707" y="2632144"/>
                </a:lnTo>
                <a:close/>
                <a:moveTo>
                  <a:pt x="6099665" y="2629497"/>
                </a:moveTo>
                <a:lnTo>
                  <a:pt x="6100722" y="2630820"/>
                </a:lnTo>
                <a:lnTo>
                  <a:pt x="6101779" y="2631879"/>
                </a:lnTo>
                <a:lnTo>
                  <a:pt x="6099665" y="2629497"/>
                </a:lnTo>
                <a:close/>
                <a:moveTo>
                  <a:pt x="5670646" y="2608109"/>
                </a:moveTo>
                <a:lnTo>
                  <a:pt x="5670438" y="2612073"/>
                </a:lnTo>
                <a:lnTo>
                  <a:pt x="5669910" y="2616570"/>
                </a:lnTo>
                <a:lnTo>
                  <a:pt x="5668855" y="2621335"/>
                </a:lnTo>
                <a:lnTo>
                  <a:pt x="5667272" y="2626098"/>
                </a:lnTo>
                <a:lnTo>
                  <a:pt x="5665425" y="2630597"/>
                </a:lnTo>
                <a:lnTo>
                  <a:pt x="5662522" y="2634299"/>
                </a:lnTo>
                <a:lnTo>
                  <a:pt x="5659884" y="2637735"/>
                </a:lnTo>
                <a:lnTo>
                  <a:pt x="5657509" y="2641706"/>
                </a:lnTo>
                <a:lnTo>
                  <a:pt x="5655926" y="2645672"/>
                </a:lnTo>
                <a:lnTo>
                  <a:pt x="5654343" y="2649636"/>
                </a:lnTo>
                <a:lnTo>
                  <a:pt x="5653288" y="2653602"/>
                </a:lnTo>
                <a:lnTo>
                  <a:pt x="5652232" y="2657560"/>
                </a:lnTo>
                <a:lnTo>
                  <a:pt x="5651969" y="2661532"/>
                </a:lnTo>
                <a:lnTo>
                  <a:pt x="5651705" y="2665767"/>
                </a:lnTo>
                <a:lnTo>
                  <a:pt x="5651805" y="2667368"/>
                </a:lnTo>
                <a:lnTo>
                  <a:pt x="5652092" y="2665779"/>
                </a:lnTo>
                <a:lnTo>
                  <a:pt x="5653151" y="2662603"/>
                </a:lnTo>
                <a:lnTo>
                  <a:pt x="5653945" y="2659684"/>
                </a:lnTo>
                <a:lnTo>
                  <a:pt x="5657387" y="2651757"/>
                </a:lnTo>
                <a:lnTo>
                  <a:pt x="5661358" y="2644339"/>
                </a:lnTo>
                <a:lnTo>
                  <a:pt x="5664799" y="2637466"/>
                </a:lnTo>
                <a:lnTo>
                  <a:pt x="5667712" y="2631114"/>
                </a:lnTo>
                <a:lnTo>
                  <a:pt x="5669035" y="2627932"/>
                </a:lnTo>
                <a:lnTo>
                  <a:pt x="5670094" y="2624225"/>
                </a:lnTo>
                <a:lnTo>
                  <a:pt x="5670624" y="2621046"/>
                </a:lnTo>
                <a:lnTo>
                  <a:pt x="5671153" y="2617603"/>
                </a:lnTo>
                <a:lnTo>
                  <a:pt x="5671153" y="2613897"/>
                </a:lnTo>
                <a:lnTo>
                  <a:pt x="5670888" y="2609924"/>
                </a:lnTo>
                <a:lnTo>
                  <a:pt x="5670646" y="2608109"/>
                </a:lnTo>
                <a:close/>
                <a:moveTo>
                  <a:pt x="6053157" y="2576313"/>
                </a:moveTo>
                <a:lnTo>
                  <a:pt x="6053686" y="2576842"/>
                </a:lnTo>
                <a:lnTo>
                  <a:pt x="6058706" y="2580019"/>
                </a:lnTo>
                <a:lnTo>
                  <a:pt x="6058971" y="2580019"/>
                </a:lnTo>
                <a:lnTo>
                  <a:pt x="6053157" y="2576313"/>
                </a:lnTo>
                <a:close/>
                <a:moveTo>
                  <a:pt x="493730" y="2556790"/>
                </a:moveTo>
                <a:lnTo>
                  <a:pt x="529190" y="2559699"/>
                </a:lnTo>
                <a:lnTo>
                  <a:pt x="564385" y="2562345"/>
                </a:lnTo>
                <a:lnTo>
                  <a:pt x="600110" y="2564725"/>
                </a:lnTo>
                <a:lnTo>
                  <a:pt x="635570" y="2566840"/>
                </a:lnTo>
                <a:lnTo>
                  <a:pt x="671030" y="2568956"/>
                </a:lnTo>
                <a:lnTo>
                  <a:pt x="706491" y="2570542"/>
                </a:lnTo>
                <a:lnTo>
                  <a:pt x="741950" y="2572130"/>
                </a:lnTo>
                <a:lnTo>
                  <a:pt x="777411" y="2573452"/>
                </a:lnTo>
                <a:lnTo>
                  <a:pt x="848595" y="2575833"/>
                </a:lnTo>
                <a:lnTo>
                  <a:pt x="919515" y="2577419"/>
                </a:lnTo>
                <a:lnTo>
                  <a:pt x="990700" y="2578478"/>
                </a:lnTo>
                <a:lnTo>
                  <a:pt x="1061885" y="2578742"/>
                </a:lnTo>
                <a:lnTo>
                  <a:pt x="1056857" y="2615241"/>
                </a:lnTo>
                <a:lnTo>
                  <a:pt x="1052094" y="2651476"/>
                </a:lnTo>
                <a:lnTo>
                  <a:pt x="1047330" y="2687978"/>
                </a:lnTo>
                <a:lnTo>
                  <a:pt x="1043096" y="2724219"/>
                </a:lnTo>
                <a:lnTo>
                  <a:pt x="1038862" y="2760721"/>
                </a:lnTo>
                <a:lnTo>
                  <a:pt x="1035157" y="2797223"/>
                </a:lnTo>
                <a:lnTo>
                  <a:pt x="1031188" y="2833725"/>
                </a:lnTo>
                <a:lnTo>
                  <a:pt x="1028013" y="2869963"/>
                </a:lnTo>
                <a:lnTo>
                  <a:pt x="1024837" y="2906730"/>
                </a:lnTo>
                <a:lnTo>
                  <a:pt x="1021661" y="2943233"/>
                </a:lnTo>
                <a:lnTo>
                  <a:pt x="1019015" y="2979734"/>
                </a:lnTo>
                <a:lnTo>
                  <a:pt x="1016369" y="3016236"/>
                </a:lnTo>
                <a:lnTo>
                  <a:pt x="1013987" y="3053003"/>
                </a:lnTo>
                <a:lnTo>
                  <a:pt x="1011870" y="3089239"/>
                </a:lnTo>
                <a:lnTo>
                  <a:pt x="1010282" y="3126006"/>
                </a:lnTo>
                <a:lnTo>
                  <a:pt x="1008430" y="3162508"/>
                </a:lnTo>
                <a:lnTo>
                  <a:pt x="1006842" y="3199274"/>
                </a:lnTo>
                <a:lnTo>
                  <a:pt x="1005784" y="3235774"/>
                </a:lnTo>
                <a:lnTo>
                  <a:pt x="1004725" y="3272543"/>
                </a:lnTo>
                <a:lnTo>
                  <a:pt x="1003667" y="3309308"/>
                </a:lnTo>
                <a:lnTo>
                  <a:pt x="1003402" y="3345809"/>
                </a:lnTo>
                <a:lnTo>
                  <a:pt x="1002873" y="3382572"/>
                </a:lnTo>
                <a:lnTo>
                  <a:pt x="1002873" y="3419071"/>
                </a:lnTo>
                <a:lnTo>
                  <a:pt x="1002873" y="3455836"/>
                </a:lnTo>
                <a:lnTo>
                  <a:pt x="1003138" y="3492338"/>
                </a:lnTo>
                <a:lnTo>
                  <a:pt x="1003667" y="3529105"/>
                </a:lnTo>
                <a:lnTo>
                  <a:pt x="1004196" y="3565872"/>
                </a:lnTo>
                <a:lnTo>
                  <a:pt x="1005519" y="3602374"/>
                </a:lnTo>
                <a:lnTo>
                  <a:pt x="1006578" y="3639141"/>
                </a:lnTo>
                <a:lnTo>
                  <a:pt x="1007901" y="3675643"/>
                </a:lnTo>
                <a:lnTo>
                  <a:pt x="1009489" y="3712409"/>
                </a:lnTo>
                <a:lnTo>
                  <a:pt x="1011341" y="3748647"/>
                </a:lnTo>
                <a:lnTo>
                  <a:pt x="991759" y="3748647"/>
                </a:lnTo>
                <a:lnTo>
                  <a:pt x="989642" y="3746796"/>
                </a:lnTo>
                <a:lnTo>
                  <a:pt x="986466" y="3743622"/>
                </a:lnTo>
                <a:lnTo>
                  <a:pt x="981967" y="3740183"/>
                </a:lnTo>
                <a:lnTo>
                  <a:pt x="976410" y="3736215"/>
                </a:lnTo>
                <a:lnTo>
                  <a:pt x="962914" y="3726693"/>
                </a:lnTo>
                <a:lnTo>
                  <a:pt x="946507" y="3715319"/>
                </a:lnTo>
                <a:lnTo>
                  <a:pt x="927984" y="3702623"/>
                </a:lnTo>
                <a:lnTo>
                  <a:pt x="908401" y="3688604"/>
                </a:lnTo>
                <a:lnTo>
                  <a:pt x="898345" y="3681197"/>
                </a:lnTo>
                <a:lnTo>
                  <a:pt x="888290" y="3674056"/>
                </a:lnTo>
                <a:lnTo>
                  <a:pt x="878763" y="3666385"/>
                </a:lnTo>
                <a:lnTo>
                  <a:pt x="868971" y="3658450"/>
                </a:lnTo>
                <a:lnTo>
                  <a:pt x="859974" y="3650514"/>
                </a:lnTo>
                <a:lnTo>
                  <a:pt x="851241" y="3642579"/>
                </a:lnTo>
                <a:lnTo>
                  <a:pt x="843038" y="3634644"/>
                </a:lnTo>
                <a:lnTo>
                  <a:pt x="835629" y="3626709"/>
                </a:lnTo>
                <a:lnTo>
                  <a:pt x="828483" y="3619038"/>
                </a:lnTo>
                <a:lnTo>
                  <a:pt x="822662" y="3611103"/>
                </a:lnTo>
                <a:lnTo>
                  <a:pt x="820280" y="3607399"/>
                </a:lnTo>
                <a:lnTo>
                  <a:pt x="817898" y="3603961"/>
                </a:lnTo>
                <a:lnTo>
                  <a:pt x="816046" y="3599993"/>
                </a:lnTo>
                <a:lnTo>
                  <a:pt x="814194" y="3596290"/>
                </a:lnTo>
                <a:lnTo>
                  <a:pt x="812606" y="3592852"/>
                </a:lnTo>
                <a:lnTo>
                  <a:pt x="811547" y="3589148"/>
                </a:lnTo>
                <a:lnTo>
                  <a:pt x="810753" y="3585710"/>
                </a:lnTo>
                <a:lnTo>
                  <a:pt x="809960" y="3582271"/>
                </a:lnTo>
                <a:lnTo>
                  <a:pt x="809960" y="3578833"/>
                </a:lnTo>
                <a:lnTo>
                  <a:pt x="810489" y="3575394"/>
                </a:lnTo>
                <a:lnTo>
                  <a:pt x="811018" y="3572484"/>
                </a:lnTo>
                <a:lnTo>
                  <a:pt x="811812" y="3569310"/>
                </a:lnTo>
                <a:lnTo>
                  <a:pt x="813400" y="3566401"/>
                </a:lnTo>
                <a:lnTo>
                  <a:pt x="814987" y="3563227"/>
                </a:lnTo>
                <a:lnTo>
                  <a:pt x="817369" y="3560581"/>
                </a:lnTo>
                <a:lnTo>
                  <a:pt x="820015" y="3557672"/>
                </a:lnTo>
                <a:lnTo>
                  <a:pt x="822927" y="3555027"/>
                </a:lnTo>
                <a:lnTo>
                  <a:pt x="826896" y="3552646"/>
                </a:lnTo>
                <a:lnTo>
                  <a:pt x="830865" y="3550266"/>
                </a:lnTo>
                <a:lnTo>
                  <a:pt x="835364" y="3547885"/>
                </a:lnTo>
                <a:lnTo>
                  <a:pt x="825308" y="3541537"/>
                </a:lnTo>
                <a:lnTo>
                  <a:pt x="827425" y="3537040"/>
                </a:lnTo>
                <a:lnTo>
                  <a:pt x="829542" y="3532279"/>
                </a:lnTo>
                <a:lnTo>
                  <a:pt x="831130" y="3528047"/>
                </a:lnTo>
                <a:lnTo>
                  <a:pt x="832718" y="3523550"/>
                </a:lnTo>
                <a:lnTo>
                  <a:pt x="834041" y="3519054"/>
                </a:lnTo>
                <a:lnTo>
                  <a:pt x="835364" y="3514821"/>
                </a:lnTo>
                <a:lnTo>
                  <a:pt x="836158" y="3510325"/>
                </a:lnTo>
                <a:lnTo>
                  <a:pt x="836687" y="3505828"/>
                </a:lnTo>
                <a:lnTo>
                  <a:pt x="837481" y="3501596"/>
                </a:lnTo>
                <a:lnTo>
                  <a:pt x="837745" y="3497099"/>
                </a:lnTo>
                <a:lnTo>
                  <a:pt x="837745" y="3488371"/>
                </a:lnTo>
                <a:lnTo>
                  <a:pt x="836952" y="3479906"/>
                </a:lnTo>
                <a:lnTo>
                  <a:pt x="835893" y="3471442"/>
                </a:lnTo>
                <a:lnTo>
                  <a:pt x="834306" y="3462713"/>
                </a:lnTo>
                <a:lnTo>
                  <a:pt x="832189" y="3454249"/>
                </a:lnTo>
                <a:lnTo>
                  <a:pt x="829542" y="3446049"/>
                </a:lnTo>
                <a:lnTo>
                  <a:pt x="826631" y="3437849"/>
                </a:lnTo>
                <a:lnTo>
                  <a:pt x="822927" y="3429914"/>
                </a:lnTo>
                <a:lnTo>
                  <a:pt x="819486" y="3421715"/>
                </a:lnTo>
                <a:lnTo>
                  <a:pt x="815781" y="3414046"/>
                </a:lnTo>
                <a:lnTo>
                  <a:pt x="811547" y="3406377"/>
                </a:lnTo>
                <a:lnTo>
                  <a:pt x="803344" y="3391037"/>
                </a:lnTo>
                <a:lnTo>
                  <a:pt x="794876" y="3376225"/>
                </a:lnTo>
                <a:lnTo>
                  <a:pt x="786937" y="3362209"/>
                </a:lnTo>
                <a:lnTo>
                  <a:pt x="783497" y="3355597"/>
                </a:lnTo>
                <a:lnTo>
                  <a:pt x="779792" y="3348717"/>
                </a:lnTo>
                <a:lnTo>
                  <a:pt x="776616" y="3342103"/>
                </a:lnTo>
                <a:lnTo>
                  <a:pt x="773970" y="3335492"/>
                </a:lnTo>
                <a:lnTo>
                  <a:pt x="771853" y="3329408"/>
                </a:lnTo>
                <a:lnTo>
                  <a:pt x="770266" y="3323326"/>
                </a:lnTo>
                <a:lnTo>
                  <a:pt x="768678" y="3317507"/>
                </a:lnTo>
                <a:lnTo>
                  <a:pt x="768148" y="3311951"/>
                </a:lnTo>
                <a:lnTo>
                  <a:pt x="768148" y="3306399"/>
                </a:lnTo>
                <a:lnTo>
                  <a:pt x="768413" y="3303224"/>
                </a:lnTo>
                <a:lnTo>
                  <a:pt x="768943" y="3300580"/>
                </a:lnTo>
                <a:lnTo>
                  <a:pt x="766561" y="3299520"/>
                </a:lnTo>
                <a:lnTo>
                  <a:pt x="764709" y="3297934"/>
                </a:lnTo>
                <a:lnTo>
                  <a:pt x="762591" y="3296347"/>
                </a:lnTo>
                <a:lnTo>
                  <a:pt x="760739" y="3294495"/>
                </a:lnTo>
                <a:lnTo>
                  <a:pt x="759416" y="3292380"/>
                </a:lnTo>
                <a:lnTo>
                  <a:pt x="757828" y="3290528"/>
                </a:lnTo>
                <a:lnTo>
                  <a:pt x="755446" y="3285766"/>
                </a:lnTo>
                <a:lnTo>
                  <a:pt x="753329" y="3280743"/>
                </a:lnTo>
                <a:lnTo>
                  <a:pt x="751742" y="3275452"/>
                </a:lnTo>
                <a:lnTo>
                  <a:pt x="748566" y="3264872"/>
                </a:lnTo>
                <a:lnTo>
                  <a:pt x="746714" y="3259581"/>
                </a:lnTo>
                <a:lnTo>
                  <a:pt x="744861" y="3254556"/>
                </a:lnTo>
                <a:lnTo>
                  <a:pt x="742480" y="3249795"/>
                </a:lnTo>
                <a:lnTo>
                  <a:pt x="741157" y="3247681"/>
                </a:lnTo>
                <a:lnTo>
                  <a:pt x="739569" y="3245565"/>
                </a:lnTo>
                <a:lnTo>
                  <a:pt x="737981" y="3243448"/>
                </a:lnTo>
                <a:lnTo>
                  <a:pt x="736128" y="3241860"/>
                </a:lnTo>
                <a:lnTo>
                  <a:pt x="734012" y="3240007"/>
                </a:lnTo>
                <a:lnTo>
                  <a:pt x="732159" y="3238421"/>
                </a:lnTo>
                <a:lnTo>
                  <a:pt x="729513" y="3237362"/>
                </a:lnTo>
                <a:lnTo>
                  <a:pt x="726867" y="3236568"/>
                </a:lnTo>
                <a:lnTo>
                  <a:pt x="723691" y="3235510"/>
                </a:lnTo>
                <a:lnTo>
                  <a:pt x="720515" y="3234980"/>
                </a:lnTo>
                <a:lnTo>
                  <a:pt x="727131" y="3222022"/>
                </a:lnTo>
                <a:lnTo>
                  <a:pt x="709137" y="3221757"/>
                </a:lnTo>
                <a:lnTo>
                  <a:pt x="709137" y="3219113"/>
                </a:lnTo>
                <a:lnTo>
                  <a:pt x="709137" y="3216202"/>
                </a:lnTo>
                <a:lnTo>
                  <a:pt x="709666" y="3213028"/>
                </a:lnTo>
                <a:lnTo>
                  <a:pt x="710724" y="3209592"/>
                </a:lnTo>
                <a:lnTo>
                  <a:pt x="711783" y="3205890"/>
                </a:lnTo>
                <a:lnTo>
                  <a:pt x="713371" y="3202186"/>
                </a:lnTo>
                <a:lnTo>
                  <a:pt x="716281" y="3194777"/>
                </a:lnTo>
                <a:lnTo>
                  <a:pt x="719722" y="3188166"/>
                </a:lnTo>
                <a:lnTo>
                  <a:pt x="722632" y="3182347"/>
                </a:lnTo>
                <a:lnTo>
                  <a:pt x="726073" y="3175205"/>
                </a:lnTo>
                <a:lnTo>
                  <a:pt x="724485" y="3159863"/>
                </a:lnTo>
                <a:lnTo>
                  <a:pt x="712048" y="3156953"/>
                </a:lnTo>
                <a:lnTo>
                  <a:pt x="706755" y="3149282"/>
                </a:lnTo>
                <a:lnTo>
                  <a:pt x="704109" y="3145051"/>
                </a:lnTo>
                <a:lnTo>
                  <a:pt x="701463" y="3140554"/>
                </a:lnTo>
                <a:lnTo>
                  <a:pt x="699081" y="3135794"/>
                </a:lnTo>
                <a:lnTo>
                  <a:pt x="697228" y="3131296"/>
                </a:lnTo>
                <a:lnTo>
                  <a:pt x="695111" y="3126272"/>
                </a:lnTo>
                <a:lnTo>
                  <a:pt x="693524" y="3121245"/>
                </a:lnTo>
                <a:lnTo>
                  <a:pt x="692465" y="3115955"/>
                </a:lnTo>
                <a:lnTo>
                  <a:pt x="691671" y="3110930"/>
                </a:lnTo>
                <a:lnTo>
                  <a:pt x="691142" y="3105640"/>
                </a:lnTo>
                <a:lnTo>
                  <a:pt x="691671" y="3100612"/>
                </a:lnTo>
                <a:lnTo>
                  <a:pt x="692465" y="3095854"/>
                </a:lnTo>
                <a:lnTo>
                  <a:pt x="693788" y="3091091"/>
                </a:lnTo>
                <a:lnTo>
                  <a:pt x="694847" y="3088710"/>
                </a:lnTo>
                <a:lnTo>
                  <a:pt x="695905" y="3086331"/>
                </a:lnTo>
                <a:lnTo>
                  <a:pt x="697493" y="3083952"/>
                </a:lnTo>
                <a:lnTo>
                  <a:pt x="698816" y="3081834"/>
                </a:lnTo>
                <a:lnTo>
                  <a:pt x="697228" y="3081569"/>
                </a:lnTo>
                <a:lnTo>
                  <a:pt x="687702" y="3074427"/>
                </a:lnTo>
                <a:lnTo>
                  <a:pt x="682145" y="3077074"/>
                </a:lnTo>
                <a:lnTo>
                  <a:pt x="679763" y="3074693"/>
                </a:lnTo>
                <a:lnTo>
                  <a:pt x="677381" y="3072048"/>
                </a:lnTo>
                <a:lnTo>
                  <a:pt x="675794" y="3069401"/>
                </a:lnTo>
                <a:lnTo>
                  <a:pt x="673676" y="3066757"/>
                </a:lnTo>
                <a:lnTo>
                  <a:pt x="672089" y="3063847"/>
                </a:lnTo>
                <a:lnTo>
                  <a:pt x="670501" y="3060937"/>
                </a:lnTo>
                <a:lnTo>
                  <a:pt x="669178" y="3057499"/>
                </a:lnTo>
                <a:lnTo>
                  <a:pt x="668119" y="3054325"/>
                </a:lnTo>
                <a:lnTo>
                  <a:pt x="666002" y="3047711"/>
                </a:lnTo>
                <a:lnTo>
                  <a:pt x="664679" y="3040569"/>
                </a:lnTo>
                <a:lnTo>
                  <a:pt x="663356" y="3033165"/>
                </a:lnTo>
                <a:lnTo>
                  <a:pt x="662827" y="3025495"/>
                </a:lnTo>
                <a:lnTo>
                  <a:pt x="662827" y="3017559"/>
                </a:lnTo>
                <a:lnTo>
                  <a:pt x="662827" y="3009622"/>
                </a:lnTo>
                <a:lnTo>
                  <a:pt x="663356" y="3001159"/>
                </a:lnTo>
                <a:lnTo>
                  <a:pt x="663885" y="2992431"/>
                </a:lnTo>
                <a:lnTo>
                  <a:pt x="665738" y="2975501"/>
                </a:lnTo>
                <a:lnTo>
                  <a:pt x="667855" y="2958311"/>
                </a:lnTo>
                <a:lnTo>
                  <a:pt x="669707" y="2941381"/>
                </a:lnTo>
                <a:lnTo>
                  <a:pt x="671295" y="2924983"/>
                </a:lnTo>
                <a:lnTo>
                  <a:pt x="671824" y="2917046"/>
                </a:lnTo>
                <a:lnTo>
                  <a:pt x="672089" y="2909640"/>
                </a:lnTo>
                <a:lnTo>
                  <a:pt x="671824" y="2902234"/>
                </a:lnTo>
                <a:lnTo>
                  <a:pt x="671559" y="2895356"/>
                </a:lnTo>
                <a:lnTo>
                  <a:pt x="670766" y="2888744"/>
                </a:lnTo>
                <a:lnTo>
                  <a:pt x="669443" y="2882660"/>
                </a:lnTo>
                <a:lnTo>
                  <a:pt x="667855" y="2877105"/>
                </a:lnTo>
                <a:lnTo>
                  <a:pt x="666531" y="2874195"/>
                </a:lnTo>
                <a:lnTo>
                  <a:pt x="665473" y="2871814"/>
                </a:lnTo>
                <a:lnTo>
                  <a:pt x="663885" y="2869435"/>
                </a:lnTo>
                <a:lnTo>
                  <a:pt x="662562" y="2867053"/>
                </a:lnTo>
                <a:lnTo>
                  <a:pt x="660710" y="2864673"/>
                </a:lnTo>
                <a:lnTo>
                  <a:pt x="658857" y="2862821"/>
                </a:lnTo>
                <a:lnTo>
                  <a:pt x="657005" y="2860969"/>
                </a:lnTo>
                <a:lnTo>
                  <a:pt x="654623" y="2859382"/>
                </a:lnTo>
                <a:lnTo>
                  <a:pt x="652242" y="2857531"/>
                </a:lnTo>
                <a:lnTo>
                  <a:pt x="649595" y="2856472"/>
                </a:lnTo>
                <a:lnTo>
                  <a:pt x="650389" y="2848008"/>
                </a:lnTo>
                <a:lnTo>
                  <a:pt x="645097" y="2842188"/>
                </a:lnTo>
                <a:lnTo>
                  <a:pt x="644832" y="2842188"/>
                </a:lnTo>
                <a:lnTo>
                  <a:pt x="644567" y="2842188"/>
                </a:lnTo>
                <a:lnTo>
                  <a:pt x="640333" y="2844569"/>
                </a:lnTo>
                <a:lnTo>
                  <a:pt x="634512" y="2847215"/>
                </a:lnTo>
                <a:lnTo>
                  <a:pt x="631336" y="2845893"/>
                </a:lnTo>
                <a:lnTo>
                  <a:pt x="610166" y="2821557"/>
                </a:lnTo>
                <a:lnTo>
                  <a:pt x="610695" y="2824466"/>
                </a:lnTo>
                <a:lnTo>
                  <a:pt x="610960" y="2827641"/>
                </a:lnTo>
                <a:lnTo>
                  <a:pt x="611224" y="2830551"/>
                </a:lnTo>
                <a:lnTo>
                  <a:pt x="611224" y="2833989"/>
                </a:lnTo>
                <a:lnTo>
                  <a:pt x="610695" y="2840601"/>
                </a:lnTo>
                <a:lnTo>
                  <a:pt x="609372" y="2847744"/>
                </a:lnTo>
                <a:lnTo>
                  <a:pt x="608049" y="2854885"/>
                </a:lnTo>
                <a:lnTo>
                  <a:pt x="605932" y="2862557"/>
                </a:lnTo>
                <a:lnTo>
                  <a:pt x="603815" y="2869963"/>
                </a:lnTo>
                <a:lnTo>
                  <a:pt x="601169" y="2877633"/>
                </a:lnTo>
                <a:lnTo>
                  <a:pt x="596141" y="2893240"/>
                </a:lnTo>
                <a:lnTo>
                  <a:pt x="591377" y="2908054"/>
                </a:lnTo>
                <a:lnTo>
                  <a:pt x="589525" y="2915194"/>
                </a:lnTo>
                <a:lnTo>
                  <a:pt x="587673" y="2922072"/>
                </a:lnTo>
                <a:lnTo>
                  <a:pt x="586614" y="2928949"/>
                </a:lnTo>
                <a:lnTo>
                  <a:pt x="585556" y="2935297"/>
                </a:lnTo>
                <a:lnTo>
                  <a:pt x="585556" y="2939795"/>
                </a:lnTo>
                <a:lnTo>
                  <a:pt x="585820" y="2944556"/>
                </a:lnTo>
                <a:lnTo>
                  <a:pt x="586614" y="2949316"/>
                </a:lnTo>
                <a:lnTo>
                  <a:pt x="587408" y="2954342"/>
                </a:lnTo>
                <a:lnTo>
                  <a:pt x="588466" y="2959367"/>
                </a:lnTo>
                <a:lnTo>
                  <a:pt x="590054" y="2964393"/>
                </a:lnTo>
                <a:lnTo>
                  <a:pt x="593230" y="2974443"/>
                </a:lnTo>
                <a:lnTo>
                  <a:pt x="600375" y="2994283"/>
                </a:lnTo>
                <a:lnTo>
                  <a:pt x="603286" y="3003805"/>
                </a:lnTo>
                <a:lnTo>
                  <a:pt x="605932" y="3012533"/>
                </a:lnTo>
                <a:lnTo>
                  <a:pt x="608049" y="3021526"/>
                </a:lnTo>
                <a:lnTo>
                  <a:pt x="609637" y="3030521"/>
                </a:lnTo>
                <a:lnTo>
                  <a:pt x="611489" y="3040040"/>
                </a:lnTo>
                <a:lnTo>
                  <a:pt x="612812" y="3049034"/>
                </a:lnTo>
                <a:lnTo>
                  <a:pt x="615194" y="3067816"/>
                </a:lnTo>
                <a:lnTo>
                  <a:pt x="617046" y="3086860"/>
                </a:lnTo>
                <a:lnTo>
                  <a:pt x="618369" y="3105640"/>
                </a:lnTo>
                <a:lnTo>
                  <a:pt x="619693" y="3124419"/>
                </a:lnTo>
                <a:lnTo>
                  <a:pt x="621016" y="3160921"/>
                </a:lnTo>
                <a:lnTo>
                  <a:pt x="622339" y="3158276"/>
                </a:lnTo>
                <a:lnTo>
                  <a:pt x="623133" y="3155631"/>
                </a:lnTo>
                <a:lnTo>
                  <a:pt x="623662" y="3152986"/>
                </a:lnTo>
                <a:lnTo>
                  <a:pt x="624456" y="3150341"/>
                </a:lnTo>
                <a:lnTo>
                  <a:pt x="624456" y="3147695"/>
                </a:lnTo>
                <a:lnTo>
                  <a:pt x="624456" y="3144787"/>
                </a:lnTo>
                <a:lnTo>
                  <a:pt x="624191" y="3142141"/>
                </a:lnTo>
                <a:lnTo>
                  <a:pt x="623662" y="3139232"/>
                </a:lnTo>
                <a:lnTo>
                  <a:pt x="625250" y="3140819"/>
                </a:lnTo>
                <a:lnTo>
                  <a:pt x="626837" y="3142671"/>
                </a:lnTo>
                <a:lnTo>
                  <a:pt x="629219" y="3146373"/>
                </a:lnTo>
                <a:lnTo>
                  <a:pt x="631336" y="3150870"/>
                </a:lnTo>
                <a:lnTo>
                  <a:pt x="633189" y="3155896"/>
                </a:lnTo>
                <a:lnTo>
                  <a:pt x="634247" y="3161185"/>
                </a:lnTo>
                <a:lnTo>
                  <a:pt x="635305" y="3166739"/>
                </a:lnTo>
                <a:lnTo>
                  <a:pt x="635835" y="3172558"/>
                </a:lnTo>
                <a:lnTo>
                  <a:pt x="636100" y="3178643"/>
                </a:lnTo>
                <a:lnTo>
                  <a:pt x="636100" y="3185257"/>
                </a:lnTo>
                <a:lnTo>
                  <a:pt x="635835" y="3191603"/>
                </a:lnTo>
                <a:lnTo>
                  <a:pt x="635041" y="3205096"/>
                </a:lnTo>
                <a:lnTo>
                  <a:pt x="633718" y="3219113"/>
                </a:lnTo>
                <a:lnTo>
                  <a:pt x="632395" y="3232865"/>
                </a:lnTo>
                <a:lnTo>
                  <a:pt x="631071" y="3246621"/>
                </a:lnTo>
                <a:lnTo>
                  <a:pt x="630278" y="3259581"/>
                </a:lnTo>
                <a:lnTo>
                  <a:pt x="630278" y="3265931"/>
                </a:lnTo>
                <a:lnTo>
                  <a:pt x="630278" y="3271749"/>
                </a:lnTo>
                <a:lnTo>
                  <a:pt x="630542" y="3277304"/>
                </a:lnTo>
                <a:lnTo>
                  <a:pt x="631336" y="3282593"/>
                </a:lnTo>
                <a:lnTo>
                  <a:pt x="632395" y="3287090"/>
                </a:lnTo>
                <a:lnTo>
                  <a:pt x="633718" y="3291586"/>
                </a:lnTo>
                <a:lnTo>
                  <a:pt x="635570" y="3295553"/>
                </a:lnTo>
                <a:lnTo>
                  <a:pt x="637952" y="3298992"/>
                </a:lnTo>
                <a:lnTo>
                  <a:pt x="639011" y="3300314"/>
                </a:lnTo>
                <a:lnTo>
                  <a:pt x="640598" y="3301902"/>
                </a:lnTo>
                <a:lnTo>
                  <a:pt x="641921" y="3302958"/>
                </a:lnTo>
                <a:lnTo>
                  <a:pt x="643774" y="3304017"/>
                </a:lnTo>
                <a:lnTo>
                  <a:pt x="645362" y="3304811"/>
                </a:lnTo>
                <a:lnTo>
                  <a:pt x="647478" y="3305605"/>
                </a:lnTo>
                <a:lnTo>
                  <a:pt x="649595" y="3306399"/>
                </a:lnTo>
                <a:lnTo>
                  <a:pt x="651977" y="3306662"/>
                </a:lnTo>
                <a:lnTo>
                  <a:pt x="654359" y="3310895"/>
                </a:lnTo>
                <a:lnTo>
                  <a:pt x="656211" y="3315655"/>
                </a:lnTo>
                <a:lnTo>
                  <a:pt x="658063" y="3320416"/>
                </a:lnTo>
                <a:lnTo>
                  <a:pt x="659651" y="3325443"/>
                </a:lnTo>
                <a:lnTo>
                  <a:pt x="660974" y="3330203"/>
                </a:lnTo>
                <a:lnTo>
                  <a:pt x="662298" y="3334964"/>
                </a:lnTo>
                <a:lnTo>
                  <a:pt x="663356" y="3339989"/>
                </a:lnTo>
                <a:lnTo>
                  <a:pt x="664150" y="3345014"/>
                </a:lnTo>
                <a:lnTo>
                  <a:pt x="664944" y="3349778"/>
                </a:lnTo>
                <a:lnTo>
                  <a:pt x="665209" y="3354274"/>
                </a:lnTo>
                <a:lnTo>
                  <a:pt x="665473" y="3359033"/>
                </a:lnTo>
                <a:lnTo>
                  <a:pt x="665473" y="3363266"/>
                </a:lnTo>
                <a:lnTo>
                  <a:pt x="665473" y="3367499"/>
                </a:lnTo>
                <a:lnTo>
                  <a:pt x="664944" y="3371464"/>
                </a:lnTo>
                <a:lnTo>
                  <a:pt x="664679" y="3374903"/>
                </a:lnTo>
                <a:lnTo>
                  <a:pt x="663621" y="3378078"/>
                </a:lnTo>
                <a:lnTo>
                  <a:pt x="662827" y="3381252"/>
                </a:lnTo>
                <a:lnTo>
                  <a:pt x="661504" y="3383631"/>
                </a:lnTo>
                <a:lnTo>
                  <a:pt x="660445" y="3386010"/>
                </a:lnTo>
                <a:lnTo>
                  <a:pt x="658857" y="3387598"/>
                </a:lnTo>
                <a:lnTo>
                  <a:pt x="657534" y="3388920"/>
                </a:lnTo>
                <a:lnTo>
                  <a:pt x="655682" y="3389451"/>
                </a:lnTo>
                <a:lnTo>
                  <a:pt x="653829" y="3389713"/>
                </a:lnTo>
                <a:lnTo>
                  <a:pt x="651712" y="3389185"/>
                </a:lnTo>
                <a:lnTo>
                  <a:pt x="649331" y="3388390"/>
                </a:lnTo>
                <a:lnTo>
                  <a:pt x="646949" y="3386540"/>
                </a:lnTo>
                <a:lnTo>
                  <a:pt x="644303" y="3384161"/>
                </a:lnTo>
                <a:lnTo>
                  <a:pt x="641657" y="3380984"/>
                </a:lnTo>
                <a:lnTo>
                  <a:pt x="638746" y="3377283"/>
                </a:lnTo>
                <a:lnTo>
                  <a:pt x="635835" y="3372524"/>
                </a:lnTo>
                <a:lnTo>
                  <a:pt x="632660" y="3367232"/>
                </a:lnTo>
                <a:lnTo>
                  <a:pt x="629219" y="3360885"/>
                </a:lnTo>
                <a:lnTo>
                  <a:pt x="580263" y="3264078"/>
                </a:lnTo>
                <a:lnTo>
                  <a:pt x="579689" y="3265454"/>
                </a:lnTo>
                <a:lnTo>
                  <a:pt x="579150" y="3268917"/>
                </a:lnTo>
                <a:lnTo>
                  <a:pt x="577995" y="3271558"/>
                </a:lnTo>
                <a:lnTo>
                  <a:pt x="577418" y="3272086"/>
                </a:lnTo>
                <a:lnTo>
                  <a:pt x="576840" y="3272617"/>
                </a:lnTo>
                <a:lnTo>
                  <a:pt x="576263" y="3272350"/>
                </a:lnTo>
                <a:lnTo>
                  <a:pt x="575109" y="3271824"/>
                </a:lnTo>
                <a:lnTo>
                  <a:pt x="574243" y="3270501"/>
                </a:lnTo>
                <a:lnTo>
                  <a:pt x="573088" y="3268917"/>
                </a:lnTo>
                <a:lnTo>
                  <a:pt x="573666" y="3267858"/>
                </a:lnTo>
                <a:lnTo>
                  <a:pt x="579713" y="3257919"/>
                </a:lnTo>
                <a:lnTo>
                  <a:pt x="580528" y="3252703"/>
                </a:lnTo>
                <a:lnTo>
                  <a:pt x="583174" y="3237627"/>
                </a:lnTo>
                <a:lnTo>
                  <a:pt x="585291" y="3224667"/>
                </a:lnTo>
                <a:lnTo>
                  <a:pt x="586349" y="3218848"/>
                </a:lnTo>
                <a:lnTo>
                  <a:pt x="586614" y="3213295"/>
                </a:lnTo>
                <a:lnTo>
                  <a:pt x="586879" y="3207476"/>
                </a:lnTo>
                <a:lnTo>
                  <a:pt x="586349" y="3201919"/>
                </a:lnTo>
                <a:lnTo>
                  <a:pt x="585556" y="3195835"/>
                </a:lnTo>
                <a:lnTo>
                  <a:pt x="584497" y="3189487"/>
                </a:lnTo>
                <a:lnTo>
                  <a:pt x="582380" y="3182873"/>
                </a:lnTo>
                <a:lnTo>
                  <a:pt x="579999" y="3175468"/>
                </a:lnTo>
                <a:lnTo>
                  <a:pt x="577087" y="3167269"/>
                </a:lnTo>
                <a:lnTo>
                  <a:pt x="573383" y="3158540"/>
                </a:lnTo>
                <a:lnTo>
                  <a:pt x="571795" y="3154574"/>
                </a:lnTo>
                <a:lnTo>
                  <a:pt x="570737" y="3150870"/>
                </a:lnTo>
                <a:lnTo>
                  <a:pt x="570207" y="3147695"/>
                </a:lnTo>
                <a:lnTo>
                  <a:pt x="569413" y="3144521"/>
                </a:lnTo>
                <a:lnTo>
                  <a:pt x="569413" y="3141612"/>
                </a:lnTo>
                <a:lnTo>
                  <a:pt x="569413" y="3139232"/>
                </a:lnTo>
                <a:lnTo>
                  <a:pt x="569413" y="3135530"/>
                </a:lnTo>
                <a:lnTo>
                  <a:pt x="569678" y="3133942"/>
                </a:lnTo>
                <a:lnTo>
                  <a:pt x="569413" y="3134470"/>
                </a:lnTo>
                <a:lnTo>
                  <a:pt x="568355" y="3137645"/>
                </a:lnTo>
                <a:lnTo>
                  <a:pt x="565708" y="3143993"/>
                </a:lnTo>
                <a:lnTo>
                  <a:pt x="552212" y="3146107"/>
                </a:lnTo>
                <a:lnTo>
                  <a:pt x="514371" y="3073633"/>
                </a:lnTo>
                <a:lnTo>
                  <a:pt x="517811" y="3074693"/>
                </a:lnTo>
                <a:lnTo>
                  <a:pt x="520986" y="3075485"/>
                </a:lnTo>
                <a:lnTo>
                  <a:pt x="527338" y="3076279"/>
                </a:lnTo>
                <a:lnTo>
                  <a:pt x="533159" y="3077338"/>
                </a:lnTo>
                <a:lnTo>
                  <a:pt x="535806" y="3077602"/>
                </a:lnTo>
                <a:lnTo>
                  <a:pt x="538452" y="3078396"/>
                </a:lnTo>
                <a:lnTo>
                  <a:pt x="540833" y="3079454"/>
                </a:lnTo>
                <a:lnTo>
                  <a:pt x="543215" y="3080246"/>
                </a:lnTo>
                <a:lnTo>
                  <a:pt x="545068" y="3081569"/>
                </a:lnTo>
                <a:lnTo>
                  <a:pt x="547185" y="3083686"/>
                </a:lnTo>
                <a:lnTo>
                  <a:pt x="549037" y="3086066"/>
                </a:lnTo>
                <a:lnTo>
                  <a:pt x="550625" y="3088710"/>
                </a:lnTo>
                <a:lnTo>
                  <a:pt x="552212" y="3092150"/>
                </a:lnTo>
                <a:lnTo>
                  <a:pt x="553536" y="3096383"/>
                </a:lnTo>
                <a:lnTo>
                  <a:pt x="555653" y="3091091"/>
                </a:lnTo>
                <a:lnTo>
                  <a:pt x="557505" y="3086595"/>
                </a:lnTo>
                <a:lnTo>
                  <a:pt x="558299" y="3083422"/>
                </a:lnTo>
                <a:lnTo>
                  <a:pt x="558564" y="3081040"/>
                </a:lnTo>
                <a:lnTo>
                  <a:pt x="558564" y="3079454"/>
                </a:lnTo>
                <a:lnTo>
                  <a:pt x="558034" y="3078396"/>
                </a:lnTo>
                <a:lnTo>
                  <a:pt x="557505" y="3077866"/>
                </a:lnTo>
                <a:lnTo>
                  <a:pt x="556182" y="3077866"/>
                </a:lnTo>
                <a:lnTo>
                  <a:pt x="555123" y="3078131"/>
                </a:lnTo>
                <a:lnTo>
                  <a:pt x="553536" y="3078924"/>
                </a:lnTo>
                <a:lnTo>
                  <a:pt x="550890" y="3080512"/>
                </a:lnTo>
                <a:lnTo>
                  <a:pt x="549037" y="3081834"/>
                </a:lnTo>
                <a:lnTo>
                  <a:pt x="547978" y="3082628"/>
                </a:lnTo>
                <a:lnTo>
                  <a:pt x="547449" y="3082628"/>
                </a:lnTo>
                <a:lnTo>
                  <a:pt x="550890" y="3068080"/>
                </a:lnTo>
                <a:lnTo>
                  <a:pt x="546391" y="3071782"/>
                </a:lnTo>
                <a:lnTo>
                  <a:pt x="548772" y="3067285"/>
                </a:lnTo>
                <a:lnTo>
                  <a:pt x="550625" y="3062790"/>
                </a:lnTo>
                <a:lnTo>
                  <a:pt x="552477" y="3058293"/>
                </a:lnTo>
                <a:lnTo>
                  <a:pt x="553536" y="3053267"/>
                </a:lnTo>
                <a:lnTo>
                  <a:pt x="554859" y="3048240"/>
                </a:lnTo>
                <a:lnTo>
                  <a:pt x="555653" y="3042948"/>
                </a:lnTo>
                <a:lnTo>
                  <a:pt x="556182" y="3037663"/>
                </a:lnTo>
                <a:lnTo>
                  <a:pt x="556976" y="3032107"/>
                </a:lnTo>
                <a:lnTo>
                  <a:pt x="556976" y="3026551"/>
                </a:lnTo>
                <a:lnTo>
                  <a:pt x="556976" y="3020998"/>
                </a:lnTo>
                <a:lnTo>
                  <a:pt x="556711" y="3015443"/>
                </a:lnTo>
                <a:lnTo>
                  <a:pt x="556182" y="3009622"/>
                </a:lnTo>
                <a:lnTo>
                  <a:pt x="554859" y="2997720"/>
                </a:lnTo>
                <a:lnTo>
                  <a:pt x="553006" y="2986347"/>
                </a:lnTo>
                <a:lnTo>
                  <a:pt x="550625" y="2974973"/>
                </a:lnTo>
                <a:lnTo>
                  <a:pt x="548243" y="2964128"/>
                </a:lnTo>
                <a:lnTo>
                  <a:pt x="545332" y="2953547"/>
                </a:lnTo>
                <a:lnTo>
                  <a:pt x="542422" y="2943497"/>
                </a:lnTo>
                <a:lnTo>
                  <a:pt x="539511" y="2934238"/>
                </a:lnTo>
                <a:lnTo>
                  <a:pt x="536864" y="2926040"/>
                </a:lnTo>
                <a:lnTo>
                  <a:pt x="532365" y="2912550"/>
                </a:lnTo>
                <a:lnTo>
                  <a:pt x="533424" y="2904350"/>
                </a:lnTo>
                <a:lnTo>
                  <a:pt x="534218" y="2895885"/>
                </a:lnTo>
                <a:lnTo>
                  <a:pt x="536070" y="2878427"/>
                </a:lnTo>
                <a:lnTo>
                  <a:pt x="537129" y="2861498"/>
                </a:lnTo>
                <a:lnTo>
                  <a:pt x="538452" y="2844040"/>
                </a:lnTo>
                <a:lnTo>
                  <a:pt x="539511" y="2827111"/>
                </a:lnTo>
                <a:lnTo>
                  <a:pt x="541098" y="2810182"/>
                </a:lnTo>
                <a:lnTo>
                  <a:pt x="542686" y="2793784"/>
                </a:lnTo>
                <a:lnTo>
                  <a:pt x="544010" y="2785583"/>
                </a:lnTo>
                <a:lnTo>
                  <a:pt x="545332" y="2777649"/>
                </a:lnTo>
                <a:lnTo>
                  <a:pt x="545068" y="2777649"/>
                </a:lnTo>
                <a:lnTo>
                  <a:pt x="546126" y="2772095"/>
                </a:lnTo>
                <a:lnTo>
                  <a:pt x="546655" y="2765746"/>
                </a:lnTo>
                <a:lnTo>
                  <a:pt x="546655" y="2759928"/>
                </a:lnTo>
                <a:lnTo>
                  <a:pt x="546655" y="2753581"/>
                </a:lnTo>
                <a:lnTo>
                  <a:pt x="546126" y="2747229"/>
                </a:lnTo>
                <a:lnTo>
                  <a:pt x="545332" y="2740353"/>
                </a:lnTo>
                <a:lnTo>
                  <a:pt x="544539" y="2734006"/>
                </a:lnTo>
                <a:lnTo>
                  <a:pt x="543480" y="2727128"/>
                </a:lnTo>
                <a:lnTo>
                  <a:pt x="540833" y="2714166"/>
                </a:lnTo>
                <a:lnTo>
                  <a:pt x="537393" y="2701998"/>
                </a:lnTo>
                <a:lnTo>
                  <a:pt x="534218" y="2690623"/>
                </a:lnTo>
                <a:lnTo>
                  <a:pt x="530778" y="2680836"/>
                </a:lnTo>
                <a:lnTo>
                  <a:pt x="529190" y="2680836"/>
                </a:lnTo>
                <a:lnTo>
                  <a:pt x="528925" y="2680836"/>
                </a:lnTo>
                <a:lnTo>
                  <a:pt x="528661" y="2680836"/>
                </a:lnTo>
                <a:lnTo>
                  <a:pt x="524691" y="2676075"/>
                </a:lnTo>
                <a:lnTo>
                  <a:pt x="520193" y="2672106"/>
                </a:lnTo>
                <a:lnTo>
                  <a:pt x="516223" y="2668933"/>
                </a:lnTo>
                <a:lnTo>
                  <a:pt x="511724" y="2665758"/>
                </a:lnTo>
                <a:lnTo>
                  <a:pt x="503256" y="2660997"/>
                </a:lnTo>
                <a:lnTo>
                  <a:pt x="499287" y="2658880"/>
                </a:lnTo>
                <a:lnTo>
                  <a:pt x="495582" y="2656500"/>
                </a:lnTo>
                <a:lnTo>
                  <a:pt x="492407" y="2654120"/>
                </a:lnTo>
                <a:lnTo>
                  <a:pt x="489496" y="2651476"/>
                </a:lnTo>
                <a:lnTo>
                  <a:pt x="486849" y="2648301"/>
                </a:lnTo>
                <a:lnTo>
                  <a:pt x="485791" y="2646450"/>
                </a:lnTo>
                <a:lnTo>
                  <a:pt x="484732" y="2644863"/>
                </a:lnTo>
                <a:lnTo>
                  <a:pt x="484203" y="2642747"/>
                </a:lnTo>
                <a:lnTo>
                  <a:pt x="483409" y="2640366"/>
                </a:lnTo>
                <a:lnTo>
                  <a:pt x="482880" y="2637987"/>
                </a:lnTo>
                <a:lnTo>
                  <a:pt x="482615" y="2635341"/>
                </a:lnTo>
                <a:lnTo>
                  <a:pt x="482615" y="2632431"/>
                </a:lnTo>
                <a:lnTo>
                  <a:pt x="482615" y="2629259"/>
                </a:lnTo>
                <a:lnTo>
                  <a:pt x="483409" y="2622118"/>
                </a:lnTo>
                <a:lnTo>
                  <a:pt x="493730" y="2556790"/>
                </a:lnTo>
                <a:close/>
                <a:moveTo>
                  <a:pt x="6325845" y="2547921"/>
                </a:moveTo>
                <a:lnTo>
                  <a:pt x="6336698" y="2588134"/>
                </a:lnTo>
                <a:lnTo>
                  <a:pt x="6326639" y="2550568"/>
                </a:lnTo>
                <a:lnTo>
                  <a:pt x="6325845" y="2547921"/>
                </a:lnTo>
                <a:close/>
                <a:moveTo>
                  <a:pt x="6378543" y="2540428"/>
                </a:moveTo>
                <a:lnTo>
                  <a:pt x="6382757" y="2558504"/>
                </a:lnTo>
                <a:lnTo>
                  <a:pt x="6389110" y="2585752"/>
                </a:lnTo>
                <a:lnTo>
                  <a:pt x="6394933" y="2613265"/>
                </a:lnTo>
                <a:lnTo>
                  <a:pt x="6400757" y="2640525"/>
                </a:lnTo>
                <a:lnTo>
                  <a:pt x="6411875" y="2695561"/>
                </a:lnTo>
                <a:lnTo>
                  <a:pt x="6422463" y="2750601"/>
                </a:lnTo>
                <a:lnTo>
                  <a:pt x="6432522" y="2805906"/>
                </a:lnTo>
                <a:lnTo>
                  <a:pt x="6442316" y="2861212"/>
                </a:lnTo>
                <a:lnTo>
                  <a:pt x="6461110" y="2971813"/>
                </a:lnTo>
                <a:lnTo>
                  <a:pt x="6455551" y="2939273"/>
                </a:lnTo>
                <a:lnTo>
                  <a:pt x="6454757" y="2934508"/>
                </a:lnTo>
                <a:lnTo>
                  <a:pt x="6454492" y="2934243"/>
                </a:lnTo>
                <a:lnTo>
                  <a:pt x="6454492" y="2935302"/>
                </a:lnTo>
                <a:lnTo>
                  <a:pt x="6456610" y="2950389"/>
                </a:lnTo>
                <a:lnTo>
                  <a:pt x="6460051" y="2974456"/>
                </a:lnTo>
                <a:lnTo>
                  <a:pt x="6463757" y="2998009"/>
                </a:lnTo>
                <a:lnTo>
                  <a:pt x="6464912" y="3004675"/>
                </a:lnTo>
                <a:lnTo>
                  <a:pt x="6467463" y="3032147"/>
                </a:lnTo>
                <a:lnTo>
                  <a:pt x="6471169" y="3079774"/>
                </a:lnTo>
                <a:lnTo>
                  <a:pt x="6475669" y="3136662"/>
                </a:lnTo>
                <a:lnTo>
                  <a:pt x="6479640" y="3200429"/>
                </a:lnTo>
                <a:lnTo>
                  <a:pt x="6483875" y="3269224"/>
                </a:lnTo>
                <a:lnTo>
                  <a:pt x="6487316" y="3340922"/>
                </a:lnTo>
                <a:lnTo>
                  <a:pt x="6488640" y="3377430"/>
                </a:lnTo>
                <a:lnTo>
                  <a:pt x="6490228" y="3413934"/>
                </a:lnTo>
                <a:lnTo>
                  <a:pt x="6491022" y="3450184"/>
                </a:lnTo>
                <a:lnTo>
                  <a:pt x="6492081" y="3485906"/>
                </a:lnTo>
                <a:lnTo>
                  <a:pt x="6492610" y="3520834"/>
                </a:lnTo>
                <a:lnTo>
                  <a:pt x="6492875" y="3554703"/>
                </a:lnTo>
                <a:lnTo>
                  <a:pt x="6492875" y="3587250"/>
                </a:lnTo>
                <a:lnTo>
                  <a:pt x="6492610" y="3618473"/>
                </a:lnTo>
                <a:lnTo>
                  <a:pt x="6491816" y="3648109"/>
                </a:lnTo>
                <a:lnTo>
                  <a:pt x="6490493" y="3675628"/>
                </a:lnTo>
                <a:lnTo>
                  <a:pt x="6488640" y="3700766"/>
                </a:lnTo>
                <a:lnTo>
                  <a:pt x="6487581" y="3712409"/>
                </a:lnTo>
                <a:lnTo>
                  <a:pt x="6486522" y="3723522"/>
                </a:lnTo>
                <a:lnTo>
                  <a:pt x="6485199" y="3733842"/>
                </a:lnTo>
                <a:lnTo>
                  <a:pt x="6483875" y="3743367"/>
                </a:lnTo>
                <a:lnTo>
                  <a:pt x="6482287" y="3752629"/>
                </a:lnTo>
                <a:lnTo>
                  <a:pt x="6480434" y="3760302"/>
                </a:lnTo>
                <a:lnTo>
                  <a:pt x="6478845" y="3767711"/>
                </a:lnTo>
                <a:lnTo>
                  <a:pt x="6476728" y="3774326"/>
                </a:lnTo>
                <a:lnTo>
                  <a:pt x="6474610" y="3779883"/>
                </a:lnTo>
                <a:lnTo>
                  <a:pt x="6472228" y="3784381"/>
                </a:lnTo>
                <a:lnTo>
                  <a:pt x="6470316" y="3787248"/>
                </a:lnTo>
                <a:lnTo>
                  <a:pt x="6470520" y="3785730"/>
                </a:lnTo>
                <a:lnTo>
                  <a:pt x="6470904" y="3784117"/>
                </a:lnTo>
                <a:lnTo>
                  <a:pt x="6471698" y="3778560"/>
                </a:lnTo>
                <a:lnTo>
                  <a:pt x="6472228" y="3773003"/>
                </a:lnTo>
                <a:lnTo>
                  <a:pt x="6470520" y="3785730"/>
                </a:lnTo>
                <a:lnTo>
                  <a:pt x="6470071" y="3787616"/>
                </a:lnTo>
                <a:lnTo>
                  <a:pt x="6469581" y="3788350"/>
                </a:lnTo>
                <a:lnTo>
                  <a:pt x="6468522" y="3789674"/>
                </a:lnTo>
                <a:lnTo>
                  <a:pt x="6467463" y="3790997"/>
                </a:lnTo>
                <a:lnTo>
                  <a:pt x="6465875" y="3792055"/>
                </a:lnTo>
                <a:lnTo>
                  <a:pt x="6464287" y="3792584"/>
                </a:lnTo>
                <a:lnTo>
                  <a:pt x="6462963" y="3793378"/>
                </a:lnTo>
                <a:lnTo>
                  <a:pt x="6461375" y="3793643"/>
                </a:lnTo>
                <a:lnTo>
                  <a:pt x="6460316" y="3800787"/>
                </a:lnTo>
                <a:lnTo>
                  <a:pt x="6457139" y="3807138"/>
                </a:lnTo>
                <a:lnTo>
                  <a:pt x="6453169" y="3814017"/>
                </a:lnTo>
                <a:lnTo>
                  <a:pt x="6448669" y="3821955"/>
                </a:lnTo>
                <a:lnTo>
                  <a:pt x="6443375" y="3830423"/>
                </a:lnTo>
                <a:lnTo>
                  <a:pt x="6437286" y="3839419"/>
                </a:lnTo>
                <a:lnTo>
                  <a:pt x="6431198" y="3848151"/>
                </a:lnTo>
                <a:lnTo>
                  <a:pt x="6424845" y="3856883"/>
                </a:lnTo>
                <a:lnTo>
                  <a:pt x="6418228" y="3865086"/>
                </a:lnTo>
                <a:lnTo>
                  <a:pt x="6411610" y="3873024"/>
                </a:lnTo>
                <a:lnTo>
                  <a:pt x="6405522" y="3879904"/>
                </a:lnTo>
                <a:lnTo>
                  <a:pt x="6399169" y="3885725"/>
                </a:lnTo>
                <a:lnTo>
                  <a:pt x="6396522" y="3888107"/>
                </a:lnTo>
                <a:lnTo>
                  <a:pt x="6393610" y="3889695"/>
                </a:lnTo>
                <a:lnTo>
                  <a:pt x="6390963" y="3891547"/>
                </a:lnTo>
                <a:lnTo>
                  <a:pt x="6388580" y="3892605"/>
                </a:lnTo>
                <a:lnTo>
                  <a:pt x="6386463" y="3893664"/>
                </a:lnTo>
                <a:lnTo>
                  <a:pt x="6384345" y="3893664"/>
                </a:lnTo>
                <a:lnTo>
                  <a:pt x="6382492" y="3893399"/>
                </a:lnTo>
                <a:lnTo>
                  <a:pt x="6380639" y="3892605"/>
                </a:lnTo>
                <a:lnTo>
                  <a:pt x="6379316" y="3891282"/>
                </a:lnTo>
                <a:lnTo>
                  <a:pt x="6379073" y="3890894"/>
                </a:lnTo>
                <a:lnTo>
                  <a:pt x="6379580" y="3888107"/>
                </a:lnTo>
                <a:lnTo>
                  <a:pt x="6381963" y="3877523"/>
                </a:lnTo>
                <a:lnTo>
                  <a:pt x="6386992" y="3854502"/>
                </a:lnTo>
                <a:lnTo>
                  <a:pt x="6391492" y="3834921"/>
                </a:lnTo>
                <a:lnTo>
                  <a:pt x="6393610" y="3826718"/>
                </a:lnTo>
                <a:lnTo>
                  <a:pt x="6389374" y="3803962"/>
                </a:lnTo>
                <a:lnTo>
                  <a:pt x="6390963" y="3801581"/>
                </a:lnTo>
                <a:lnTo>
                  <a:pt x="6392551" y="3798935"/>
                </a:lnTo>
                <a:lnTo>
                  <a:pt x="6393610" y="3796289"/>
                </a:lnTo>
                <a:lnTo>
                  <a:pt x="6394933" y="3793378"/>
                </a:lnTo>
                <a:lnTo>
                  <a:pt x="6396786" y="3787027"/>
                </a:lnTo>
                <a:lnTo>
                  <a:pt x="6398639" y="3780677"/>
                </a:lnTo>
                <a:lnTo>
                  <a:pt x="6400492" y="3774591"/>
                </a:lnTo>
                <a:lnTo>
                  <a:pt x="6402080" y="3768240"/>
                </a:lnTo>
                <a:lnTo>
                  <a:pt x="6404463" y="3762419"/>
                </a:lnTo>
                <a:lnTo>
                  <a:pt x="6405786" y="3759508"/>
                </a:lnTo>
                <a:lnTo>
                  <a:pt x="6407110" y="3757127"/>
                </a:lnTo>
                <a:lnTo>
                  <a:pt x="6416904" y="3747866"/>
                </a:lnTo>
                <a:lnTo>
                  <a:pt x="6420081" y="3675364"/>
                </a:lnTo>
                <a:lnTo>
                  <a:pt x="6420081" y="3674834"/>
                </a:lnTo>
                <a:lnTo>
                  <a:pt x="6419800" y="3675116"/>
                </a:lnTo>
                <a:lnTo>
                  <a:pt x="6416761" y="3747247"/>
                </a:lnTo>
                <a:lnTo>
                  <a:pt x="6407236" y="3756613"/>
                </a:lnTo>
                <a:lnTo>
                  <a:pt x="6402345" y="3761163"/>
                </a:lnTo>
                <a:lnTo>
                  <a:pt x="6398483" y="3767050"/>
                </a:lnTo>
                <a:lnTo>
                  <a:pt x="6397968" y="3766783"/>
                </a:lnTo>
                <a:lnTo>
                  <a:pt x="6398741" y="3762501"/>
                </a:lnTo>
                <a:lnTo>
                  <a:pt x="6398226" y="3762233"/>
                </a:lnTo>
                <a:lnTo>
                  <a:pt x="6395909" y="3763571"/>
                </a:lnTo>
                <a:lnTo>
                  <a:pt x="6394107" y="3763839"/>
                </a:lnTo>
                <a:lnTo>
                  <a:pt x="6393077" y="3763839"/>
                </a:lnTo>
                <a:lnTo>
                  <a:pt x="6392047" y="3763304"/>
                </a:lnTo>
                <a:lnTo>
                  <a:pt x="6391532" y="3761966"/>
                </a:lnTo>
                <a:lnTo>
                  <a:pt x="6391275" y="3760360"/>
                </a:lnTo>
                <a:lnTo>
                  <a:pt x="6391532" y="3758487"/>
                </a:lnTo>
                <a:lnTo>
                  <a:pt x="6391790" y="3756078"/>
                </a:lnTo>
                <a:lnTo>
                  <a:pt x="6393077" y="3750726"/>
                </a:lnTo>
                <a:lnTo>
                  <a:pt x="6394364" y="3744839"/>
                </a:lnTo>
                <a:lnTo>
                  <a:pt x="6395909" y="3738684"/>
                </a:lnTo>
                <a:lnTo>
                  <a:pt x="6396939" y="3732529"/>
                </a:lnTo>
                <a:lnTo>
                  <a:pt x="6397670" y="3731642"/>
                </a:lnTo>
                <a:lnTo>
                  <a:pt x="6397968" y="3732261"/>
                </a:lnTo>
                <a:lnTo>
                  <a:pt x="6398483" y="3730655"/>
                </a:lnTo>
                <a:lnTo>
                  <a:pt x="6397670" y="3731642"/>
                </a:lnTo>
                <a:lnTo>
                  <a:pt x="6397196" y="3730655"/>
                </a:lnTo>
                <a:lnTo>
                  <a:pt x="6399770" y="3711388"/>
                </a:lnTo>
                <a:lnTo>
                  <a:pt x="6401572" y="3679542"/>
                </a:lnTo>
                <a:lnTo>
                  <a:pt x="6404232" y="3683827"/>
                </a:lnTo>
                <a:lnTo>
                  <a:pt x="6400227" y="3573755"/>
                </a:lnTo>
                <a:lnTo>
                  <a:pt x="6395727" y="3588044"/>
                </a:lnTo>
                <a:lnTo>
                  <a:pt x="6394669" y="3585662"/>
                </a:lnTo>
                <a:lnTo>
                  <a:pt x="6393345" y="3583016"/>
                </a:lnTo>
                <a:lnTo>
                  <a:pt x="6392816" y="3579841"/>
                </a:lnTo>
                <a:lnTo>
                  <a:pt x="6392286" y="3576401"/>
                </a:lnTo>
                <a:lnTo>
                  <a:pt x="6391227" y="3569786"/>
                </a:lnTo>
                <a:lnTo>
                  <a:pt x="6390698" y="3563171"/>
                </a:lnTo>
                <a:lnTo>
                  <a:pt x="6390169" y="3558408"/>
                </a:lnTo>
                <a:lnTo>
                  <a:pt x="6389904" y="3556556"/>
                </a:lnTo>
                <a:lnTo>
                  <a:pt x="6389110" y="3555497"/>
                </a:lnTo>
                <a:lnTo>
                  <a:pt x="6388580" y="3554703"/>
                </a:lnTo>
                <a:lnTo>
                  <a:pt x="6388051" y="3554703"/>
                </a:lnTo>
                <a:lnTo>
                  <a:pt x="6387521" y="3554703"/>
                </a:lnTo>
                <a:lnTo>
                  <a:pt x="6386992" y="3554968"/>
                </a:lnTo>
                <a:lnTo>
                  <a:pt x="6385404" y="3556291"/>
                </a:lnTo>
                <a:lnTo>
                  <a:pt x="6383286" y="3558672"/>
                </a:lnTo>
                <a:lnTo>
                  <a:pt x="6383286" y="3550734"/>
                </a:lnTo>
                <a:lnTo>
                  <a:pt x="6379316" y="3543325"/>
                </a:lnTo>
                <a:lnTo>
                  <a:pt x="6379580" y="3548882"/>
                </a:lnTo>
                <a:lnTo>
                  <a:pt x="6379316" y="3554439"/>
                </a:lnTo>
                <a:lnTo>
                  <a:pt x="6378521" y="3559202"/>
                </a:lnTo>
                <a:lnTo>
                  <a:pt x="6377992" y="3561583"/>
                </a:lnTo>
                <a:lnTo>
                  <a:pt x="6377198" y="3563171"/>
                </a:lnTo>
                <a:lnTo>
                  <a:pt x="6376669" y="3564494"/>
                </a:lnTo>
                <a:lnTo>
                  <a:pt x="6375874" y="3565552"/>
                </a:lnTo>
                <a:lnTo>
                  <a:pt x="6374551" y="3566346"/>
                </a:lnTo>
                <a:lnTo>
                  <a:pt x="6373757" y="3566611"/>
                </a:lnTo>
                <a:lnTo>
                  <a:pt x="6372433" y="3565817"/>
                </a:lnTo>
                <a:lnTo>
                  <a:pt x="6371110" y="3565023"/>
                </a:lnTo>
                <a:lnTo>
                  <a:pt x="6369521" y="3563171"/>
                </a:lnTo>
                <a:lnTo>
                  <a:pt x="6368198" y="3561054"/>
                </a:lnTo>
                <a:lnTo>
                  <a:pt x="6367139" y="3568198"/>
                </a:lnTo>
                <a:lnTo>
                  <a:pt x="6359727" y="3579047"/>
                </a:lnTo>
                <a:lnTo>
                  <a:pt x="6357874" y="3571109"/>
                </a:lnTo>
                <a:lnTo>
                  <a:pt x="6357874" y="3586721"/>
                </a:lnTo>
                <a:lnTo>
                  <a:pt x="6355227" y="3571109"/>
                </a:lnTo>
                <a:lnTo>
                  <a:pt x="6355757" y="3577459"/>
                </a:lnTo>
                <a:lnTo>
                  <a:pt x="6356021" y="3583545"/>
                </a:lnTo>
                <a:lnTo>
                  <a:pt x="6356021" y="3589367"/>
                </a:lnTo>
                <a:lnTo>
                  <a:pt x="6355757" y="3595453"/>
                </a:lnTo>
                <a:lnTo>
                  <a:pt x="6354963" y="3578518"/>
                </a:lnTo>
                <a:lnTo>
                  <a:pt x="6354698" y="3581958"/>
                </a:lnTo>
                <a:lnTo>
                  <a:pt x="6354698" y="3585398"/>
                </a:lnTo>
                <a:lnTo>
                  <a:pt x="6354433" y="3588573"/>
                </a:lnTo>
                <a:lnTo>
                  <a:pt x="6354168" y="3591484"/>
                </a:lnTo>
                <a:lnTo>
                  <a:pt x="6353110" y="3593865"/>
                </a:lnTo>
                <a:lnTo>
                  <a:pt x="6352580" y="3594923"/>
                </a:lnTo>
                <a:lnTo>
                  <a:pt x="6351786" y="3595982"/>
                </a:lnTo>
                <a:lnTo>
                  <a:pt x="6350727" y="3596511"/>
                </a:lnTo>
                <a:lnTo>
                  <a:pt x="6349668" y="3597040"/>
                </a:lnTo>
                <a:lnTo>
                  <a:pt x="6348610" y="3597305"/>
                </a:lnTo>
                <a:lnTo>
                  <a:pt x="6346757" y="3597305"/>
                </a:lnTo>
                <a:lnTo>
                  <a:pt x="6341198" y="3602332"/>
                </a:lnTo>
                <a:lnTo>
                  <a:pt x="6339080" y="3598893"/>
                </a:lnTo>
                <a:lnTo>
                  <a:pt x="6337227" y="3594659"/>
                </a:lnTo>
                <a:lnTo>
                  <a:pt x="6335904" y="3590161"/>
                </a:lnTo>
                <a:lnTo>
                  <a:pt x="6334315" y="3585662"/>
                </a:lnTo>
                <a:lnTo>
                  <a:pt x="6333257" y="3580899"/>
                </a:lnTo>
                <a:lnTo>
                  <a:pt x="6332462" y="3575872"/>
                </a:lnTo>
                <a:lnTo>
                  <a:pt x="6330609" y="3565817"/>
                </a:lnTo>
                <a:lnTo>
                  <a:pt x="6329021" y="3556820"/>
                </a:lnTo>
                <a:lnTo>
                  <a:pt x="6328227" y="3549147"/>
                </a:lnTo>
                <a:lnTo>
                  <a:pt x="6327698" y="3543855"/>
                </a:lnTo>
                <a:lnTo>
                  <a:pt x="6327168" y="3541473"/>
                </a:lnTo>
                <a:lnTo>
                  <a:pt x="6328757" y="3526391"/>
                </a:lnTo>
                <a:lnTo>
                  <a:pt x="6325580" y="3533270"/>
                </a:lnTo>
                <a:lnTo>
                  <a:pt x="6325580" y="3518982"/>
                </a:lnTo>
                <a:lnTo>
                  <a:pt x="6323462" y="3526126"/>
                </a:lnTo>
                <a:lnTo>
                  <a:pt x="6321609" y="3517923"/>
                </a:lnTo>
                <a:lnTo>
                  <a:pt x="6319227" y="3511043"/>
                </a:lnTo>
                <a:lnTo>
                  <a:pt x="6317903" y="3507868"/>
                </a:lnTo>
                <a:lnTo>
                  <a:pt x="6316580" y="3505487"/>
                </a:lnTo>
                <a:lnTo>
                  <a:pt x="6314992" y="3503105"/>
                </a:lnTo>
                <a:lnTo>
                  <a:pt x="6313139" y="3500988"/>
                </a:lnTo>
                <a:lnTo>
                  <a:pt x="6311551" y="3499665"/>
                </a:lnTo>
                <a:lnTo>
                  <a:pt x="6309433" y="3498871"/>
                </a:lnTo>
                <a:lnTo>
                  <a:pt x="6307051" y="3497813"/>
                </a:lnTo>
                <a:lnTo>
                  <a:pt x="6304668" y="3497813"/>
                </a:lnTo>
                <a:lnTo>
                  <a:pt x="6301756" y="3498078"/>
                </a:lnTo>
                <a:lnTo>
                  <a:pt x="6298845" y="3498871"/>
                </a:lnTo>
                <a:lnTo>
                  <a:pt x="6295403" y="3500195"/>
                </a:lnTo>
                <a:lnTo>
                  <a:pt x="6291433" y="3502047"/>
                </a:lnTo>
                <a:lnTo>
                  <a:pt x="6296727" y="3488023"/>
                </a:lnTo>
                <a:lnTo>
                  <a:pt x="6294609" y="3492521"/>
                </a:lnTo>
                <a:lnTo>
                  <a:pt x="6292492" y="3497019"/>
                </a:lnTo>
                <a:lnTo>
                  <a:pt x="6290903" y="3500988"/>
                </a:lnTo>
                <a:lnTo>
                  <a:pt x="6289315" y="3504428"/>
                </a:lnTo>
                <a:lnTo>
                  <a:pt x="6286933" y="3507603"/>
                </a:lnTo>
                <a:lnTo>
                  <a:pt x="6284286" y="3510514"/>
                </a:lnTo>
                <a:lnTo>
                  <a:pt x="6280580" y="3513425"/>
                </a:lnTo>
                <a:lnTo>
                  <a:pt x="6276080" y="3516071"/>
                </a:lnTo>
                <a:lnTo>
                  <a:pt x="6276344" y="3506810"/>
                </a:lnTo>
                <a:lnTo>
                  <a:pt x="6276344" y="3501000"/>
                </a:lnTo>
                <a:lnTo>
                  <a:pt x="6276185" y="3502169"/>
                </a:lnTo>
                <a:lnTo>
                  <a:pt x="6274863" y="3507461"/>
                </a:lnTo>
                <a:lnTo>
                  <a:pt x="6273542" y="3512753"/>
                </a:lnTo>
                <a:lnTo>
                  <a:pt x="6271693" y="3517516"/>
                </a:lnTo>
                <a:lnTo>
                  <a:pt x="6269579" y="3522279"/>
                </a:lnTo>
                <a:lnTo>
                  <a:pt x="6266936" y="3526513"/>
                </a:lnTo>
                <a:lnTo>
                  <a:pt x="6264293" y="3530482"/>
                </a:lnTo>
                <a:lnTo>
                  <a:pt x="6261122" y="3534187"/>
                </a:lnTo>
                <a:lnTo>
                  <a:pt x="6257687" y="3537362"/>
                </a:lnTo>
                <a:lnTo>
                  <a:pt x="6253459" y="3540009"/>
                </a:lnTo>
                <a:lnTo>
                  <a:pt x="6256894" y="3534716"/>
                </a:lnTo>
                <a:lnTo>
                  <a:pt x="6255837" y="3527572"/>
                </a:lnTo>
                <a:lnTo>
                  <a:pt x="6255045" y="3519898"/>
                </a:lnTo>
                <a:lnTo>
                  <a:pt x="6253988" y="3504286"/>
                </a:lnTo>
                <a:lnTo>
                  <a:pt x="6252931" y="3488144"/>
                </a:lnTo>
                <a:lnTo>
                  <a:pt x="6252402" y="3471473"/>
                </a:lnTo>
                <a:lnTo>
                  <a:pt x="6251609" y="3437073"/>
                </a:lnTo>
                <a:lnTo>
                  <a:pt x="6250817" y="3419874"/>
                </a:lnTo>
                <a:lnTo>
                  <a:pt x="6249760" y="3402676"/>
                </a:lnTo>
                <a:lnTo>
                  <a:pt x="6248174" y="3385482"/>
                </a:lnTo>
                <a:lnTo>
                  <a:pt x="6247381" y="3377017"/>
                </a:lnTo>
                <a:lnTo>
                  <a:pt x="6246324" y="3368816"/>
                </a:lnTo>
                <a:lnTo>
                  <a:pt x="6245003" y="3360352"/>
                </a:lnTo>
                <a:lnTo>
                  <a:pt x="6243418" y="3352415"/>
                </a:lnTo>
                <a:lnTo>
                  <a:pt x="6241568" y="3344211"/>
                </a:lnTo>
                <a:lnTo>
                  <a:pt x="6239718" y="3336272"/>
                </a:lnTo>
                <a:lnTo>
                  <a:pt x="6237340" y="3328600"/>
                </a:lnTo>
                <a:lnTo>
                  <a:pt x="6234697" y="3320929"/>
                </a:lnTo>
                <a:lnTo>
                  <a:pt x="6231791" y="3313519"/>
                </a:lnTo>
                <a:lnTo>
                  <a:pt x="6228884" y="3306377"/>
                </a:lnTo>
                <a:lnTo>
                  <a:pt x="6225449" y="3299232"/>
                </a:lnTo>
                <a:lnTo>
                  <a:pt x="6223543" y="3296373"/>
                </a:lnTo>
                <a:lnTo>
                  <a:pt x="6225787" y="3308242"/>
                </a:lnTo>
                <a:lnTo>
                  <a:pt x="6228635" y="3323305"/>
                </a:lnTo>
                <a:lnTo>
                  <a:pt x="6231483" y="3338373"/>
                </a:lnTo>
                <a:lnTo>
                  <a:pt x="6234072" y="3353440"/>
                </a:lnTo>
                <a:lnTo>
                  <a:pt x="6238732" y="3383563"/>
                </a:lnTo>
                <a:lnTo>
                  <a:pt x="6242616" y="3413424"/>
                </a:lnTo>
                <a:lnTo>
                  <a:pt x="6246500" y="3443557"/>
                </a:lnTo>
                <a:lnTo>
                  <a:pt x="6249865" y="3474223"/>
                </a:lnTo>
                <a:lnTo>
                  <a:pt x="6256338" y="3535027"/>
                </a:lnTo>
                <a:lnTo>
                  <a:pt x="6243911" y="3554325"/>
                </a:lnTo>
                <a:lnTo>
                  <a:pt x="6243664" y="3554045"/>
                </a:lnTo>
                <a:lnTo>
                  <a:pt x="6235226" y="3582876"/>
                </a:lnTo>
                <a:lnTo>
                  <a:pt x="6232848" y="3576790"/>
                </a:lnTo>
                <a:lnTo>
                  <a:pt x="6225713" y="3590021"/>
                </a:lnTo>
                <a:lnTo>
                  <a:pt x="6224920" y="3569646"/>
                </a:lnTo>
                <a:lnTo>
                  <a:pt x="6230205" y="3569381"/>
                </a:lnTo>
                <a:lnTo>
                  <a:pt x="6224920" y="3568852"/>
                </a:lnTo>
                <a:lnTo>
                  <a:pt x="6223070" y="3540538"/>
                </a:lnTo>
                <a:lnTo>
                  <a:pt x="6220956" y="3512489"/>
                </a:lnTo>
                <a:lnTo>
                  <a:pt x="6216464" y="3456126"/>
                </a:lnTo>
                <a:lnTo>
                  <a:pt x="6214350" y="3428341"/>
                </a:lnTo>
                <a:lnTo>
                  <a:pt x="6212236" y="3400032"/>
                </a:lnTo>
                <a:lnTo>
                  <a:pt x="6210915" y="3372254"/>
                </a:lnTo>
                <a:lnTo>
                  <a:pt x="6210122" y="3358499"/>
                </a:lnTo>
                <a:lnTo>
                  <a:pt x="6209899" y="3346872"/>
                </a:lnTo>
                <a:lnTo>
                  <a:pt x="6208182" y="3349210"/>
                </a:lnTo>
                <a:lnTo>
                  <a:pt x="6207405" y="3341012"/>
                </a:lnTo>
                <a:lnTo>
                  <a:pt x="6207440" y="3340263"/>
                </a:lnTo>
                <a:lnTo>
                  <a:pt x="6206951" y="3340507"/>
                </a:lnTo>
                <a:lnTo>
                  <a:pt x="6206687" y="3331776"/>
                </a:lnTo>
                <a:lnTo>
                  <a:pt x="6205894" y="3311933"/>
                </a:lnTo>
                <a:lnTo>
                  <a:pt x="6205521" y="3307200"/>
                </a:lnTo>
                <a:lnTo>
                  <a:pt x="6206158" y="3311668"/>
                </a:lnTo>
                <a:lnTo>
                  <a:pt x="6207664" y="3327745"/>
                </a:lnTo>
                <a:lnTo>
                  <a:pt x="6207664" y="3323305"/>
                </a:lnTo>
                <a:lnTo>
                  <a:pt x="6207146" y="3316698"/>
                </a:lnTo>
                <a:lnTo>
                  <a:pt x="6206369" y="3310091"/>
                </a:lnTo>
                <a:lnTo>
                  <a:pt x="6205334" y="3303218"/>
                </a:lnTo>
                <a:lnTo>
                  <a:pt x="6205132" y="3302272"/>
                </a:lnTo>
                <a:lnTo>
                  <a:pt x="6205521" y="3307200"/>
                </a:lnTo>
                <a:lnTo>
                  <a:pt x="6204180" y="3297803"/>
                </a:lnTo>
                <a:lnTo>
                  <a:pt x="6204039" y="3297141"/>
                </a:lnTo>
                <a:lnTo>
                  <a:pt x="6202486" y="3291058"/>
                </a:lnTo>
                <a:lnTo>
                  <a:pt x="6199379" y="3271763"/>
                </a:lnTo>
                <a:lnTo>
                  <a:pt x="6196013" y="3245332"/>
                </a:lnTo>
                <a:lnTo>
                  <a:pt x="6209735" y="3238454"/>
                </a:lnTo>
                <a:lnTo>
                  <a:pt x="6209735" y="3254056"/>
                </a:lnTo>
                <a:lnTo>
                  <a:pt x="6209994" y="3261190"/>
                </a:lnTo>
                <a:lnTo>
                  <a:pt x="6210512" y="3268064"/>
                </a:lnTo>
                <a:lnTo>
                  <a:pt x="6211288" y="3271499"/>
                </a:lnTo>
                <a:lnTo>
                  <a:pt x="6211488" y="3272315"/>
                </a:lnTo>
                <a:lnTo>
                  <a:pt x="6209858" y="3237578"/>
                </a:lnTo>
                <a:lnTo>
                  <a:pt x="6209858" y="3237313"/>
                </a:lnTo>
                <a:lnTo>
                  <a:pt x="6195324" y="3244727"/>
                </a:lnTo>
                <a:lnTo>
                  <a:pt x="6191360" y="3217473"/>
                </a:lnTo>
                <a:lnTo>
                  <a:pt x="6187661" y="3189953"/>
                </a:lnTo>
                <a:lnTo>
                  <a:pt x="6183169" y="3162698"/>
                </a:lnTo>
                <a:lnTo>
                  <a:pt x="6179205" y="3135179"/>
                </a:lnTo>
                <a:lnTo>
                  <a:pt x="6169692" y="3080671"/>
                </a:lnTo>
                <a:lnTo>
                  <a:pt x="6160179" y="3026160"/>
                </a:lnTo>
                <a:lnTo>
                  <a:pt x="6168106" y="3045473"/>
                </a:lnTo>
                <a:lnTo>
                  <a:pt x="6172070" y="3055267"/>
                </a:lnTo>
                <a:lnTo>
                  <a:pt x="6175505" y="3064791"/>
                </a:lnTo>
                <a:lnTo>
                  <a:pt x="6177281" y="3065847"/>
                </a:lnTo>
                <a:lnTo>
                  <a:pt x="6174167" y="3058340"/>
                </a:lnTo>
                <a:lnTo>
                  <a:pt x="6169667" y="3047496"/>
                </a:lnTo>
                <a:lnTo>
                  <a:pt x="6165962" y="3036647"/>
                </a:lnTo>
                <a:lnTo>
                  <a:pt x="6162520" y="3026320"/>
                </a:lnTo>
                <a:lnTo>
                  <a:pt x="6159609" y="3016535"/>
                </a:lnTo>
                <a:lnTo>
                  <a:pt x="6157226" y="3007802"/>
                </a:lnTo>
                <a:lnTo>
                  <a:pt x="6155373" y="3000125"/>
                </a:lnTo>
                <a:lnTo>
                  <a:pt x="6154579" y="2993776"/>
                </a:lnTo>
                <a:lnTo>
                  <a:pt x="6154314" y="2991129"/>
                </a:lnTo>
                <a:lnTo>
                  <a:pt x="6154314" y="2989012"/>
                </a:lnTo>
                <a:lnTo>
                  <a:pt x="6154579" y="2989012"/>
                </a:lnTo>
                <a:lnTo>
                  <a:pt x="6154844" y="2989012"/>
                </a:lnTo>
                <a:lnTo>
                  <a:pt x="6160138" y="2986364"/>
                </a:lnTo>
                <a:lnTo>
                  <a:pt x="6160403" y="2986364"/>
                </a:lnTo>
                <a:lnTo>
                  <a:pt x="6160932" y="2985835"/>
                </a:lnTo>
                <a:lnTo>
                  <a:pt x="6161726" y="2984246"/>
                </a:lnTo>
                <a:lnTo>
                  <a:pt x="6164373" y="2980277"/>
                </a:lnTo>
                <a:lnTo>
                  <a:pt x="6171256" y="2967847"/>
                </a:lnTo>
                <a:lnTo>
                  <a:pt x="6177609" y="2955678"/>
                </a:lnTo>
                <a:lnTo>
                  <a:pt x="6180785" y="2948801"/>
                </a:lnTo>
                <a:lnTo>
                  <a:pt x="6181315" y="2948536"/>
                </a:lnTo>
                <a:lnTo>
                  <a:pt x="6181844" y="2948270"/>
                </a:lnTo>
                <a:lnTo>
                  <a:pt x="6182373" y="2948007"/>
                </a:lnTo>
                <a:lnTo>
                  <a:pt x="6182903" y="2947742"/>
                </a:lnTo>
                <a:lnTo>
                  <a:pt x="6183432" y="2947476"/>
                </a:lnTo>
                <a:lnTo>
                  <a:pt x="6184491" y="2946683"/>
                </a:lnTo>
                <a:lnTo>
                  <a:pt x="6188726" y="2943774"/>
                </a:lnTo>
                <a:lnTo>
                  <a:pt x="6192432" y="2941389"/>
                </a:lnTo>
                <a:lnTo>
                  <a:pt x="6195609" y="2938742"/>
                </a:lnTo>
                <a:lnTo>
                  <a:pt x="6198785" y="2936097"/>
                </a:lnTo>
                <a:lnTo>
                  <a:pt x="6201432" y="2933184"/>
                </a:lnTo>
                <a:lnTo>
                  <a:pt x="6203815" y="2930537"/>
                </a:lnTo>
                <a:lnTo>
                  <a:pt x="6205932" y="2927627"/>
                </a:lnTo>
                <a:lnTo>
                  <a:pt x="6207785" y="2924715"/>
                </a:lnTo>
                <a:lnTo>
                  <a:pt x="6209163" y="2922551"/>
                </a:lnTo>
                <a:lnTo>
                  <a:pt x="6205894" y="2923228"/>
                </a:lnTo>
                <a:lnTo>
                  <a:pt x="6204044" y="2929841"/>
                </a:lnTo>
                <a:lnTo>
                  <a:pt x="6185018" y="2945194"/>
                </a:lnTo>
                <a:lnTo>
                  <a:pt x="6184490" y="2945723"/>
                </a:lnTo>
                <a:lnTo>
                  <a:pt x="6183433" y="2946516"/>
                </a:lnTo>
                <a:lnTo>
                  <a:pt x="6182904" y="2946781"/>
                </a:lnTo>
                <a:lnTo>
                  <a:pt x="6182376" y="2947046"/>
                </a:lnTo>
                <a:lnTo>
                  <a:pt x="6181847" y="2947309"/>
                </a:lnTo>
                <a:lnTo>
                  <a:pt x="6181319" y="2947574"/>
                </a:lnTo>
                <a:lnTo>
                  <a:pt x="6180790" y="2947839"/>
                </a:lnTo>
                <a:lnTo>
                  <a:pt x="6180526" y="2948103"/>
                </a:lnTo>
                <a:lnTo>
                  <a:pt x="6180262" y="2948103"/>
                </a:lnTo>
                <a:lnTo>
                  <a:pt x="6180262" y="2948368"/>
                </a:lnTo>
                <a:lnTo>
                  <a:pt x="6178676" y="2949956"/>
                </a:lnTo>
                <a:lnTo>
                  <a:pt x="6176826" y="2952072"/>
                </a:lnTo>
                <a:lnTo>
                  <a:pt x="6175241" y="2953924"/>
                </a:lnTo>
                <a:lnTo>
                  <a:pt x="6173920" y="2956041"/>
                </a:lnTo>
                <a:lnTo>
                  <a:pt x="6171277" y="2960538"/>
                </a:lnTo>
                <a:lnTo>
                  <a:pt x="6169163" y="2965564"/>
                </a:lnTo>
                <a:lnTo>
                  <a:pt x="6165199" y="2975351"/>
                </a:lnTo>
                <a:lnTo>
                  <a:pt x="6163350" y="2980112"/>
                </a:lnTo>
                <a:lnTo>
                  <a:pt x="6161236" y="2984875"/>
                </a:lnTo>
                <a:lnTo>
                  <a:pt x="6154894" y="2988054"/>
                </a:lnTo>
                <a:lnTo>
                  <a:pt x="6154629" y="2988054"/>
                </a:lnTo>
                <a:lnTo>
                  <a:pt x="6154365" y="2988054"/>
                </a:lnTo>
                <a:lnTo>
                  <a:pt x="6153837" y="2988583"/>
                </a:lnTo>
                <a:lnTo>
                  <a:pt x="6151723" y="2988054"/>
                </a:lnTo>
                <a:lnTo>
                  <a:pt x="6144059" y="2951808"/>
                </a:lnTo>
                <a:lnTo>
                  <a:pt x="6136132" y="2915551"/>
                </a:lnTo>
                <a:lnTo>
                  <a:pt x="6127676" y="2879567"/>
                </a:lnTo>
                <a:lnTo>
                  <a:pt x="6118691" y="2843841"/>
                </a:lnTo>
                <a:lnTo>
                  <a:pt x="6129261" y="2837225"/>
                </a:lnTo>
                <a:lnTo>
                  <a:pt x="6140096" y="2830611"/>
                </a:lnTo>
                <a:lnTo>
                  <a:pt x="6162557" y="2816320"/>
                </a:lnTo>
                <a:lnTo>
                  <a:pt x="6184225" y="2803353"/>
                </a:lnTo>
                <a:lnTo>
                  <a:pt x="6194003" y="2797268"/>
                </a:lnTo>
                <a:lnTo>
                  <a:pt x="6203516" y="2792504"/>
                </a:lnTo>
                <a:lnTo>
                  <a:pt x="6205709" y="2802471"/>
                </a:lnTo>
                <a:lnTo>
                  <a:pt x="6205668" y="2801937"/>
                </a:lnTo>
                <a:lnTo>
                  <a:pt x="6205668" y="2798762"/>
                </a:lnTo>
                <a:lnTo>
                  <a:pt x="6205932" y="2795586"/>
                </a:lnTo>
                <a:lnTo>
                  <a:pt x="6206991" y="2792940"/>
                </a:lnTo>
                <a:lnTo>
                  <a:pt x="6209109" y="2790029"/>
                </a:lnTo>
                <a:lnTo>
                  <a:pt x="6211756" y="2787117"/>
                </a:lnTo>
                <a:lnTo>
                  <a:pt x="6215197" y="2783677"/>
                </a:lnTo>
                <a:lnTo>
                  <a:pt x="6219697" y="2779974"/>
                </a:lnTo>
                <a:lnTo>
                  <a:pt x="6225521" y="2775476"/>
                </a:lnTo>
                <a:lnTo>
                  <a:pt x="6240609" y="2763832"/>
                </a:lnTo>
                <a:lnTo>
                  <a:pt x="6253315" y="2753779"/>
                </a:lnTo>
                <a:lnTo>
                  <a:pt x="6266550" y="2742929"/>
                </a:lnTo>
                <a:lnTo>
                  <a:pt x="6280050" y="2731285"/>
                </a:lnTo>
                <a:lnTo>
                  <a:pt x="6293550" y="2719112"/>
                </a:lnTo>
                <a:lnTo>
                  <a:pt x="6300433" y="2712761"/>
                </a:lnTo>
                <a:lnTo>
                  <a:pt x="6306786" y="2706147"/>
                </a:lnTo>
                <a:lnTo>
                  <a:pt x="6313139" y="2699530"/>
                </a:lnTo>
                <a:lnTo>
                  <a:pt x="6319756" y="2692652"/>
                </a:lnTo>
                <a:lnTo>
                  <a:pt x="6325845" y="2685769"/>
                </a:lnTo>
                <a:lnTo>
                  <a:pt x="6331668" y="2678625"/>
                </a:lnTo>
                <a:lnTo>
                  <a:pt x="6337492" y="2671216"/>
                </a:lnTo>
                <a:lnTo>
                  <a:pt x="6342786" y="2664074"/>
                </a:lnTo>
                <a:lnTo>
                  <a:pt x="6348080" y="2656665"/>
                </a:lnTo>
                <a:lnTo>
                  <a:pt x="6353110" y="2648993"/>
                </a:lnTo>
                <a:lnTo>
                  <a:pt x="6357874" y="2641054"/>
                </a:lnTo>
                <a:lnTo>
                  <a:pt x="6362110" y="2633114"/>
                </a:lnTo>
                <a:lnTo>
                  <a:pt x="6366080" y="2625175"/>
                </a:lnTo>
                <a:lnTo>
                  <a:pt x="6369521" y="2617235"/>
                </a:lnTo>
                <a:lnTo>
                  <a:pt x="6372433" y="2609031"/>
                </a:lnTo>
                <a:lnTo>
                  <a:pt x="6375080" y="2600566"/>
                </a:lnTo>
                <a:lnTo>
                  <a:pt x="6377198" y="2592365"/>
                </a:lnTo>
                <a:lnTo>
                  <a:pt x="6379051" y="2583900"/>
                </a:lnTo>
                <a:lnTo>
                  <a:pt x="6379845" y="2575170"/>
                </a:lnTo>
                <a:lnTo>
                  <a:pt x="6380374" y="2566706"/>
                </a:lnTo>
                <a:lnTo>
                  <a:pt x="6380374" y="2557711"/>
                </a:lnTo>
                <a:lnTo>
                  <a:pt x="6379580" y="2548980"/>
                </a:lnTo>
                <a:lnTo>
                  <a:pt x="6378543" y="2540428"/>
                </a:lnTo>
                <a:close/>
                <a:moveTo>
                  <a:pt x="6376404" y="2531256"/>
                </a:moveTo>
                <a:lnTo>
                  <a:pt x="6378521" y="2540249"/>
                </a:lnTo>
                <a:lnTo>
                  <a:pt x="6378543" y="2540428"/>
                </a:lnTo>
                <a:lnTo>
                  <a:pt x="6376404" y="2531256"/>
                </a:lnTo>
                <a:close/>
                <a:moveTo>
                  <a:pt x="2543838" y="2513014"/>
                </a:moveTo>
                <a:lnTo>
                  <a:pt x="2538833" y="2536154"/>
                </a:lnTo>
                <a:lnTo>
                  <a:pt x="2535328" y="2539110"/>
                </a:lnTo>
                <a:lnTo>
                  <a:pt x="2532902" y="2540991"/>
                </a:lnTo>
                <a:lnTo>
                  <a:pt x="2531285" y="2541530"/>
                </a:lnTo>
                <a:lnTo>
                  <a:pt x="2531015" y="2541530"/>
                </a:lnTo>
                <a:lnTo>
                  <a:pt x="2530745" y="2541530"/>
                </a:lnTo>
                <a:lnTo>
                  <a:pt x="2530476" y="2540453"/>
                </a:lnTo>
                <a:lnTo>
                  <a:pt x="2531015" y="2538842"/>
                </a:lnTo>
                <a:lnTo>
                  <a:pt x="2533441" y="2534004"/>
                </a:lnTo>
                <a:lnTo>
                  <a:pt x="2536946" y="2527283"/>
                </a:lnTo>
                <a:lnTo>
                  <a:pt x="2540450" y="2520561"/>
                </a:lnTo>
                <a:lnTo>
                  <a:pt x="2542068" y="2516793"/>
                </a:lnTo>
                <a:lnTo>
                  <a:pt x="2543685" y="2513571"/>
                </a:lnTo>
                <a:lnTo>
                  <a:pt x="2543838" y="2513014"/>
                </a:lnTo>
                <a:close/>
                <a:moveTo>
                  <a:pt x="2544640" y="2509302"/>
                </a:moveTo>
                <a:lnTo>
                  <a:pt x="2544494" y="2510612"/>
                </a:lnTo>
                <a:lnTo>
                  <a:pt x="2543838" y="2513014"/>
                </a:lnTo>
                <a:lnTo>
                  <a:pt x="2544640" y="2509302"/>
                </a:lnTo>
                <a:close/>
                <a:moveTo>
                  <a:pt x="2544764" y="2508193"/>
                </a:moveTo>
                <a:lnTo>
                  <a:pt x="2544764" y="2508731"/>
                </a:lnTo>
                <a:lnTo>
                  <a:pt x="2544640" y="2509302"/>
                </a:lnTo>
                <a:lnTo>
                  <a:pt x="2544764" y="2508193"/>
                </a:lnTo>
                <a:close/>
                <a:moveTo>
                  <a:pt x="2469967" y="2496746"/>
                </a:moveTo>
                <a:lnTo>
                  <a:pt x="2480023" y="2497011"/>
                </a:lnTo>
                <a:lnTo>
                  <a:pt x="2489814" y="2497277"/>
                </a:lnTo>
                <a:lnTo>
                  <a:pt x="2499076" y="2497540"/>
                </a:lnTo>
                <a:lnTo>
                  <a:pt x="2508603" y="2498333"/>
                </a:lnTo>
                <a:lnTo>
                  <a:pt x="2517865" y="2499391"/>
                </a:lnTo>
                <a:lnTo>
                  <a:pt x="2514425" y="2516847"/>
                </a:lnTo>
                <a:lnTo>
                  <a:pt x="2517071" y="2512880"/>
                </a:lnTo>
                <a:lnTo>
                  <a:pt x="2519717" y="2508915"/>
                </a:lnTo>
                <a:lnTo>
                  <a:pt x="2522099" y="2505211"/>
                </a:lnTo>
                <a:lnTo>
                  <a:pt x="2524481" y="2502302"/>
                </a:lnTo>
                <a:lnTo>
                  <a:pt x="2525274" y="2500980"/>
                </a:lnTo>
                <a:lnTo>
                  <a:pt x="2526333" y="2500450"/>
                </a:lnTo>
                <a:lnTo>
                  <a:pt x="2527391" y="2500185"/>
                </a:lnTo>
                <a:lnTo>
                  <a:pt x="2528450" y="2500185"/>
                </a:lnTo>
                <a:lnTo>
                  <a:pt x="2529244" y="2500714"/>
                </a:lnTo>
                <a:lnTo>
                  <a:pt x="2530302" y="2502038"/>
                </a:lnTo>
                <a:lnTo>
                  <a:pt x="2531096" y="2504155"/>
                </a:lnTo>
                <a:lnTo>
                  <a:pt x="2531626" y="2506270"/>
                </a:lnTo>
                <a:lnTo>
                  <a:pt x="2531626" y="2506800"/>
                </a:lnTo>
                <a:lnTo>
                  <a:pt x="2531626" y="2508651"/>
                </a:lnTo>
                <a:lnTo>
                  <a:pt x="2531361" y="2511031"/>
                </a:lnTo>
                <a:lnTo>
                  <a:pt x="2531096" y="2513408"/>
                </a:lnTo>
                <a:lnTo>
                  <a:pt x="2530567" y="2515524"/>
                </a:lnTo>
                <a:lnTo>
                  <a:pt x="2529773" y="2517642"/>
                </a:lnTo>
                <a:lnTo>
                  <a:pt x="2528715" y="2519229"/>
                </a:lnTo>
                <a:lnTo>
                  <a:pt x="2527656" y="2521083"/>
                </a:lnTo>
                <a:lnTo>
                  <a:pt x="2526333" y="2522405"/>
                </a:lnTo>
                <a:lnTo>
                  <a:pt x="2523687" y="2525051"/>
                </a:lnTo>
                <a:lnTo>
                  <a:pt x="2520511" y="2527433"/>
                </a:lnTo>
                <a:lnTo>
                  <a:pt x="2517071" y="2529547"/>
                </a:lnTo>
                <a:lnTo>
                  <a:pt x="2513631" y="2531136"/>
                </a:lnTo>
                <a:lnTo>
                  <a:pt x="2509661" y="2531930"/>
                </a:lnTo>
                <a:lnTo>
                  <a:pt x="2505692" y="2532722"/>
                </a:lnTo>
                <a:lnTo>
                  <a:pt x="2501723" y="2532986"/>
                </a:lnTo>
                <a:lnTo>
                  <a:pt x="2497753" y="2532986"/>
                </a:lnTo>
                <a:lnTo>
                  <a:pt x="2494048" y="2532722"/>
                </a:lnTo>
                <a:lnTo>
                  <a:pt x="2490344" y="2532192"/>
                </a:lnTo>
                <a:lnTo>
                  <a:pt x="2487168" y="2531400"/>
                </a:lnTo>
                <a:lnTo>
                  <a:pt x="2484257" y="2530077"/>
                </a:lnTo>
                <a:lnTo>
                  <a:pt x="2467586" y="2535102"/>
                </a:lnTo>
                <a:lnTo>
                  <a:pt x="2483199" y="2545417"/>
                </a:lnTo>
                <a:lnTo>
                  <a:pt x="2481346" y="2549120"/>
                </a:lnTo>
                <a:lnTo>
                  <a:pt x="2478965" y="2552294"/>
                </a:lnTo>
                <a:lnTo>
                  <a:pt x="2476318" y="2555468"/>
                </a:lnTo>
                <a:lnTo>
                  <a:pt x="2473407" y="2558113"/>
                </a:lnTo>
                <a:lnTo>
                  <a:pt x="2469967" y="2560229"/>
                </a:lnTo>
                <a:lnTo>
                  <a:pt x="2466527" y="2562079"/>
                </a:lnTo>
                <a:lnTo>
                  <a:pt x="2462822" y="2563932"/>
                </a:lnTo>
                <a:lnTo>
                  <a:pt x="2458853" y="2564990"/>
                </a:lnTo>
                <a:lnTo>
                  <a:pt x="2489814" y="2564194"/>
                </a:lnTo>
                <a:lnTo>
                  <a:pt x="2428421" y="2588792"/>
                </a:lnTo>
                <a:lnTo>
                  <a:pt x="2427098" y="2596463"/>
                </a:lnTo>
                <a:lnTo>
                  <a:pt x="2421011" y="2600428"/>
                </a:lnTo>
                <a:lnTo>
                  <a:pt x="2415189" y="2604927"/>
                </a:lnTo>
                <a:lnTo>
                  <a:pt x="2409897" y="2609422"/>
                </a:lnTo>
                <a:lnTo>
                  <a:pt x="2404869" y="2613390"/>
                </a:lnTo>
                <a:lnTo>
                  <a:pt x="2397459" y="2620266"/>
                </a:lnTo>
                <a:lnTo>
                  <a:pt x="2394019" y="2622911"/>
                </a:lnTo>
                <a:lnTo>
                  <a:pt x="2392961" y="2625291"/>
                </a:lnTo>
                <a:lnTo>
                  <a:pt x="2391108" y="2627937"/>
                </a:lnTo>
                <a:lnTo>
                  <a:pt x="2387668" y="2632697"/>
                </a:lnTo>
                <a:lnTo>
                  <a:pt x="2383434" y="2637457"/>
                </a:lnTo>
                <a:lnTo>
                  <a:pt x="2378671" y="2642219"/>
                </a:lnTo>
                <a:lnTo>
                  <a:pt x="2373378" y="2646450"/>
                </a:lnTo>
                <a:lnTo>
                  <a:pt x="2367821" y="2650682"/>
                </a:lnTo>
                <a:lnTo>
                  <a:pt x="2361735" y="2654649"/>
                </a:lnTo>
                <a:lnTo>
                  <a:pt x="2355648" y="2658615"/>
                </a:lnTo>
                <a:lnTo>
                  <a:pt x="2343475" y="2665494"/>
                </a:lnTo>
                <a:lnTo>
                  <a:pt x="2331832" y="2671843"/>
                </a:lnTo>
                <a:lnTo>
                  <a:pt x="2321511" y="2677397"/>
                </a:lnTo>
                <a:lnTo>
                  <a:pt x="2313837" y="2681895"/>
                </a:lnTo>
                <a:lnTo>
                  <a:pt x="2280229" y="2715754"/>
                </a:lnTo>
                <a:lnTo>
                  <a:pt x="2270703" y="2714432"/>
                </a:lnTo>
                <a:lnTo>
                  <a:pt x="2269909" y="2716812"/>
                </a:lnTo>
                <a:lnTo>
                  <a:pt x="2268586" y="2719723"/>
                </a:lnTo>
                <a:lnTo>
                  <a:pt x="2266469" y="2722368"/>
                </a:lnTo>
                <a:lnTo>
                  <a:pt x="2264087" y="2725276"/>
                </a:lnTo>
                <a:lnTo>
                  <a:pt x="2261176" y="2728450"/>
                </a:lnTo>
                <a:lnTo>
                  <a:pt x="2258001" y="2731360"/>
                </a:lnTo>
                <a:lnTo>
                  <a:pt x="2251650" y="2736914"/>
                </a:lnTo>
                <a:lnTo>
                  <a:pt x="2245034" y="2741412"/>
                </a:lnTo>
                <a:lnTo>
                  <a:pt x="2239741" y="2745113"/>
                </a:lnTo>
                <a:lnTo>
                  <a:pt x="2236301" y="2747229"/>
                </a:lnTo>
                <a:lnTo>
                  <a:pt x="2235772" y="2747494"/>
                </a:lnTo>
                <a:lnTo>
                  <a:pt x="2235772" y="2747229"/>
                </a:lnTo>
                <a:lnTo>
                  <a:pt x="2229686" y="2752787"/>
                </a:lnTo>
                <a:lnTo>
                  <a:pt x="2222011" y="2751463"/>
                </a:lnTo>
                <a:lnTo>
                  <a:pt x="2218836" y="2743793"/>
                </a:lnTo>
                <a:lnTo>
                  <a:pt x="2219365" y="2746703"/>
                </a:lnTo>
                <a:lnTo>
                  <a:pt x="2219365" y="2750139"/>
                </a:lnTo>
                <a:lnTo>
                  <a:pt x="2218307" y="2753316"/>
                </a:lnTo>
                <a:lnTo>
                  <a:pt x="2217513" y="2756490"/>
                </a:lnTo>
                <a:lnTo>
                  <a:pt x="2215925" y="2759662"/>
                </a:lnTo>
                <a:lnTo>
                  <a:pt x="2214602" y="2763102"/>
                </a:lnTo>
                <a:lnTo>
                  <a:pt x="2212485" y="2766540"/>
                </a:lnTo>
                <a:lnTo>
                  <a:pt x="2210368" y="2769451"/>
                </a:lnTo>
                <a:lnTo>
                  <a:pt x="2205869" y="2775533"/>
                </a:lnTo>
                <a:lnTo>
                  <a:pt x="2201106" y="2781087"/>
                </a:lnTo>
                <a:lnTo>
                  <a:pt x="2193167" y="2789550"/>
                </a:lnTo>
                <a:lnTo>
                  <a:pt x="2185228" y="2790079"/>
                </a:lnTo>
                <a:lnTo>
                  <a:pt x="2185757" y="2796165"/>
                </a:lnTo>
                <a:lnTo>
                  <a:pt x="2191315" y="2793520"/>
                </a:lnTo>
                <a:lnTo>
                  <a:pt x="2187345" y="2800926"/>
                </a:lnTo>
                <a:lnTo>
                  <a:pt x="2183111" y="2808597"/>
                </a:lnTo>
                <a:lnTo>
                  <a:pt x="2179671" y="2816002"/>
                </a:lnTo>
                <a:lnTo>
                  <a:pt x="2176495" y="2823672"/>
                </a:lnTo>
                <a:lnTo>
                  <a:pt x="2173585" y="2831080"/>
                </a:lnTo>
                <a:lnTo>
                  <a:pt x="2170938" y="2838221"/>
                </a:lnTo>
                <a:lnTo>
                  <a:pt x="2168821" y="2845627"/>
                </a:lnTo>
                <a:lnTo>
                  <a:pt x="2166969" y="2853034"/>
                </a:lnTo>
                <a:lnTo>
                  <a:pt x="2165381" y="2860176"/>
                </a:lnTo>
                <a:lnTo>
                  <a:pt x="2164058" y="2867582"/>
                </a:lnTo>
                <a:lnTo>
                  <a:pt x="2163264" y="2874724"/>
                </a:lnTo>
                <a:lnTo>
                  <a:pt x="2162206" y="2881866"/>
                </a:lnTo>
                <a:lnTo>
                  <a:pt x="2161676" y="2889273"/>
                </a:lnTo>
                <a:lnTo>
                  <a:pt x="2161676" y="2896414"/>
                </a:lnTo>
                <a:lnTo>
                  <a:pt x="2161412" y="2903557"/>
                </a:lnTo>
                <a:lnTo>
                  <a:pt x="2161676" y="2910963"/>
                </a:lnTo>
                <a:lnTo>
                  <a:pt x="2161941" y="2918369"/>
                </a:lnTo>
                <a:lnTo>
                  <a:pt x="2162735" y="2925776"/>
                </a:lnTo>
                <a:lnTo>
                  <a:pt x="2164323" y="2940323"/>
                </a:lnTo>
                <a:lnTo>
                  <a:pt x="2166440" y="2955400"/>
                </a:lnTo>
                <a:lnTo>
                  <a:pt x="2169086" y="2970478"/>
                </a:lnTo>
                <a:lnTo>
                  <a:pt x="2172261" y="2986082"/>
                </a:lnTo>
                <a:lnTo>
                  <a:pt x="2175366" y="3001860"/>
                </a:lnTo>
                <a:lnTo>
                  <a:pt x="2175934" y="2990785"/>
                </a:lnTo>
                <a:lnTo>
                  <a:pt x="2178051" y="2996459"/>
                </a:lnTo>
                <a:lnTo>
                  <a:pt x="2176728" y="3002135"/>
                </a:lnTo>
                <a:lnTo>
                  <a:pt x="2176088" y="3005344"/>
                </a:lnTo>
                <a:lnTo>
                  <a:pt x="2182317" y="3035283"/>
                </a:lnTo>
                <a:lnTo>
                  <a:pt x="2180200" y="3029727"/>
                </a:lnTo>
                <a:lnTo>
                  <a:pt x="2178348" y="3023643"/>
                </a:lnTo>
                <a:lnTo>
                  <a:pt x="2176760" y="3016765"/>
                </a:lnTo>
                <a:lnTo>
                  <a:pt x="2175037" y="3010614"/>
                </a:lnTo>
                <a:lnTo>
                  <a:pt x="2174876" y="3011423"/>
                </a:lnTo>
                <a:lnTo>
                  <a:pt x="2174936" y="3010252"/>
                </a:lnTo>
                <a:lnTo>
                  <a:pt x="2174908" y="3010153"/>
                </a:lnTo>
                <a:lnTo>
                  <a:pt x="2172261" y="2997986"/>
                </a:lnTo>
                <a:lnTo>
                  <a:pt x="2170144" y="2989522"/>
                </a:lnTo>
                <a:lnTo>
                  <a:pt x="2172261" y="3006715"/>
                </a:lnTo>
                <a:lnTo>
                  <a:pt x="2174114" y="3021526"/>
                </a:lnTo>
                <a:lnTo>
                  <a:pt x="2176231" y="3039512"/>
                </a:lnTo>
                <a:lnTo>
                  <a:pt x="2177819" y="3059880"/>
                </a:lnTo>
                <a:lnTo>
                  <a:pt x="2179142" y="3081834"/>
                </a:lnTo>
                <a:lnTo>
                  <a:pt x="2179671" y="3093474"/>
                </a:lnTo>
                <a:lnTo>
                  <a:pt x="2179936" y="3104846"/>
                </a:lnTo>
                <a:lnTo>
                  <a:pt x="2180200" y="3115955"/>
                </a:lnTo>
                <a:lnTo>
                  <a:pt x="2179936" y="3127329"/>
                </a:lnTo>
                <a:lnTo>
                  <a:pt x="2179671" y="3138173"/>
                </a:lnTo>
                <a:lnTo>
                  <a:pt x="2179142" y="3149018"/>
                </a:lnTo>
                <a:lnTo>
                  <a:pt x="2178083" y="3159068"/>
                </a:lnTo>
                <a:lnTo>
                  <a:pt x="2176760" y="3168855"/>
                </a:lnTo>
                <a:lnTo>
                  <a:pt x="2175172" y="3177850"/>
                </a:lnTo>
                <a:lnTo>
                  <a:pt x="2173055" y="3186049"/>
                </a:lnTo>
                <a:lnTo>
                  <a:pt x="2171997" y="3189752"/>
                </a:lnTo>
                <a:lnTo>
                  <a:pt x="2170674" y="3193718"/>
                </a:lnTo>
                <a:lnTo>
                  <a:pt x="2169086" y="3196893"/>
                </a:lnTo>
                <a:lnTo>
                  <a:pt x="2167498" y="3200069"/>
                </a:lnTo>
                <a:lnTo>
                  <a:pt x="2166543" y="3202167"/>
                </a:lnTo>
                <a:lnTo>
                  <a:pt x="2169308" y="3199017"/>
                </a:lnTo>
                <a:lnTo>
                  <a:pt x="2170113" y="3198745"/>
                </a:lnTo>
                <a:lnTo>
                  <a:pt x="2169576" y="3199558"/>
                </a:lnTo>
                <a:lnTo>
                  <a:pt x="2152136" y="3221745"/>
                </a:lnTo>
                <a:lnTo>
                  <a:pt x="2156966" y="3213087"/>
                </a:lnTo>
                <a:lnTo>
                  <a:pt x="2158740" y="3211065"/>
                </a:lnTo>
                <a:lnTo>
                  <a:pt x="2158236" y="3211441"/>
                </a:lnTo>
                <a:lnTo>
                  <a:pt x="2155855" y="3212763"/>
                </a:lnTo>
                <a:lnTo>
                  <a:pt x="2153208" y="3213556"/>
                </a:lnTo>
                <a:lnTo>
                  <a:pt x="2150562" y="3214617"/>
                </a:lnTo>
                <a:lnTo>
                  <a:pt x="2147916" y="3214617"/>
                </a:lnTo>
                <a:lnTo>
                  <a:pt x="2145005" y="3214617"/>
                </a:lnTo>
                <a:lnTo>
                  <a:pt x="2142094" y="3213822"/>
                </a:lnTo>
                <a:lnTo>
                  <a:pt x="2138918" y="3213028"/>
                </a:lnTo>
                <a:lnTo>
                  <a:pt x="2135214" y="3211972"/>
                </a:lnTo>
                <a:lnTo>
                  <a:pt x="2131773" y="3210120"/>
                </a:lnTo>
                <a:lnTo>
                  <a:pt x="2128069" y="3207740"/>
                </a:lnTo>
                <a:lnTo>
                  <a:pt x="2124099" y="3205096"/>
                </a:lnTo>
                <a:lnTo>
                  <a:pt x="2130980" y="3208535"/>
                </a:lnTo>
                <a:lnTo>
                  <a:pt x="2129921" y="3205096"/>
                </a:lnTo>
                <a:lnTo>
                  <a:pt x="2128863" y="3201919"/>
                </a:lnTo>
                <a:lnTo>
                  <a:pt x="2127804" y="3198481"/>
                </a:lnTo>
                <a:lnTo>
                  <a:pt x="2126216" y="3195041"/>
                </a:lnTo>
                <a:lnTo>
                  <a:pt x="2123305" y="3188959"/>
                </a:lnTo>
                <a:lnTo>
                  <a:pt x="2119601" y="3182873"/>
                </a:lnTo>
                <a:lnTo>
                  <a:pt x="2115631" y="3177320"/>
                </a:lnTo>
                <a:lnTo>
                  <a:pt x="2111662" y="3171764"/>
                </a:lnTo>
                <a:lnTo>
                  <a:pt x="2103988" y="3161185"/>
                </a:lnTo>
                <a:lnTo>
                  <a:pt x="2100547" y="3156160"/>
                </a:lnTo>
                <a:lnTo>
                  <a:pt x="2097107" y="3150870"/>
                </a:lnTo>
                <a:lnTo>
                  <a:pt x="2094461" y="3145580"/>
                </a:lnTo>
                <a:lnTo>
                  <a:pt x="2093667" y="3142935"/>
                </a:lnTo>
                <a:lnTo>
                  <a:pt x="2092873" y="3140290"/>
                </a:lnTo>
                <a:lnTo>
                  <a:pt x="2092079" y="3137645"/>
                </a:lnTo>
                <a:lnTo>
                  <a:pt x="2091550" y="3135000"/>
                </a:lnTo>
                <a:lnTo>
                  <a:pt x="2091550" y="3132090"/>
                </a:lnTo>
                <a:lnTo>
                  <a:pt x="2091550" y="3129445"/>
                </a:lnTo>
                <a:lnTo>
                  <a:pt x="2091815" y="3126536"/>
                </a:lnTo>
                <a:lnTo>
                  <a:pt x="2092873" y="3123627"/>
                </a:lnTo>
                <a:lnTo>
                  <a:pt x="2093483" y="3121390"/>
                </a:lnTo>
                <a:lnTo>
                  <a:pt x="2087563" y="3127308"/>
                </a:lnTo>
                <a:lnTo>
                  <a:pt x="2093599" y="3120964"/>
                </a:lnTo>
                <a:lnTo>
                  <a:pt x="2093667" y="3120718"/>
                </a:lnTo>
                <a:lnTo>
                  <a:pt x="2095255" y="3117541"/>
                </a:lnTo>
                <a:lnTo>
                  <a:pt x="2083347" y="3127329"/>
                </a:lnTo>
                <a:lnTo>
                  <a:pt x="2082553" y="3124155"/>
                </a:lnTo>
                <a:lnTo>
                  <a:pt x="2082288" y="3120718"/>
                </a:lnTo>
                <a:lnTo>
                  <a:pt x="2082023" y="3117541"/>
                </a:lnTo>
                <a:lnTo>
                  <a:pt x="2082023" y="3113839"/>
                </a:lnTo>
                <a:lnTo>
                  <a:pt x="2082553" y="3110666"/>
                </a:lnTo>
                <a:lnTo>
                  <a:pt x="2083082" y="3107225"/>
                </a:lnTo>
                <a:lnTo>
                  <a:pt x="2084405" y="3104053"/>
                </a:lnTo>
                <a:lnTo>
                  <a:pt x="2085464" y="3100612"/>
                </a:lnTo>
                <a:lnTo>
                  <a:pt x="2071703" y="3107225"/>
                </a:lnTo>
                <a:lnTo>
                  <a:pt x="2055296" y="3069401"/>
                </a:lnTo>
                <a:lnTo>
                  <a:pt x="2059001" y="3067285"/>
                </a:lnTo>
                <a:lnTo>
                  <a:pt x="2062176" y="3064906"/>
                </a:lnTo>
                <a:lnTo>
                  <a:pt x="2065087" y="3062524"/>
                </a:lnTo>
                <a:lnTo>
                  <a:pt x="2067734" y="3060144"/>
                </a:lnTo>
                <a:lnTo>
                  <a:pt x="2069851" y="3058028"/>
                </a:lnTo>
                <a:lnTo>
                  <a:pt x="2071438" y="3055647"/>
                </a:lnTo>
                <a:lnTo>
                  <a:pt x="2072497" y="3053267"/>
                </a:lnTo>
                <a:lnTo>
                  <a:pt x="2073026" y="3050886"/>
                </a:lnTo>
                <a:lnTo>
                  <a:pt x="2073555" y="3048770"/>
                </a:lnTo>
                <a:lnTo>
                  <a:pt x="2073026" y="3046390"/>
                </a:lnTo>
                <a:lnTo>
                  <a:pt x="2072232" y="3044536"/>
                </a:lnTo>
                <a:lnTo>
                  <a:pt x="2071174" y="3042419"/>
                </a:lnTo>
                <a:lnTo>
                  <a:pt x="2069321" y="3040569"/>
                </a:lnTo>
                <a:lnTo>
                  <a:pt x="2066940" y="3038984"/>
                </a:lnTo>
                <a:lnTo>
                  <a:pt x="2064029" y="3037399"/>
                </a:lnTo>
                <a:lnTo>
                  <a:pt x="2060853" y="3035811"/>
                </a:lnTo>
                <a:lnTo>
                  <a:pt x="2062176" y="3039512"/>
                </a:lnTo>
                <a:lnTo>
                  <a:pt x="2063235" y="3042419"/>
                </a:lnTo>
                <a:lnTo>
                  <a:pt x="2063235" y="3045597"/>
                </a:lnTo>
                <a:lnTo>
                  <a:pt x="2062970" y="3048240"/>
                </a:lnTo>
                <a:lnTo>
                  <a:pt x="2061647" y="3050622"/>
                </a:lnTo>
                <a:lnTo>
                  <a:pt x="2060059" y="3053003"/>
                </a:lnTo>
                <a:lnTo>
                  <a:pt x="2057678" y="3054854"/>
                </a:lnTo>
                <a:lnTo>
                  <a:pt x="2054767" y="3056706"/>
                </a:lnTo>
                <a:lnTo>
                  <a:pt x="2053708" y="3051681"/>
                </a:lnTo>
                <a:lnTo>
                  <a:pt x="2053179" y="3046654"/>
                </a:lnTo>
                <a:lnTo>
                  <a:pt x="2052650" y="3042155"/>
                </a:lnTo>
                <a:lnTo>
                  <a:pt x="2052385" y="3037663"/>
                </a:lnTo>
                <a:lnTo>
                  <a:pt x="2052385" y="3029198"/>
                </a:lnTo>
                <a:lnTo>
                  <a:pt x="2052914" y="3021263"/>
                </a:lnTo>
                <a:lnTo>
                  <a:pt x="2053973" y="3013590"/>
                </a:lnTo>
                <a:lnTo>
                  <a:pt x="2055296" y="3006186"/>
                </a:lnTo>
                <a:lnTo>
                  <a:pt x="2056090" y="2999308"/>
                </a:lnTo>
                <a:lnTo>
                  <a:pt x="2056884" y="2992166"/>
                </a:lnTo>
                <a:lnTo>
                  <a:pt x="2057678" y="2985288"/>
                </a:lnTo>
                <a:lnTo>
                  <a:pt x="2057678" y="2978146"/>
                </a:lnTo>
                <a:lnTo>
                  <a:pt x="2057413" y="2974709"/>
                </a:lnTo>
                <a:lnTo>
                  <a:pt x="2056619" y="2970742"/>
                </a:lnTo>
                <a:lnTo>
                  <a:pt x="2056090" y="2967037"/>
                </a:lnTo>
                <a:lnTo>
                  <a:pt x="2055031" y="2963336"/>
                </a:lnTo>
                <a:lnTo>
                  <a:pt x="2053708" y="2959102"/>
                </a:lnTo>
                <a:lnTo>
                  <a:pt x="2052121" y="2954871"/>
                </a:lnTo>
                <a:lnTo>
                  <a:pt x="2050268" y="2950638"/>
                </a:lnTo>
                <a:lnTo>
                  <a:pt x="2047887" y="2946143"/>
                </a:lnTo>
                <a:lnTo>
                  <a:pt x="2045240" y="2941910"/>
                </a:lnTo>
                <a:lnTo>
                  <a:pt x="2042329" y="2937147"/>
                </a:lnTo>
                <a:lnTo>
                  <a:pt x="2038889" y="2932124"/>
                </a:lnTo>
                <a:lnTo>
                  <a:pt x="2034920" y="2926833"/>
                </a:lnTo>
                <a:lnTo>
                  <a:pt x="2031744" y="2923130"/>
                </a:lnTo>
                <a:lnTo>
                  <a:pt x="2028569" y="2919426"/>
                </a:lnTo>
                <a:lnTo>
                  <a:pt x="2025393" y="2916517"/>
                </a:lnTo>
                <a:lnTo>
                  <a:pt x="2022482" y="2914137"/>
                </a:lnTo>
                <a:lnTo>
                  <a:pt x="2019042" y="2912285"/>
                </a:lnTo>
                <a:lnTo>
                  <a:pt x="2016131" y="2910698"/>
                </a:lnTo>
                <a:lnTo>
                  <a:pt x="2013485" y="2909640"/>
                </a:lnTo>
                <a:lnTo>
                  <a:pt x="2010574" y="2908846"/>
                </a:lnTo>
                <a:lnTo>
                  <a:pt x="2007928" y="2908582"/>
                </a:lnTo>
                <a:lnTo>
                  <a:pt x="2005282" y="2908318"/>
                </a:lnTo>
                <a:lnTo>
                  <a:pt x="2002371" y="2908582"/>
                </a:lnTo>
                <a:lnTo>
                  <a:pt x="1999724" y="2909375"/>
                </a:lnTo>
                <a:lnTo>
                  <a:pt x="1997078" y="2910169"/>
                </a:lnTo>
                <a:lnTo>
                  <a:pt x="1994432" y="2910963"/>
                </a:lnTo>
                <a:lnTo>
                  <a:pt x="1989404" y="2913344"/>
                </a:lnTo>
                <a:lnTo>
                  <a:pt x="1984111" y="2916253"/>
                </a:lnTo>
                <a:lnTo>
                  <a:pt x="1979083" y="2919426"/>
                </a:lnTo>
                <a:lnTo>
                  <a:pt x="1973262" y="2923130"/>
                </a:lnTo>
                <a:lnTo>
                  <a:pt x="1967704" y="2926304"/>
                </a:lnTo>
                <a:lnTo>
                  <a:pt x="1962147" y="2928949"/>
                </a:lnTo>
                <a:lnTo>
                  <a:pt x="1959236" y="2930008"/>
                </a:lnTo>
                <a:lnTo>
                  <a:pt x="1956061" y="2931330"/>
                </a:lnTo>
                <a:lnTo>
                  <a:pt x="1952885" y="2931859"/>
                </a:lnTo>
                <a:lnTo>
                  <a:pt x="1949974" y="2932388"/>
                </a:lnTo>
                <a:lnTo>
                  <a:pt x="1946270" y="2932653"/>
                </a:lnTo>
                <a:lnTo>
                  <a:pt x="1943094" y="2932916"/>
                </a:lnTo>
                <a:lnTo>
                  <a:pt x="1935155" y="2919163"/>
                </a:lnTo>
                <a:lnTo>
                  <a:pt x="1937802" y="2912285"/>
                </a:lnTo>
                <a:lnTo>
                  <a:pt x="1930127" y="2909905"/>
                </a:lnTo>
                <a:lnTo>
                  <a:pt x="1931980" y="2901969"/>
                </a:lnTo>
                <a:lnTo>
                  <a:pt x="1922718" y="2902763"/>
                </a:lnTo>
                <a:lnTo>
                  <a:pt x="1923776" y="2908054"/>
                </a:lnTo>
                <a:lnTo>
                  <a:pt x="1918484" y="2907524"/>
                </a:lnTo>
                <a:lnTo>
                  <a:pt x="1913191" y="2906730"/>
                </a:lnTo>
                <a:lnTo>
                  <a:pt x="1908957" y="2905408"/>
                </a:lnTo>
                <a:lnTo>
                  <a:pt x="1906840" y="2904614"/>
                </a:lnTo>
                <a:lnTo>
                  <a:pt x="1904988" y="2903557"/>
                </a:lnTo>
                <a:lnTo>
                  <a:pt x="1903665" y="2902763"/>
                </a:lnTo>
                <a:lnTo>
                  <a:pt x="1902341" y="2901704"/>
                </a:lnTo>
                <a:lnTo>
                  <a:pt x="1901548" y="2900118"/>
                </a:lnTo>
                <a:lnTo>
                  <a:pt x="1901283" y="2899060"/>
                </a:lnTo>
                <a:lnTo>
                  <a:pt x="1901283" y="2897208"/>
                </a:lnTo>
                <a:lnTo>
                  <a:pt x="1901812" y="2895356"/>
                </a:lnTo>
                <a:lnTo>
                  <a:pt x="1902871" y="2893504"/>
                </a:lnTo>
                <a:lnTo>
                  <a:pt x="1904458" y="2891124"/>
                </a:lnTo>
                <a:lnTo>
                  <a:pt x="1902871" y="2891124"/>
                </a:lnTo>
                <a:lnTo>
                  <a:pt x="1900224" y="2891652"/>
                </a:lnTo>
                <a:lnTo>
                  <a:pt x="1893609" y="2893240"/>
                </a:lnTo>
                <a:lnTo>
                  <a:pt x="1876673" y="2897736"/>
                </a:lnTo>
                <a:lnTo>
                  <a:pt x="1869528" y="2899324"/>
                </a:lnTo>
                <a:lnTo>
                  <a:pt x="1866881" y="2899853"/>
                </a:lnTo>
                <a:lnTo>
                  <a:pt x="1865029" y="2899853"/>
                </a:lnTo>
                <a:lnTo>
                  <a:pt x="1864764" y="2899853"/>
                </a:lnTo>
                <a:lnTo>
                  <a:pt x="1864500" y="2899588"/>
                </a:lnTo>
                <a:lnTo>
                  <a:pt x="1864500" y="2899324"/>
                </a:lnTo>
                <a:lnTo>
                  <a:pt x="1865029" y="2898796"/>
                </a:lnTo>
                <a:lnTo>
                  <a:pt x="1866881" y="2897208"/>
                </a:lnTo>
                <a:lnTo>
                  <a:pt x="1870322" y="2895092"/>
                </a:lnTo>
                <a:lnTo>
                  <a:pt x="1866352" y="2887949"/>
                </a:lnTo>
                <a:lnTo>
                  <a:pt x="1837772" y="2906202"/>
                </a:lnTo>
                <a:lnTo>
                  <a:pt x="1842271" y="2898796"/>
                </a:lnTo>
                <a:lnTo>
                  <a:pt x="1839625" y="2901969"/>
                </a:lnTo>
                <a:lnTo>
                  <a:pt x="1836978" y="2904879"/>
                </a:lnTo>
                <a:lnTo>
                  <a:pt x="1833803" y="2906995"/>
                </a:lnTo>
                <a:lnTo>
                  <a:pt x="1830627" y="2908846"/>
                </a:lnTo>
                <a:lnTo>
                  <a:pt x="1826923" y="2910169"/>
                </a:lnTo>
                <a:lnTo>
                  <a:pt x="1823218" y="2910963"/>
                </a:lnTo>
                <a:lnTo>
                  <a:pt x="1819248" y="2911227"/>
                </a:lnTo>
                <a:lnTo>
                  <a:pt x="1815014" y="2910963"/>
                </a:lnTo>
                <a:lnTo>
                  <a:pt x="1817396" y="2908054"/>
                </a:lnTo>
                <a:lnTo>
                  <a:pt x="1818719" y="2904879"/>
                </a:lnTo>
                <a:lnTo>
                  <a:pt x="1819513" y="2901704"/>
                </a:lnTo>
                <a:lnTo>
                  <a:pt x="1819513" y="2898531"/>
                </a:lnTo>
                <a:lnTo>
                  <a:pt x="1819248" y="2895092"/>
                </a:lnTo>
                <a:lnTo>
                  <a:pt x="1818455" y="2891918"/>
                </a:lnTo>
                <a:lnTo>
                  <a:pt x="1817131" y="2888744"/>
                </a:lnTo>
                <a:lnTo>
                  <a:pt x="1814750" y="2885569"/>
                </a:lnTo>
                <a:lnTo>
                  <a:pt x="1812633" y="2889273"/>
                </a:lnTo>
                <a:lnTo>
                  <a:pt x="1809986" y="2892711"/>
                </a:lnTo>
                <a:lnTo>
                  <a:pt x="1807076" y="2895885"/>
                </a:lnTo>
                <a:lnTo>
                  <a:pt x="1803900" y="2898531"/>
                </a:lnTo>
                <a:lnTo>
                  <a:pt x="1799931" y="2900647"/>
                </a:lnTo>
                <a:lnTo>
                  <a:pt x="1796226" y="2902763"/>
                </a:lnTo>
                <a:lnTo>
                  <a:pt x="1791992" y="2904614"/>
                </a:lnTo>
                <a:lnTo>
                  <a:pt x="1787758" y="2905673"/>
                </a:lnTo>
                <a:lnTo>
                  <a:pt x="1782994" y="2906995"/>
                </a:lnTo>
                <a:lnTo>
                  <a:pt x="1778231" y="2907789"/>
                </a:lnTo>
                <a:lnTo>
                  <a:pt x="1773203" y="2908582"/>
                </a:lnTo>
                <a:lnTo>
                  <a:pt x="1768175" y="2909375"/>
                </a:lnTo>
                <a:lnTo>
                  <a:pt x="1758120" y="2909905"/>
                </a:lnTo>
                <a:lnTo>
                  <a:pt x="1747534" y="2910433"/>
                </a:lnTo>
                <a:lnTo>
                  <a:pt x="1727158" y="2910963"/>
                </a:lnTo>
                <a:lnTo>
                  <a:pt x="1717632" y="2911491"/>
                </a:lnTo>
                <a:lnTo>
                  <a:pt x="1713133" y="2912021"/>
                </a:lnTo>
                <a:lnTo>
                  <a:pt x="1709163" y="2912814"/>
                </a:lnTo>
                <a:lnTo>
                  <a:pt x="1704929" y="2913344"/>
                </a:lnTo>
                <a:lnTo>
                  <a:pt x="1701225" y="2914666"/>
                </a:lnTo>
                <a:lnTo>
                  <a:pt x="1697784" y="2915724"/>
                </a:lnTo>
                <a:lnTo>
                  <a:pt x="1694874" y="2917046"/>
                </a:lnTo>
                <a:lnTo>
                  <a:pt x="1691963" y="2918898"/>
                </a:lnTo>
                <a:lnTo>
                  <a:pt x="1689846" y="2921014"/>
                </a:lnTo>
                <a:lnTo>
                  <a:pt x="1687993" y="2923394"/>
                </a:lnTo>
                <a:lnTo>
                  <a:pt x="1686405" y="2926304"/>
                </a:lnTo>
                <a:lnTo>
                  <a:pt x="1718955" y="2927096"/>
                </a:lnTo>
                <a:lnTo>
                  <a:pt x="1712339" y="2933710"/>
                </a:lnTo>
                <a:lnTo>
                  <a:pt x="1718425" y="2939529"/>
                </a:lnTo>
                <a:lnTo>
                  <a:pt x="1731392" y="2932124"/>
                </a:lnTo>
                <a:lnTo>
                  <a:pt x="1734038" y="2940057"/>
                </a:lnTo>
                <a:lnTo>
                  <a:pt x="1713662" y="2957250"/>
                </a:lnTo>
                <a:lnTo>
                  <a:pt x="1717632" y="2960955"/>
                </a:lnTo>
                <a:lnTo>
                  <a:pt x="1721072" y="2964393"/>
                </a:lnTo>
                <a:lnTo>
                  <a:pt x="1724247" y="2968097"/>
                </a:lnTo>
                <a:lnTo>
                  <a:pt x="1727158" y="2972064"/>
                </a:lnTo>
                <a:lnTo>
                  <a:pt x="1730069" y="2975767"/>
                </a:lnTo>
                <a:lnTo>
                  <a:pt x="1732715" y="2980262"/>
                </a:lnTo>
                <a:lnTo>
                  <a:pt x="1735097" y="2984230"/>
                </a:lnTo>
                <a:lnTo>
                  <a:pt x="1737214" y="2988991"/>
                </a:lnTo>
                <a:lnTo>
                  <a:pt x="1721336" y="2994019"/>
                </a:lnTo>
                <a:lnTo>
                  <a:pt x="1718425" y="2988463"/>
                </a:lnTo>
                <a:lnTo>
                  <a:pt x="1715250" y="2983173"/>
                </a:lnTo>
                <a:lnTo>
                  <a:pt x="1711280" y="2978410"/>
                </a:lnTo>
                <a:lnTo>
                  <a:pt x="1707311" y="2974443"/>
                </a:lnTo>
                <a:lnTo>
                  <a:pt x="1702548" y="2970742"/>
                </a:lnTo>
                <a:lnTo>
                  <a:pt x="1697520" y="2967568"/>
                </a:lnTo>
                <a:lnTo>
                  <a:pt x="1691963" y="2964922"/>
                </a:lnTo>
                <a:lnTo>
                  <a:pt x="1686141" y="2962806"/>
                </a:lnTo>
                <a:lnTo>
                  <a:pt x="1687199" y="2966775"/>
                </a:lnTo>
                <a:lnTo>
                  <a:pt x="1687729" y="2970214"/>
                </a:lnTo>
                <a:lnTo>
                  <a:pt x="1687729" y="2973389"/>
                </a:lnTo>
                <a:lnTo>
                  <a:pt x="1687199" y="2976296"/>
                </a:lnTo>
                <a:lnTo>
                  <a:pt x="1686405" y="2979204"/>
                </a:lnTo>
                <a:lnTo>
                  <a:pt x="1685347" y="2981586"/>
                </a:lnTo>
                <a:lnTo>
                  <a:pt x="1684024" y="2983702"/>
                </a:lnTo>
                <a:lnTo>
                  <a:pt x="1682701" y="2985819"/>
                </a:lnTo>
                <a:lnTo>
                  <a:pt x="1681378" y="2986875"/>
                </a:lnTo>
                <a:lnTo>
                  <a:pt x="1680054" y="2988199"/>
                </a:lnTo>
                <a:lnTo>
                  <a:pt x="1678731" y="2988728"/>
                </a:lnTo>
                <a:lnTo>
                  <a:pt x="1677673" y="2988728"/>
                </a:lnTo>
                <a:lnTo>
                  <a:pt x="1676879" y="2988463"/>
                </a:lnTo>
                <a:lnTo>
                  <a:pt x="1676350" y="2987669"/>
                </a:lnTo>
                <a:lnTo>
                  <a:pt x="1676085" y="2986082"/>
                </a:lnTo>
                <a:lnTo>
                  <a:pt x="1676879" y="2983966"/>
                </a:lnTo>
                <a:lnTo>
                  <a:pt x="1661266" y="2983437"/>
                </a:lnTo>
                <a:lnTo>
                  <a:pt x="1660207" y="2984496"/>
                </a:lnTo>
                <a:lnTo>
                  <a:pt x="1658884" y="2985819"/>
                </a:lnTo>
                <a:lnTo>
                  <a:pt x="1657296" y="2986347"/>
                </a:lnTo>
                <a:lnTo>
                  <a:pt x="1655973" y="2986611"/>
                </a:lnTo>
                <a:lnTo>
                  <a:pt x="1654121" y="2986875"/>
                </a:lnTo>
                <a:lnTo>
                  <a:pt x="1652533" y="2986875"/>
                </a:lnTo>
                <a:lnTo>
                  <a:pt x="1650681" y="2986611"/>
                </a:lnTo>
                <a:lnTo>
                  <a:pt x="1648564" y="2986082"/>
                </a:lnTo>
                <a:lnTo>
                  <a:pt x="1644065" y="2984496"/>
                </a:lnTo>
                <a:lnTo>
                  <a:pt x="1639831" y="2982379"/>
                </a:lnTo>
                <a:lnTo>
                  <a:pt x="1635068" y="2979734"/>
                </a:lnTo>
                <a:lnTo>
                  <a:pt x="1630304" y="2976296"/>
                </a:lnTo>
                <a:lnTo>
                  <a:pt x="1625806" y="2973121"/>
                </a:lnTo>
                <a:lnTo>
                  <a:pt x="1621307" y="2969420"/>
                </a:lnTo>
                <a:lnTo>
                  <a:pt x="1612839" y="2962013"/>
                </a:lnTo>
                <a:lnTo>
                  <a:pt x="1605959" y="2955400"/>
                </a:lnTo>
                <a:lnTo>
                  <a:pt x="1601725" y="2950638"/>
                </a:lnTo>
                <a:lnTo>
                  <a:pt x="1589287" y="2964659"/>
                </a:lnTo>
                <a:lnTo>
                  <a:pt x="1579761" y="2965715"/>
                </a:lnTo>
                <a:lnTo>
                  <a:pt x="1574733" y="2965715"/>
                </a:lnTo>
                <a:lnTo>
                  <a:pt x="1569440" y="2966246"/>
                </a:lnTo>
                <a:lnTo>
                  <a:pt x="1564412" y="2965715"/>
                </a:lnTo>
                <a:lnTo>
                  <a:pt x="1559384" y="2965187"/>
                </a:lnTo>
                <a:lnTo>
                  <a:pt x="1554356" y="2964393"/>
                </a:lnTo>
                <a:lnTo>
                  <a:pt x="1550122" y="2963336"/>
                </a:lnTo>
                <a:lnTo>
                  <a:pt x="1545888" y="2961748"/>
                </a:lnTo>
                <a:lnTo>
                  <a:pt x="1542448" y="2959633"/>
                </a:lnTo>
                <a:lnTo>
                  <a:pt x="1540860" y="2958573"/>
                </a:lnTo>
                <a:lnTo>
                  <a:pt x="1539537" y="2957250"/>
                </a:lnTo>
                <a:lnTo>
                  <a:pt x="1538214" y="2955928"/>
                </a:lnTo>
                <a:lnTo>
                  <a:pt x="1537156" y="2954077"/>
                </a:lnTo>
                <a:lnTo>
                  <a:pt x="1536097" y="2952489"/>
                </a:lnTo>
                <a:lnTo>
                  <a:pt x="1535568" y="2950638"/>
                </a:lnTo>
                <a:lnTo>
                  <a:pt x="1535039" y="2948522"/>
                </a:lnTo>
                <a:lnTo>
                  <a:pt x="1535039" y="2946407"/>
                </a:lnTo>
                <a:lnTo>
                  <a:pt x="1535039" y="2944027"/>
                </a:lnTo>
                <a:lnTo>
                  <a:pt x="1535303" y="2941381"/>
                </a:lnTo>
                <a:lnTo>
                  <a:pt x="1535498" y="2940504"/>
                </a:lnTo>
                <a:lnTo>
                  <a:pt x="1535568" y="2940323"/>
                </a:lnTo>
                <a:lnTo>
                  <a:pt x="1536891" y="2936355"/>
                </a:lnTo>
                <a:lnTo>
                  <a:pt x="1535832" y="2939000"/>
                </a:lnTo>
                <a:lnTo>
                  <a:pt x="1535498" y="2940504"/>
                </a:lnTo>
                <a:lnTo>
                  <a:pt x="1534245" y="2943762"/>
                </a:lnTo>
                <a:lnTo>
                  <a:pt x="1532657" y="2947200"/>
                </a:lnTo>
                <a:lnTo>
                  <a:pt x="1531069" y="2950108"/>
                </a:lnTo>
                <a:lnTo>
                  <a:pt x="1529217" y="2952489"/>
                </a:lnTo>
                <a:lnTo>
                  <a:pt x="1527364" y="2954077"/>
                </a:lnTo>
                <a:lnTo>
                  <a:pt x="1525247" y="2955664"/>
                </a:lnTo>
                <a:lnTo>
                  <a:pt x="1523660" y="2956458"/>
                </a:lnTo>
                <a:lnTo>
                  <a:pt x="1521543" y="2956722"/>
                </a:lnTo>
                <a:lnTo>
                  <a:pt x="1519426" y="2956722"/>
                </a:lnTo>
                <a:lnTo>
                  <a:pt x="1517573" y="2956194"/>
                </a:lnTo>
                <a:lnTo>
                  <a:pt x="1515456" y="2955400"/>
                </a:lnTo>
                <a:lnTo>
                  <a:pt x="1513339" y="2953812"/>
                </a:lnTo>
                <a:lnTo>
                  <a:pt x="1511222" y="2951696"/>
                </a:lnTo>
                <a:lnTo>
                  <a:pt x="1509105" y="2949316"/>
                </a:lnTo>
                <a:lnTo>
                  <a:pt x="1507517" y="2946407"/>
                </a:lnTo>
                <a:lnTo>
                  <a:pt x="1504077" y="2962277"/>
                </a:lnTo>
                <a:lnTo>
                  <a:pt x="1497197" y="2963864"/>
                </a:lnTo>
                <a:lnTo>
                  <a:pt x="1490846" y="2965451"/>
                </a:lnTo>
                <a:lnTo>
                  <a:pt x="1484230" y="2967568"/>
                </a:lnTo>
                <a:lnTo>
                  <a:pt x="1478144" y="2969948"/>
                </a:lnTo>
                <a:lnTo>
                  <a:pt x="1472057" y="2972592"/>
                </a:lnTo>
                <a:lnTo>
                  <a:pt x="1465706" y="2975767"/>
                </a:lnTo>
                <a:lnTo>
                  <a:pt x="1459884" y="2978940"/>
                </a:lnTo>
                <a:lnTo>
                  <a:pt x="1454063" y="2982643"/>
                </a:lnTo>
                <a:lnTo>
                  <a:pt x="1467029" y="2971536"/>
                </a:lnTo>
                <a:lnTo>
                  <a:pt x="1459355" y="2968890"/>
                </a:lnTo>
                <a:lnTo>
                  <a:pt x="1457503" y="2960161"/>
                </a:lnTo>
                <a:lnTo>
                  <a:pt x="1443742" y="2969154"/>
                </a:lnTo>
                <a:lnTo>
                  <a:pt x="1446653" y="2987140"/>
                </a:lnTo>
                <a:lnTo>
                  <a:pt x="1442684" y="2990314"/>
                </a:lnTo>
                <a:lnTo>
                  <a:pt x="1437920" y="2994019"/>
                </a:lnTo>
                <a:lnTo>
                  <a:pt x="1427600" y="3002482"/>
                </a:lnTo>
                <a:lnTo>
                  <a:pt x="1416485" y="3011476"/>
                </a:lnTo>
                <a:lnTo>
                  <a:pt x="1405371" y="3020734"/>
                </a:lnTo>
                <a:lnTo>
                  <a:pt x="1400079" y="3024700"/>
                </a:lnTo>
                <a:lnTo>
                  <a:pt x="1394786" y="3028405"/>
                </a:lnTo>
                <a:lnTo>
                  <a:pt x="1390287" y="3031577"/>
                </a:lnTo>
                <a:lnTo>
                  <a:pt x="1386053" y="3033960"/>
                </a:lnTo>
                <a:lnTo>
                  <a:pt x="1382613" y="3035283"/>
                </a:lnTo>
                <a:lnTo>
                  <a:pt x="1381025" y="3035547"/>
                </a:lnTo>
                <a:lnTo>
                  <a:pt x="1379438" y="3035811"/>
                </a:lnTo>
                <a:lnTo>
                  <a:pt x="1378379" y="3035811"/>
                </a:lnTo>
                <a:lnTo>
                  <a:pt x="1377321" y="3035283"/>
                </a:lnTo>
                <a:lnTo>
                  <a:pt x="1376527" y="3034754"/>
                </a:lnTo>
                <a:lnTo>
                  <a:pt x="1375998" y="3033696"/>
                </a:lnTo>
                <a:lnTo>
                  <a:pt x="1359855" y="3028668"/>
                </a:lnTo>
                <a:lnTo>
                  <a:pt x="1349535" y="3039776"/>
                </a:lnTo>
                <a:lnTo>
                  <a:pt x="1355886" y="3045330"/>
                </a:lnTo>
                <a:lnTo>
                  <a:pt x="1352975" y="3048506"/>
                </a:lnTo>
                <a:lnTo>
                  <a:pt x="1337362" y="3047711"/>
                </a:lnTo>
                <a:lnTo>
                  <a:pt x="1335775" y="3050093"/>
                </a:lnTo>
                <a:lnTo>
                  <a:pt x="1334186" y="3052474"/>
                </a:lnTo>
                <a:lnTo>
                  <a:pt x="1332070" y="3054061"/>
                </a:lnTo>
                <a:lnTo>
                  <a:pt x="1329688" y="3055912"/>
                </a:lnTo>
                <a:lnTo>
                  <a:pt x="1324660" y="3058822"/>
                </a:lnTo>
                <a:lnTo>
                  <a:pt x="1319897" y="3061202"/>
                </a:lnTo>
                <a:lnTo>
                  <a:pt x="1318044" y="3062260"/>
                </a:lnTo>
                <a:lnTo>
                  <a:pt x="1316192" y="3063584"/>
                </a:lnTo>
                <a:lnTo>
                  <a:pt x="1315134" y="3064641"/>
                </a:lnTo>
                <a:lnTo>
                  <a:pt x="1314340" y="3066228"/>
                </a:lnTo>
                <a:lnTo>
                  <a:pt x="1314340" y="3067551"/>
                </a:lnTo>
                <a:lnTo>
                  <a:pt x="1315398" y="3069137"/>
                </a:lnTo>
                <a:lnTo>
                  <a:pt x="1316721" y="3070989"/>
                </a:lnTo>
                <a:lnTo>
                  <a:pt x="1319368" y="3073105"/>
                </a:lnTo>
                <a:lnTo>
                  <a:pt x="1306665" y="3086595"/>
                </a:lnTo>
                <a:lnTo>
                  <a:pt x="1300579" y="3093474"/>
                </a:lnTo>
                <a:lnTo>
                  <a:pt x="1294757" y="3099820"/>
                </a:lnTo>
                <a:lnTo>
                  <a:pt x="1289464" y="3106169"/>
                </a:lnTo>
                <a:lnTo>
                  <a:pt x="1284966" y="3112518"/>
                </a:lnTo>
                <a:lnTo>
                  <a:pt x="1283114" y="3115426"/>
                </a:lnTo>
                <a:lnTo>
                  <a:pt x="1281261" y="3118335"/>
                </a:lnTo>
                <a:lnTo>
                  <a:pt x="1280202" y="3121245"/>
                </a:lnTo>
                <a:lnTo>
                  <a:pt x="1278879" y="3123891"/>
                </a:lnTo>
                <a:lnTo>
                  <a:pt x="1286554" y="3124419"/>
                </a:lnTo>
                <a:lnTo>
                  <a:pt x="1283378" y="3134470"/>
                </a:lnTo>
                <a:lnTo>
                  <a:pt x="1280732" y="3144521"/>
                </a:lnTo>
                <a:lnTo>
                  <a:pt x="1278615" y="3154574"/>
                </a:lnTo>
                <a:lnTo>
                  <a:pt x="1276762" y="3164623"/>
                </a:lnTo>
                <a:lnTo>
                  <a:pt x="1276233" y="3169650"/>
                </a:lnTo>
                <a:lnTo>
                  <a:pt x="1275969" y="3174675"/>
                </a:lnTo>
                <a:lnTo>
                  <a:pt x="1275969" y="3179965"/>
                </a:lnTo>
                <a:lnTo>
                  <a:pt x="1275969" y="3184992"/>
                </a:lnTo>
                <a:lnTo>
                  <a:pt x="1275969" y="3189752"/>
                </a:lnTo>
                <a:lnTo>
                  <a:pt x="1276498" y="3194777"/>
                </a:lnTo>
                <a:lnTo>
                  <a:pt x="1277292" y="3199804"/>
                </a:lnTo>
                <a:lnTo>
                  <a:pt x="1278350" y="3204831"/>
                </a:lnTo>
                <a:lnTo>
                  <a:pt x="1283114" y="3200069"/>
                </a:lnTo>
                <a:lnTo>
                  <a:pt x="1282055" y="3203243"/>
                </a:lnTo>
                <a:lnTo>
                  <a:pt x="1283114" y="3202979"/>
                </a:lnTo>
                <a:lnTo>
                  <a:pt x="1278879" y="3210915"/>
                </a:lnTo>
                <a:lnTo>
                  <a:pt x="1275175" y="3218848"/>
                </a:lnTo>
                <a:lnTo>
                  <a:pt x="1271205" y="3227047"/>
                </a:lnTo>
                <a:lnTo>
                  <a:pt x="1267765" y="3234980"/>
                </a:lnTo>
                <a:lnTo>
                  <a:pt x="1261149" y="3251383"/>
                </a:lnTo>
                <a:lnTo>
                  <a:pt x="1254799" y="3268046"/>
                </a:lnTo>
                <a:lnTo>
                  <a:pt x="1242625" y="3301636"/>
                </a:lnTo>
                <a:lnTo>
                  <a:pt x="1236010" y="3318035"/>
                </a:lnTo>
                <a:lnTo>
                  <a:pt x="1229925" y="3333363"/>
                </a:lnTo>
                <a:lnTo>
                  <a:pt x="1229979" y="3332456"/>
                </a:lnTo>
                <a:lnTo>
                  <a:pt x="1230982" y="3328616"/>
                </a:lnTo>
                <a:lnTo>
                  <a:pt x="1233099" y="3322266"/>
                </a:lnTo>
                <a:lnTo>
                  <a:pt x="1235480" y="3315919"/>
                </a:lnTo>
                <a:lnTo>
                  <a:pt x="1238127" y="3309572"/>
                </a:lnTo>
                <a:lnTo>
                  <a:pt x="1243684" y="3296347"/>
                </a:lnTo>
                <a:lnTo>
                  <a:pt x="1248976" y="3283387"/>
                </a:lnTo>
                <a:lnTo>
                  <a:pt x="1251358" y="3277304"/>
                </a:lnTo>
                <a:lnTo>
                  <a:pt x="1253475" y="3271484"/>
                </a:lnTo>
                <a:lnTo>
                  <a:pt x="1255063" y="3265931"/>
                </a:lnTo>
                <a:lnTo>
                  <a:pt x="1256386" y="3260903"/>
                </a:lnTo>
                <a:lnTo>
                  <a:pt x="1256651" y="3256142"/>
                </a:lnTo>
                <a:lnTo>
                  <a:pt x="1256651" y="3254027"/>
                </a:lnTo>
                <a:lnTo>
                  <a:pt x="1256651" y="3251910"/>
                </a:lnTo>
                <a:lnTo>
                  <a:pt x="1256122" y="3250324"/>
                </a:lnTo>
                <a:lnTo>
                  <a:pt x="1255327" y="3248474"/>
                </a:lnTo>
                <a:lnTo>
                  <a:pt x="1254534" y="3247151"/>
                </a:lnTo>
                <a:lnTo>
                  <a:pt x="1253740" y="3245829"/>
                </a:lnTo>
                <a:lnTo>
                  <a:pt x="1245801" y="3247681"/>
                </a:lnTo>
                <a:lnTo>
                  <a:pt x="1244213" y="3250590"/>
                </a:lnTo>
                <a:lnTo>
                  <a:pt x="1243155" y="3253497"/>
                </a:lnTo>
                <a:lnTo>
                  <a:pt x="1242361" y="3256672"/>
                </a:lnTo>
                <a:lnTo>
                  <a:pt x="1241302" y="3259846"/>
                </a:lnTo>
                <a:lnTo>
                  <a:pt x="1240244" y="3266988"/>
                </a:lnTo>
                <a:lnTo>
                  <a:pt x="1238921" y="3274393"/>
                </a:lnTo>
                <a:lnTo>
                  <a:pt x="1238127" y="3281271"/>
                </a:lnTo>
                <a:lnTo>
                  <a:pt x="1237333" y="3288675"/>
                </a:lnTo>
                <a:lnTo>
                  <a:pt x="1235745" y="3295817"/>
                </a:lnTo>
                <a:lnTo>
                  <a:pt x="1234951" y="3298992"/>
                </a:lnTo>
                <a:lnTo>
                  <a:pt x="1234158" y="3302167"/>
                </a:lnTo>
                <a:lnTo>
                  <a:pt x="1228865" y="3298992"/>
                </a:lnTo>
                <a:lnTo>
                  <a:pt x="1229394" y="3303224"/>
                </a:lnTo>
                <a:lnTo>
                  <a:pt x="1229923" y="3307455"/>
                </a:lnTo>
                <a:lnTo>
                  <a:pt x="1230188" y="3311951"/>
                </a:lnTo>
                <a:lnTo>
                  <a:pt x="1230453" y="3316184"/>
                </a:lnTo>
                <a:lnTo>
                  <a:pt x="1230453" y="3324647"/>
                </a:lnTo>
                <a:lnTo>
                  <a:pt x="1229979" y="3332456"/>
                </a:lnTo>
                <a:lnTo>
                  <a:pt x="1229394" y="3334699"/>
                </a:lnTo>
                <a:lnTo>
                  <a:pt x="1229925" y="3333363"/>
                </a:lnTo>
                <a:lnTo>
                  <a:pt x="1229923" y="3333375"/>
                </a:lnTo>
                <a:lnTo>
                  <a:pt x="1228865" y="3341841"/>
                </a:lnTo>
                <a:lnTo>
                  <a:pt x="1227277" y="3350306"/>
                </a:lnTo>
                <a:lnTo>
                  <a:pt x="1225160" y="3358505"/>
                </a:lnTo>
                <a:lnTo>
                  <a:pt x="1223308" y="3366968"/>
                </a:lnTo>
                <a:lnTo>
                  <a:pt x="1218809" y="3383895"/>
                </a:lnTo>
                <a:lnTo>
                  <a:pt x="1214311" y="3400558"/>
                </a:lnTo>
                <a:lnTo>
                  <a:pt x="1212723" y="3409022"/>
                </a:lnTo>
                <a:lnTo>
                  <a:pt x="1210870" y="3417484"/>
                </a:lnTo>
                <a:lnTo>
                  <a:pt x="1209812" y="3425684"/>
                </a:lnTo>
                <a:lnTo>
                  <a:pt x="1209018" y="3434146"/>
                </a:lnTo>
                <a:lnTo>
                  <a:pt x="1209018" y="3438907"/>
                </a:lnTo>
                <a:lnTo>
                  <a:pt x="1209812" y="3443404"/>
                </a:lnTo>
                <a:lnTo>
                  <a:pt x="1210870" y="3448165"/>
                </a:lnTo>
                <a:lnTo>
                  <a:pt x="1211929" y="3452662"/>
                </a:lnTo>
                <a:lnTo>
                  <a:pt x="1213781" y="3456894"/>
                </a:lnTo>
                <a:lnTo>
                  <a:pt x="1215634" y="3461391"/>
                </a:lnTo>
                <a:lnTo>
                  <a:pt x="1219074" y="3470119"/>
                </a:lnTo>
                <a:lnTo>
                  <a:pt x="1220662" y="3474616"/>
                </a:lnTo>
                <a:lnTo>
                  <a:pt x="1221984" y="3478584"/>
                </a:lnTo>
                <a:lnTo>
                  <a:pt x="1222778" y="3483345"/>
                </a:lnTo>
                <a:lnTo>
                  <a:pt x="1223837" y="3487842"/>
                </a:lnTo>
                <a:lnTo>
                  <a:pt x="1223837" y="3492074"/>
                </a:lnTo>
                <a:lnTo>
                  <a:pt x="1223572" y="3496835"/>
                </a:lnTo>
                <a:lnTo>
                  <a:pt x="1222778" y="3499215"/>
                </a:lnTo>
                <a:lnTo>
                  <a:pt x="1222249" y="3501860"/>
                </a:lnTo>
                <a:lnTo>
                  <a:pt x="1221455" y="3504241"/>
                </a:lnTo>
                <a:lnTo>
                  <a:pt x="1221373" y="3504389"/>
                </a:lnTo>
                <a:lnTo>
                  <a:pt x="1221071" y="3503573"/>
                </a:lnTo>
                <a:lnTo>
                  <a:pt x="1221191" y="3503183"/>
                </a:lnTo>
                <a:lnTo>
                  <a:pt x="1221455" y="3500273"/>
                </a:lnTo>
                <a:lnTo>
                  <a:pt x="1221720" y="3497099"/>
                </a:lnTo>
                <a:lnTo>
                  <a:pt x="1221720" y="3494190"/>
                </a:lnTo>
                <a:lnTo>
                  <a:pt x="1221455" y="3491016"/>
                </a:lnTo>
                <a:lnTo>
                  <a:pt x="1220926" y="3488106"/>
                </a:lnTo>
                <a:lnTo>
                  <a:pt x="1219338" y="3482551"/>
                </a:lnTo>
                <a:lnTo>
                  <a:pt x="1216956" y="3476732"/>
                </a:lnTo>
                <a:lnTo>
                  <a:pt x="1214575" y="3470648"/>
                </a:lnTo>
                <a:lnTo>
                  <a:pt x="1209282" y="3459010"/>
                </a:lnTo>
                <a:lnTo>
                  <a:pt x="1210076" y="3464300"/>
                </a:lnTo>
                <a:lnTo>
                  <a:pt x="1210870" y="3469855"/>
                </a:lnTo>
                <a:lnTo>
                  <a:pt x="1212193" y="3475939"/>
                </a:lnTo>
                <a:lnTo>
                  <a:pt x="1214046" y="3482287"/>
                </a:lnTo>
                <a:lnTo>
                  <a:pt x="1216163" y="3488900"/>
                </a:lnTo>
                <a:lnTo>
                  <a:pt x="1218280" y="3496041"/>
                </a:lnTo>
                <a:lnTo>
                  <a:pt x="1221071" y="3503573"/>
                </a:lnTo>
                <a:lnTo>
                  <a:pt x="1220133" y="3506622"/>
                </a:lnTo>
                <a:lnTo>
                  <a:pt x="1221373" y="3504389"/>
                </a:lnTo>
                <a:lnTo>
                  <a:pt x="1223572" y="3510325"/>
                </a:lnTo>
                <a:lnTo>
                  <a:pt x="1229394" y="3525931"/>
                </a:lnTo>
                <a:lnTo>
                  <a:pt x="1235745" y="3541537"/>
                </a:lnTo>
                <a:lnTo>
                  <a:pt x="1248976" y="3573278"/>
                </a:lnTo>
                <a:lnTo>
                  <a:pt x="1255857" y="3589148"/>
                </a:lnTo>
                <a:lnTo>
                  <a:pt x="1261943" y="3604225"/>
                </a:lnTo>
                <a:lnTo>
                  <a:pt x="1267236" y="3618244"/>
                </a:lnTo>
                <a:lnTo>
                  <a:pt x="1271999" y="3631470"/>
                </a:lnTo>
                <a:lnTo>
                  <a:pt x="1273851" y="3637553"/>
                </a:lnTo>
                <a:lnTo>
                  <a:pt x="1275704" y="3643108"/>
                </a:lnTo>
                <a:lnTo>
                  <a:pt x="1276762" y="3648398"/>
                </a:lnTo>
                <a:lnTo>
                  <a:pt x="1277821" y="3653424"/>
                </a:lnTo>
                <a:lnTo>
                  <a:pt x="1278350" y="3657921"/>
                </a:lnTo>
                <a:lnTo>
                  <a:pt x="1278615" y="3661624"/>
                </a:lnTo>
                <a:lnTo>
                  <a:pt x="1278350" y="3665062"/>
                </a:lnTo>
                <a:lnTo>
                  <a:pt x="1277821" y="3667707"/>
                </a:lnTo>
                <a:lnTo>
                  <a:pt x="1279674" y="3675378"/>
                </a:lnTo>
                <a:lnTo>
                  <a:pt x="1282055" y="3674320"/>
                </a:lnTo>
                <a:lnTo>
                  <a:pt x="1282319" y="3674320"/>
                </a:lnTo>
                <a:lnTo>
                  <a:pt x="1284436" y="3674056"/>
                </a:lnTo>
                <a:lnTo>
                  <a:pt x="1287612" y="3673262"/>
                </a:lnTo>
                <a:lnTo>
                  <a:pt x="1291052" y="3672998"/>
                </a:lnTo>
                <a:lnTo>
                  <a:pt x="1294228" y="3672998"/>
                </a:lnTo>
                <a:lnTo>
                  <a:pt x="1296874" y="3672998"/>
                </a:lnTo>
                <a:lnTo>
                  <a:pt x="1299785" y="3673262"/>
                </a:lnTo>
                <a:lnTo>
                  <a:pt x="1302431" y="3673791"/>
                </a:lnTo>
                <a:lnTo>
                  <a:pt x="1307459" y="3674849"/>
                </a:lnTo>
                <a:lnTo>
                  <a:pt x="1311958" y="3676701"/>
                </a:lnTo>
                <a:lnTo>
                  <a:pt x="1316456" y="3678552"/>
                </a:lnTo>
                <a:lnTo>
                  <a:pt x="1320690" y="3680933"/>
                </a:lnTo>
                <a:lnTo>
                  <a:pt x="1324660" y="3683578"/>
                </a:lnTo>
                <a:lnTo>
                  <a:pt x="1332599" y="3688339"/>
                </a:lnTo>
                <a:lnTo>
                  <a:pt x="1336833" y="3690720"/>
                </a:lnTo>
                <a:lnTo>
                  <a:pt x="1340802" y="3692836"/>
                </a:lnTo>
                <a:lnTo>
                  <a:pt x="1345565" y="3694158"/>
                </a:lnTo>
                <a:lnTo>
                  <a:pt x="1350593" y="3695481"/>
                </a:lnTo>
                <a:lnTo>
                  <a:pt x="1353240" y="3695745"/>
                </a:lnTo>
                <a:lnTo>
                  <a:pt x="1355886" y="3695745"/>
                </a:lnTo>
                <a:lnTo>
                  <a:pt x="1358532" y="3695745"/>
                </a:lnTo>
                <a:lnTo>
                  <a:pt x="1361443" y="3695481"/>
                </a:lnTo>
                <a:lnTo>
                  <a:pt x="1369911" y="3694158"/>
                </a:lnTo>
                <a:lnTo>
                  <a:pt x="1378644" y="3692836"/>
                </a:lnTo>
                <a:lnTo>
                  <a:pt x="1387641" y="3690984"/>
                </a:lnTo>
                <a:lnTo>
                  <a:pt x="1396638" y="3689133"/>
                </a:lnTo>
                <a:lnTo>
                  <a:pt x="1414633" y="3685165"/>
                </a:lnTo>
                <a:lnTo>
                  <a:pt x="1432628" y="3681197"/>
                </a:lnTo>
                <a:lnTo>
                  <a:pt x="1441096" y="3679875"/>
                </a:lnTo>
                <a:lnTo>
                  <a:pt x="1449299" y="3678288"/>
                </a:lnTo>
                <a:lnTo>
                  <a:pt x="1457238" y="3677494"/>
                </a:lnTo>
                <a:lnTo>
                  <a:pt x="1464912" y="3676965"/>
                </a:lnTo>
                <a:lnTo>
                  <a:pt x="1471793" y="3676965"/>
                </a:lnTo>
                <a:lnTo>
                  <a:pt x="1474968" y="3677230"/>
                </a:lnTo>
                <a:lnTo>
                  <a:pt x="1478144" y="3677759"/>
                </a:lnTo>
                <a:lnTo>
                  <a:pt x="1481055" y="3678288"/>
                </a:lnTo>
                <a:lnTo>
                  <a:pt x="1483966" y="3678817"/>
                </a:lnTo>
                <a:lnTo>
                  <a:pt x="1486347" y="3680139"/>
                </a:lnTo>
                <a:lnTo>
                  <a:pt x="1488993" y="3681197"/>
                </a:lnTo>
                <a:lnTo>
                  <a:pt x="1497197" y="3685430"/>
                </a:lnTo>
                <a:lnTo>
                  <a:pt x="1497462" y="3685165"/>
                </a:lnTo>
                <a:lnTo>
                  <a:pt x="1497726" y="3685165"/>
                </a:lnTo>
                <a:lnTo>
                  <a:pt x="1497991" y="3685165"/>
                </a:lnTo>
                <a:lnTo>
                  <a:pt x="1498255" y="3685165"/>
                </a:lnTo>
                <a:lnTo>
                  <a:pt x="1505136" y="3685694"/>
                </a:lnTo>
                <a:lnTo>
                  <a:pt x="1509634" y="3682784"/>
                </a:lnTo>
                <a:lnTo>
                  <a:pt x="1513339" y="3679875"/>
                </a:lnTo>
                <a:lnTo>
                  <a:pt x="1516515" y="3676965"/>
                </a:lnTo>
                <a:lnTo>
                  <a:pt x="1518102" y="3675378"/>
                </a:lnTo>
                <a:lnTo>
                  <a:pt x="1519161" y="3674056"/>
                </a:lnTo>
                <a:lnTo>
                  <a:pt x="1520484" y="3672204"/>
                </a:lnTo>
                <a:lnTo>
                  <a:pt x="1521013" y="3670617"/>
                </a:lnTo>
                <a:lnTo>
                  <a:pt x="1521543" y="3668766"/>
                </a:lnTo>
                <a:lnTo>
                  <a:pt x="1521807" y="3666914"/>
                </a:lnTo>
                <a:lnTo>
                  <a:pt x="1521807" y="3664798"/>
                </a:lnTo>
                <a:lnTo>
                  <a:pt x="1521543" y="3662417"/>
                </a:lnTo>
                <a:lnTo>
                  <a:pt x="1521013" y="3660301"/>
                </a:lnTo>
                <a:lnTo>
                  <a:pt x="1520219" y="3657921"/>
                </a:lnTo>
                <a:lnTo>
                  <a:pt x="1526571" y="3652366"/>
                </a:lnTo>
                <a:lnTo>
                  <a:pt x="1511487" y="3661888"/>
                </a:lnTo>
                <a:lnTo>
                  <a:pt x="1517838" y="3652630"/>
                </a:lnTo>
                <a:lnTo>
                  <a:pt x="1523924" y="3643373"/>
                </a:lnTo>
                <a:lnTo>
                  <a:pt x="1535039" y="3625122"/>
                </a:lnTo>
                <a:lnTo>
                  <a:pt x="1555944" y="3589148"/>
                </a:lnTo>
                <a:lnTo>
                  <a:pt x="1566265" y="3572484"/>
                </a:lnTo>
                <a:lnTo>
                  <a:pt x="1571028" y="3564285"/>
                </a:lnTo>
                <a:lnTo>
                  <a:pt x="1576320" y="3556614"/>
                </a:lnTo>
                <a:lnTo>
                  <a:pt x="1581613" y="3548943"/>
                </a:lnTo>
                <a:lnTo>
                  <a:pt x="1586906" y="3541537"/>
                </a:lnTo>
                <a:lnTo>
                  <a:pt x="1592463" y="3534395"/>
                </a:lnTo>
                <a:lnTo>
                  <a:pt x="1598549" y="3527518"/>
                </a:lnTo>
                <a:lnTo>
                  <a:pt x="1604371" y="3521170"/>
                </a:lnTo>
                <a:lnTo>
                  <a:pt x="1610457" y="3515086"/>
                </a:lnTo>
                <a:lnTo>
                  <a:pt x="1617073" y="3509267"/>
                </a:lnTo>
                <a:lnTo>
                  <a:pt x="1623953" y="3503712"/>
                </a:lnTo>
                <a:lnTo>
                  <a:pt x="1631098" y="3498686"/>
                </a:lnTo>
                <a:lnTo>
                  <a:pt x="1638508" y="3493925"/>
                </a:lnTo>
                <a:lnTo>
                  <a:pt x="1646447" y="3489429"/>
                </a:lnTo>
                <a:lnTo>
                  <a:pt x="1655179" y="3485725"/>
                </a:lnTo>
                <a:lnTo>
                  <a:pt x="1663912" y="3482551"/>
                </a:lnTo>
                <a:lnTo>
                  <a:pt x="1673174" y="3479642"/>
                </a:lnTo>
                <a:lnTo>
                  <a:pt x="1683230" y="3476997"/>
                </a:lnTo>
                <a:lnTo>
                  <a:pt x="1693815" y="3475145"/>
                </a:lnTo>
                <a:lnTo>
                  <a:pt x="1704929" y="3473558"/>
                </a:lnTo>
                <a:lnTo>
                  <a:pt x="1716573" y="3472765"/>
                </a:lnTo>
                <a:lnTo>
                  <a:pt x="1729011" y="3472236"/>
                </a:lnTo>
                <a:lnTo>
                  <a:pt x="1742242" y="3472500"/>
                </a:lnTo>
                <a:lnTo>
                  <a:pt x="1750181" y="3473029"/>
                </a:lnTo>
                <a:lnTo>
                  <a:pt x="1757061" y="3474087"/>
                </a:lnTo>
                <a:lnTo>
                  <a:pt x="1763147" y="3475674"/>
                </a:lnTo>
                <a:lnTo>
                  <a:pt x="1765529" y="3476732"/>
                </a:lnTo>
                <a:lnTo>
                  <a:pt x="1767911" y="3477526"/>
                </a:lnTo>
                <a:lnTo>
                  <a:pt x="1770028" y="3478584"/>
                </a:lnTo>
                <a:lnTo>
                  <a:pt x="1771880" y="3479906"/>
                </a:lnTo>
                <a:lnTo>
                  <a:pt x="1773468" y="3481229"/>
                </a:lnTo>
                <a:lnTo>
                  <a:pt x="1774791" y="3482551"/>
                </a:lnTo>
                <a:lnTo>
                  <a:pt x="1776114" y="3483874"/>
                </a:lnTo>
                <a:lnTo>
                  <a:pt x="1777173" y="3485725"/>
                </a:lnTo>
                <a:lnTo>
                  <a:pt x="1777967" y="3487048"/>
                </a:lnTo>
                <a:lnTo>
                  <a:pt x="1778496" y="3488900"/>
                </a:lnTo>
                <a:lnTo>
                  <a:pt x="1778760" y="3491016"/>
                </a:lnTo>
                <a:lnTo>
                  <a:pt x="1779025" y="3492867"/>
                </a:lnTo>
                <a:lnTo>
                  <a:pt x="1779025" y="3496835"/>
                </a:lnTo>
                <a:lnTo>
                  <a:pt x="1778496" y="3501067"/>
                </a:lnTo>
                <a:lnTo>
                  <a:pt x="1777437" y="3505299"/>
                </a:lnTo>
                <a:lnTo>
                  <a:pt x="1775850" y="3510060"/>
                </a:lnTo>
                <a:lnTo>
                  <a:pt x="1773997" y="3515086"/>
                </a:lnTo>
                <a:lnTo>
                  <a:pt x="1771616" y="3519847"/>
                </a:lnTo>
                <a:lnTo>
                  <a:pt x="1768969" y="3524873"/>
                </a:lnTo>
                <a:lnTo>
                  <a:pt x="1762618" y="3535453"/>
                </a:lnTo>
                <a:lnTo>
                  <a:pt x="1756267" y="3546033"/>
                </a:lnTo>
                <a:lnTo>
                  <a:pt x="1749916" y="3556878"/>
                </a:lnTo>
                <a:lnTo>
                  <a:pt x="1743565" y="3567194"/>
                </a:lnTo>
                <a:lnTo>
                  <a:pt x="1740919" y="3572484"/>
                </a:lnTo>
                <a:lnTo>
                  <a:pt x="1738272" y="3577245"/>
                </a:lnTo>
                <a:lnTo>
                  <a:pt x="1736420" y="3582271"/>
                </a:lnTo>
                <a:lnTo>
                  <a:pt x="1734832" y="3586768"/>
                </a:lnTo>
                <a:lnTo>
                  <a:pt x="1733774" y="3591264"/>
                </a:lnTo>
                <a:lnTo>
                  <a:pt x="1732980" y="3595497"/>
                </a:lnTo>
                <a:lnTo>
                  <a:pt x="1732980" y="3599200"/>
                </a:lnTo>
                <a:lnTo>
                  <a:pt x="1732980" y="3601316"/>
                </a:lnTo>
                <a:lnTo>
                  <a:pt x="1733774" y="3602903"/>
                </a:lnTo>
                <a:lnTo>
                  <a:pt x="1726364" y="3621418"/>
                </a:lnTo>
                <a:lnTo>
                  <a:pt x="1732980" y="3617980"/>
                </a:lnTo>
                <a:lnTo>
                  <a:pt x="1731921" y="3622741"/>
                </a:lnTo>
                <a:lnTo>
                  <a:pt x="1730863" y="3627238"/>
                </a:lnTo>
                <a:lnTo>
                  <a:pt x="1727423" y="3636760"/>
                </a:lnTo>
                <a:lnTo>
                  <a:pt x="1723718" y="3645753"/>
                </a:lnTo>
                <a:lnTo>
                  <a:pt x="1720013" y="3655011"/>
                </a:lnTo>
                <a:lnTo>
                  <a:pt x="1716308" y="3664269"/>
                </a:lnTo>
                <a:lnTo>
                  <a:pt x="1712868" y="3673262"/>
                </a:lnTo>
                <a:lnTo>
                  <a:pt x="1711280" y="3678288"/>
                </a:lnTo>
                <a:lnTo>
                  <a:pt x="1710222" y="3683049"/>
                </a:lnTo>
                <a:lnTo>
                  <a:pt x="1709163" y="3688075"/>
                </a:lnTo>
                <a:lnTo>
                  <a:pt x="1708370" y="3692836"/>
                </a:lnTo>
                <a:lnTo>
                  <a:pt x="1705723" y="3688339"/>
                </a:lnTo>
                <a:lnTo>
                  <a:pt x="1703871" y="3683578"/>
                </a:lnTo>
                <a:lnTo>
                  <a:pt x="1702283" y="3678552"/>
                </a:lnTo>
                <a:lnTo>
                  <a:pt x="1700695" y="3673791"/>
                </a:lnTo>
                <a:lnTo>
                  <a:pt x="1699901" y="3668766"/>
                </a:lnTo>
                <a:lnTo>
                  <a:pt x="1699372" y="3663475"/>
                </a:lnTo>
                <a:lnTo>
                  <a:pt x="1699372" y="3658185"/>
                </a:lnTo>
                <a:lnTo>
                  <a:pt x="1699372" y="3652895"/>
                </a:lnTo>
                <a:lnTo>
                  <a:pt x="1695667" y="3656598"/>
                </a:lnTo>
                <a:lnTo>
                  <a:pt x="1691963" y="3660566"/>
                </a:lnTo>
                <a:lnTo>
                  <a:pt x="1688523" y="3664533"/>
                </a:lnTo>
                <a:lnTo>
                  <a:pt x="1685082" y="3669030"/>
                </a:lnTo>
                <a:lnTo>
                  <a:pt x="1677211" y="3679212"/>
                </a:lnTo>
                <a:lnTo>
                  <a:pt x="1678045" y="3678679"/>
                </a:lnTo>
                <a:lnTo>
                  <a:pt x="1681207" y="3676827"/>
                </a:lnTo>
                <a:lnTo>
                  <a:pt x="1684633" y="3674975"/>
                </a:lnTo>
                <a:lnTo>
                  <a:pt x="1680944" y="3686617"/>
                </a:lnTo>
                <a:lnTo>
                  <a:pt x="1684106" y="3685294"/>
                </a:lnTo>
                <a:lnTo>
                  <a:pt x="1685951" y="3684236"/>
                </a:lnTo>
                <a:lnTo>
                  <a:pt x="1687532" y="3684236"/>
                </a:lnTo>
                <a:lnTo>
                  <a:pt x="1688586" y="3684765"/>
                </a:lnTo>
                <a:lnTo>
                  <a:pt x="1689377" y="3685029"/>
                </a:lnTo>
                <a:lnTo>
                  <a:pt x="1690167" y="3685558"/>
                </a:lnTo>
                <a:lnTo>
                  <a:pt x="1690958" y="3686352"/>
                </a:lnTo>
                <a:lnTo>
                  <a:pt x="1691485" y="3687675"/>
                </a:lnTo>
                <a:lnTo>
                  <a:pt x="1692012" y="3688998"/>
                </a:lnTo>
                <a:lnTo>
                  <a:pt x="1692276" y="3690850"/>
                </a:lnTo>
                <a:lnTo>
                  <a:pt x="1692276" y="3693231"/>
                </a:lnTo>
                <a:lnTo>
                  <a:pt x="1692276" y="3696936"/>
                </a:lnTo>
                <a:lnTo>
                  <a:pt x="1691749" y="3700904"/>
                </a:lnTo>
                <a:lnTo>
                  <a:pt x="1691222" y="3704344"/>
                </a:lnTo>
                <a:lnTo>
                  <a:pt x="1689904" y="3707519"/>
                </a:lnTo>
                <a:lnTo>
                  <a:pt x="1688850" y="3710694"/>
                </a:lnTo>
                <a:lnTo>
                  <a:pt x="1687532" y="3713869"/>
                </a:lnTo>
                <a:lnTo>
                  <a:pt x="1685951" y="3716779"/>
                </a:lnTo>
                <a:lnTo>
                  <a:pt x="1684106" y="3719425"/>
                </a:lnTo>
                <a:lnTo>
                  <a:pt x="1682261" y="3722071"/>
                </a:lnTo>
                <a:lnTo>
                  <a:pt x="1680417" y="3724717"/>
                </a:lnTo>
                <a:lnTo>
                  <a:pt x="1678045" y="3726834"/>
                </a:lnTo>
                <a:lnTo>
                  <a:pt x="1675673" y="3728950"/>
                </a:lnTo>
                <a:lnTo>
                  <a:pt x="1673301" y="3731067"/>
                </a:lnTo>
                <a:lnTo>
                  <a:pt x="1670929" y="3732390"/>
                </a:lnTo>
                <a:lnTo>
                  <a:pt x="1668557" y="3733977"/>
                </a:lnTo>
                <a:lnTo>
                  <a:pt x="1665922" y="3735036"/>
                </a:lnTo>
                <a:lnTo>
                  <a:pt x="1663287" y="3736359"/>
                </a:lnTo>
                <a:lnTo>
                  <a:pt x="1660915" y="3736888"/>
                </a:lnTo>
                <a:lnTo>
                  <a:pt x="1658279" y="3737417"/>
                </a:lnTo>
                <a:lnTo>
                  <a:pt x="1656171" y="3737682"/>
                </a:lnTo>
                <a:lnTo>
                  <a:pt x="1653536" y="3737946"/>
                </a:lnTo>
                <a:lnTo>
                  <a:pt x="1651164" y="3737682"/>
                </a:lnTo>
                <a:lnTo>
                  <a:pt x="1649056" y="3737417"/>
                </a:lnTo>
                <a:lnTo>
                  <a:pt x="1646947" y="3736623"/>
                </a:lnTo>
                <a:lnTo>
                  <a:pt x="1644839" y="3735565"/>
                </a:lnTo>
                <a:lnTo>
                  <a:pt x="1643258" y="3734507"/>
                </a:lnTo>
                <a:lnTo>
                  <a:pt x="1641413" y="3732919"/>
                </a:lnTo>
                <a:lnTo>
                  <a:pt x="1640095" y="3731332"/>
                </a:lnTo>
                <a:lnTo>
                  <a:pt x="1638514" y="3729215"/>
                </a:lnTo>
                <a:lnTo>
                  <a:pt x="1637723" y="3726834"/>
                </a:lnTo>
                <a:lnTo>
                  <a:pt x="1637008" y="3725038"/>
                </a:lnTo>
                <a:lnTo>
                  <a:pt x="1634009" y="3734364"/>
                </a:lnTo>
                <a:lnTo>
                  <a:pt x="1580819" y="3736744"/>
                </a:lnTo>
                <a:lnTo>
                  <a:pt x="1527894" y="3739125"/>
                </a:lnTo>
                <a:lnTo>
                  <a:pt x="1474968" y="3740712"/>
                </a:lnTo>
                <a:lnTo>
                  <a:pt x="1421778" y="3742828"/>
                </a:lnTo>
                <a:lnTo>
                  <a:pt x="1368588" y="3744415"/>
                </a:lnTo>
                <a:lnTo>
                  <a:pt x="1315663" y="3745473"/>
                </a:lnTo>
                <a:lnTo>
                  <a:pt x="1262472" y="3746796"/>
                </a:lnTo>
                <a:lnTo>
                  <a:pt x="1209282" y="3747589"/>
                </a:lnTo>
                <a:lnTo>
                  <a:pt x="1142332" y="3748383"/>
                </a:lnTo>
                <a:lnTo>
                  <a:pt x="1075116" y="3748647"/>
                </a:lnTo>
                <a:lnTo>
                  <a:pt x="1066913" y="3751292"/>
                </a:lnTo>
                <a:lnTo>
                  <a:pt x="1059503" y="3752879"/>
                </a:lnTo>
                <a:lnTo>
                  <a:pt x="1052623" y="3753937"/>
                </a:lnTo>
                <a:lnTo>
                  <a:pt x="1046801" y="3753937"/>
                </a:lnTo>
                <a:lnTo>
                  <a:pt x="1044155" y="3753937"/>
                </a:lnTo>
                <a:lnTo>
                  <a:pt x="1041509" y="3753673"/>
                </a:lnTo>
                <a:lnTo>
                  <a:pt x="1039127" y="3753144"/>
                </a:lnTo>
                <a:lnTo>
                  <a:pt x="1036746" y="3752615"/>
                </a:lnTo>
                <a:lnTo>
                  <a:pt x="1034893" y="3751557"/>
                </a:lnTo>
                <a:lnTo>
                  <a:pt x="1033041" y="3750499"/>
                </a:lnTo>
                <a:lnTo>
                  <a:pt x="1031188" y="3749441"/>
                </a:lnTo>
                <a:lnTo>
                  <a:pt x="1029865" y="3747854"/>
                </a:lnTo>
                <a:lnTo>
                  <a:pt x="1028277" y="3746267"/>
                </a:lnTo>
                <a:lnTo>
                  <a:pt x="1027219" y="3744680"/>
                </a:lnTo>
                <a:lnTo>
                  <a:pt x="1026425" y="3742563"/>
                </a:lnTo>
                <a:lnTo>
                  <a:pt x="1025367" y="3740447"/>
                </a:lnTo>
                <a:lnTo>
                  <a:pt x="1024573" y="3738067"/>
                </a:lnTo>
                <a:lnTo>
                  <a:pt x="1024308" y="3735951"/>
                </a:lnTo>
                <a:lnTo>
                  <a:pt x="1024044" y="3732777"/>
                </a:lnTo>
                <a:lnTo>
                  <a:pt x="1023779" y="3730132"/>
                </a:lnTo>
                <a:lnTo>
                  <a:pt x="1024044" y="3723783"/>
                </a:lnTo>
                <a:lnTo>
                  <a:pt x="1024837" y="3717171"/>
                </a:lnTo>
                <a:lnTo>
                  <a:pt x="1026425" y="3709235"/>
                </a:lnTo>
                <a:lnTo>
                  <a:pt x="1028277" y="3701036"/>
                </a:lnTo>
                <a:lnTo>
                  <a:pt x="1026689" y="3653160"/>
                </a:lnTo>
                <a:lnTo>
                  <a:pt x="1024837" y="3605283"/>
                </a:lnTo>
                <a:lnTo>
                  <a:pt x="1023779" y="3557143"/>
                </a:lnTo>
                <a:lnTo>
                  <a:pt x="1022720" y="3509531"/>
                </a:lnTo>
                <a:lnTo>
                  <a:pt x="1022191" y="3456894"/>
                </a:lnTo>
                <a:lnTo>
                  <a:pt x="1022191" y="3404261"/>
                </a:lnTo>
                <a:lnTo>
                  <a:pt x="1022456" y="3351628"/>
                </a:lnTo>
                <a:lnTo>
                  <a:pt x="1023249" y="3298992"/>
                </a:lnTo>
                <a:lnTo>
                  <a:pt x="1024573" y="3246357"/>
                </a:lnTo>
                <a:lnTo>
                  <a:pt x="1026425" y="3193983"/>
                </a:lnTo>
                <a:lnTo>
                  <a:pt x="1028277" y="3141083"/>
                </a:lnTo>
                <a:lnTo>
                  <a:pt x="1030923" y="3088710"/>
                </a:lnTo>
                <a:lnTo>
                  <a:pt x="1033834" y="3036341"/>
                </a:lnTo>
                <a:lnTo>
                  <a:pt x="1037539" y="2983702"/>
                </a:lnTo>
                <a:lnTo>
                  <a:pt x="1041244" y="2931330"/>
                </a:lnTo>
                <a:lnTo>
                  <a:pt x="1045743" y="2878693"/>
                </a:lnTo>
                <a:lnTo>
                  <a:pt x="1050771" y="2826318"/>
                </a:lnTo>
                <a:lnTo>
                  <a:pt x="1056063" y="2774211"/>
                </a:lnTo>
                <a:lnTo>
                  <a:pt x="1061621" y="2721574"/>
                </a:lnTo>
                <a:lnTo>
                  <a:pt x="1067707" y="2669461"/>
                </a:lnTo>
                <a:lnTo>
                  <a:pt x="1068765" y="2659146"/>
                </a:lnTo>
                <a:lnTo>
                  <a:pt x="1069559" y="2649358"/>
                </a:lnTo>
                <a:lnTo>
                  <a:pt x="1069824" y="2631903"/>
                </a:lnTo>
                <a:lnTo>
                  <a:pt x="1070088" y="2623705"/>
                </a:lnTo>
                <a:lnTo>
                  <a:pt x="1070618" y="2616299"/>
                </a:lnTo>
                <a:lnTo>
                  <a:pt x="1071147" y="2609686"/>
                </a:lnTo>
                <a:lnTo>
                  <a:pt x="1071676" y="2606249"/>
                </a:lnTo>
                <a:lnTo>
                  <a:pt x="1072735" y="2603340"/>
                </a:lnTo>
                <a:lnTo>
                  <a:pt x="1073528" y="2600428"/>
                </a:lnTo>
                <a:lnTo>
                  <a:pt x="1074322" y="2597786"/>
                </a:lnTo>
                <a:lnTo>
                  <a:pt x="1075910" y="2595141"/>
                </a:lnTo>
                <a:lnTo>
                  <a:pt x="1077233" y="2592760"/>
                </a:lnTo>
                <a:lnTo>
                  <a:pt x="1079086" y="2590910"/>
                </a:lnTo>
                <a:lnTo>
                  <a:pt x="1080938" y="2588792"/>
                </a:lnTo>
                <a:lnTo>
                  <a:pt x="1083320" y="2586941"/>
                </a:lnTo>
                <a:lnTo>
                  <a:pt x="1085966" y="2585353"/>
                </a:lnTo>
                <a:lnTo>
                  <a:pt x="1088877" y="2583767"/>
                </a:lnTo>
                <a:lnTo>
                  <a:pt x="1092052" y="2582709"/>
                </a:lnTo>
                <a:lnTo>
                  <a:pt x="1095757" y="2581387"/>
                </a:lnTo>
                <a:lnTo>
                  <a:pt x="1099727" y="2580594"/>
                </a:lnTo>
                <a:lnTo>
                  <a:pt x="1103961" y="2580065"/>
                </a:lnTo>
                <a:lnTo>
                  <a:pt x="1108989" y="2579270"/>
                </a:lnTo>
                <a:lnTo>
                  <a:pt x="1114281" y="2579006"/>
                </a:lnTo>
                <a:lnTo>
                  <a:pt x="1120103" y="2579006"/>
                </a:lnTo>
                <a:lnTo>
                  <a:pt x="1161385" y="2578742"/>
                </a:lnTo>
                <a:lnTo>
                  <a:pt x="1202402" y="2578478"/>
                </a:lnTo>
                <a:lnTo>
                  <a:pt x="1286818" y="2577155"/>
                </a:lnTo>
                <a:lnTo>
                  <a:pt x="1371234" y="2575303"/>
                </a:lnTo>
                <a:lnTo>
                  <a:pt x="1421249" y="2573717"/>
                </a:lnTo>
                <a:lnTo>
                  <a:pt x="1471263" y="2572395"/>
                </a:lnTo>
                <a:lnTo>
                  <a:pt x="1521543" y="2570278"/>
                </a:lnTo>
                <a:lnTo>
                  <a:pt x="1571557" y="2568427"/>
                </a:lnTo>
                <a:lnTo>
                  <a:pt x="1621572" y="2566311"/>
                </a:lnTo>
                <a:lnTo>
                  <a:pt x="1671586" y="2563932"/>
                </a:lnTo>
                <a:lnTo>
                  <a:pt x="1771616" y="2558905"/>
                </a:lnTo>
                <a:lnTo>
                  <a:pt x="1824276" y="2555732"/>
                </a:lnTo>
                <a:lnTo>
                  <a:pt x="1877466" y="2552294"/>
                </a:lnTo>
                <a:lnTo>
                  <a:pt x="1983053" y="2545681"/>
                </a:lnTo>
                <a:lnTo>
                  <a:pt x="2088904" y="2538012"/>
                </a:lnTo>
                <a:lnTo>
                  <a:pt x="2194490" y="2529811"/>
                </a:lnTo>
                <a:lnTo>
                  <a:pt x="2213543" y="2527697"/>
                </a:lnTo>
                <a:lnTo>
                  <a:pt x="2233126" y="2525316"/>
                </a:lnTo>
                <a:lnTo>
                  <a:pt x="2252973" y="2522669"/>
                </a:lnTo>
                <a:lnTo>
                  <a:pt x="2273349" y="2519760"/>
                </a:lnTo>
                <a:lnTo>
                  <a:pt x="2314896" y="2513408"/>
                </a:lnTo>
                <a:lnTo>
                  <a:pt x="2356971" y="2507064"/>
                </a:lnTo>
                <a:lnTo>
                  <a:pt x="2377877" y="2504155"/>
                </a:lnTo>
                <a:lnTo>
                  <a:pt x="2398782" y="2501509"/>
                </a:lnTo>
                <a:lnTo>
                  <a:pt x="2419688" y="2499391"/>
                </a:lnTo>
                <a:lnTo>
                  <a:pt x="2440064" y="2497805"/>
                </a:lnTo>
                <a:lnTo>
                  <a:pt x="2450120" y="2497277"/>
                </a:lnTo>
                <a:lnTo>
                  <a:pt x="2460441" y="2497011"/>
                </a:lnTo>
                <a:lnTo>
                  <a:pt x="2469967" y="2496746"/>
                </a:lnTo>
                <a:close/>
                <a:moveTo>
                  <a:pt x="2539564" y="2493839"/>
                </a:moveTo>
                <a:lnTo>
                  <a:pt x="2541152" y="2493839"/>
                </a:lnTo>
                <a:lnTo>
                  <a:pt x="2541417" y="2495953"/>
                </a:lnTo>
                <a:lnTo>
                  <a:pt x="2540887" y="2501773"/>
                </a:lnTo>
                <a:lnTo>
                  <a:pt x="2539564" y="2493839"/>
                </a:lnTo>
                <a:close/>
                <a:moveTo>
                  <a:pt x="5625011" y="2463368"/>
                </a:moveTo>
                <a:lnTo>
                  <a:pt x="5624793" y="2463461"/>
                </a:lnTo>
                <a:lnTo>
                  <a:pt x="5627695" y="2472477"/>
                </a:lnTo>
                <a:lnTo>
                  <a:pt x="5628808" y="2475232"/>
                </a:lnTo>
                <a:lnTo>
                  <a:pt x="5625011" y="2463368"/>
                </a:lnTo>
                <a:close/>
                <a:moveTo>
                  <a:pt x="5811643" y="2449280"/>
                </a:moveTo>
                <a:lnTo>
                  <a:pt x="5804846" y="2452452"/>
                </a:lnTo>
                <a:lnTo>
                  <a:pt x="5814042" y="2476129"/>
                </a:lnTo>
                <a:lnTo>
                  <a:pt x="5812498" y="2471491"/>
                </a:lnTo>
                <a:lnTo>
                  <a:pt x="5804846" y="2452452"/>
                </a:lnTo>
                <a:lnTo>
                  <a:pt x="5805640" y="2452190"/>
                </a:lnTo>
                <a:lnTo>
                  <a:pt x="5806169" y="2452190"/>
                </a:lnTo>
                <a:lnTo>
                  <a:pt x="5808022" y="2452452"/>
                </a:lnTo>
                <a:lnTo>
                  <a:pt x="5809876" y="2453772"/>
                </a:lnTo>
                <a:lnTo>
                  <a:pt x="5809896" y="2453795"/>
                </a:lnTo>
                <a:lnTo>
                  <a:pt x="5810046" y="2452741"/>
                </a:lnTo>
                <a:lnTo>
                  <a:pt x="5810575" y="2451150"/>
                </a:lnTo>
                <a:lnTo>
                  <a:pt x="5811103" y="2450091"/>
                </a:lnTo>
                <a:lnTo>
                  <a:pt x="5811643" y="2449280"/>
                </a:lnTo>
                <a:close/>
                <a:moveTo>
                  <a:pt x="6290109" y="2432824"/>
                </a:moveTo>
                <a:lnTo>
                  <a:pt x="6290109" y="2433088"/>
                </a:lnTo>
                <a:lnTo>
                  <a:pt x="6293550" y="2438638"/>
                </a:lnTo>
                <a:lnTo>
                  <a:pt x="6290109" y="2432824"/>
                </a:lnTo>
                <a:close/>
                <a:moveTo>
                  <a:pt x="5851625" y="2430154"/>
                </a:moveTo>
                <a:lnTo>
                  <a:pt x="5847448" y="2432191"/>
                </a:lnTo>
                <a:lnTo>
                  <a:pt x="5851798" y="2430257"/>
                </a:lnTo>
                <a:lnTo>
                  <a:pt x="5851625" y="2430154"/>
                </a:lnTo>
                <a:close/>
                <a:moveTo>
                  <a:pt x="5389563" y="2425692"/>
                </a:moveTo>
                <a:lnTo>
                  <a:pt x="5389563" y="2426540"/>
                </a:lnTo>
                <a:lnTo>
                  <a:pt x="5389336" y="2438376"/>
                </a:lnTo>
                <a:lnTo>
                  <a:pt x="5387975" y="2425974"/>
                </a:lnTo>
                <a:lnTo>
                  <a:pt x="5389563" y="2425692"/>
                </a:lnTo>
                <a:close/>
                <a:moveTo>
                  <a:pt x="6281639" y="2410862"/>
                </a:moveTo>
                <a:lnTo>
                  <a:pt x="6285080" y="2418805"/>
                </a:lnTo>
                <a:lnTo>
                  <a:pt x="6285080" y="2418539"/>
                </a:lnTo>
                <a:lnTo>
                  <a:pt x="6281639" y="2410862"/>
                </a:lnTo>
                <a:close/>
                <a:moveTo>
                  <a:pt x="5405438" y="2395520"/>
                </a:moveTo>
                <a:lnTo>
                  <a:pt x="5410201" y="2398622"/>
                </a:lnTo>
                <a:lnTo>
                  <a:pt x="5408686" y="2406636"/>
                </a:lnTo>
                <a:lnTo>
                  <a:pt x="5405438" y="2395520"/>
                </a:lnTo>
                <a:close/>
                <a:moveTo>
                  <a:pt x="5462726" y="2376458"/>
                </a:moveTo>
                <a:lnTo>
                  <a:pt x="5472113" y="2383419"/>
                </a:lnTo>
                <a:lnTo>
                  <a:pt x="5471285" y="2403461"/>
                </a:lnTo>
                <a:lnTo>
                  <a:pt x="5459413" y="2378965"/>
                </a:lnTo>
                <a:lnTo>
                  <a:pt x="5462726" y="2376458"/>
                </a:lnTo>
                <a:close/>
                <a:moveTo>
                  <a:pt x="5369455" y="2365341"/>
                </a:moveTo>
                <a:lnTo>
                  <a:pt x="5376863" y="2372223"/>
                </a:lnTo>
                <a:lnTo>
                  <a:pt x="5376863" y="2385991"/>
                </a:lnTo>
                <a:lnTo>
                  <a:pt x="5367338" y="2371458"/>
                </a:lnTo>
                <a:lnTo>
                  <a:pt x="5369455" y="2365341"/>
                </a:lnTo>
                <a:close/>
                <a:moveTo>
                  <a:pt x="5433765" y="2357400"/>
                </a:moveTo>
                <a:lnTo>
                  <a:pt x="5434013" y="2358463"/>
                </a:lnTo>
                <a:lnTo>
                  <a:pt x="5428294" y="2400285"/>
                </a:lnTo>
                <a:lnTo>
                  <a:pt x="5413375" y="2381489"/>
                </a:lnTo>
                <a:lnTo>
                  <a:pt x="5433765" y="2357400"/>
                </a:lnTo>
                <a:close/>
                <a:moveTo>
                  <a:pt x="6251462" y="2338605"/>
                </a:moveTo>
                <a:lnTo>
                  <a:pt x="6264962" y="2373806"/>
                </a:lnTo>
                <a:lnTo>
                  <a:pt x="6265756" y="2376187"/>
                </a:lnTo>
                <a:lnTo>
                  <a:pt x="6263109" y="2367719"/>
                </a:lnTo>
                <a:lnTo>
                  <a:pt x="6251462" y="2338605"/>
                </a:lnTo>
                <a:close/>
                <a:moveTo>
                  <a:pt x="5689106" y="2326142"/>
                </a:moveTo>
                <a:lnTo>
                  <a:pt x="5694975" y="2342074"/>
                </a:lnTo>
                <a:lnTo>
                  <a:pt x="5696031" y="2342337"/>
                </a:lnTo>
                <a:lnTo>
                  <a:pt x="5724349" y="2418072"/>
                </a:lnTo>
                <a:lnTo>
                  <a:pt x="5724895" y="2417825"/>
                </a:lnTo>
                <a:lnTo>
                  <a:pt x="5696303" y="2341556"/>
                </a:lnTo>
                <a:lnTo>
                  <a:pt x="5703834" y="2345477"/>
                </a:lnTo>
                <a:lnTo>
                  <a:pt x="5701439" y="2342917"/>
                </a:lnTo>
                <a:lnTo>
                  <a:pt x="5697476" y="2338949"/>
                </a:lnTo>
                <a:lnTo>
                  <a:pt x="5694305" y="2334450"/>
                </a:lnTo>
                <a:lnTo>
                  <a:pt x="5691398" y="2330478"/>
                </a:lnTo>
                <a:lnTo>
                  <a:pt x="5689106" y="2326142"/>
                </a:lnTo>
                <a:close/>
                <a:moveTo>
                  <a:pt x="6238771" y="2323438"/>
                </a:moveTo>
                <a:lnTo>
                  <a:pt x="6239341" y="2332236"/>
                </a:lnTo>
                <a:lnTo>
                  <a:pt x="6238649" y="2331543"/>
                </a:lnTo>
                <a:lnTo>
                  <a:pt x="6239550" y="2332783"/>
                </a:lnTo>
                <a:lnTo>
                  <a:pt x="6238771" y="2323438"/>
                </a:lnTo>
                <a:close/>
                <a:moveTo>
                  <a:pt x="5503863" y="2320872"/>
                </a:moveTo>
                <a:lnTo>
                  <a:pt x="5508361" y="2328634"/>
                </a:lnTo>
                <a:lnTo>
                  <a:pt x="5511801" y="2337198"/>
                </a:lnTo>
                <a:lnTo>
                  <a:pt x="5512859" y="2342553"/>
                </a:lnTo>
                <a:lnTo>
                  <a:pt x="5513388" y="2345766"/>
                </a:lnTo>
                <a:lnTo>
                  <a:pt x="5513388" y="2347104"/>
                </a:lnTo>
                <a:lnTo>
                  <a:pt x="5505186" y="2368516"/>
                </a:lnTo>
                <a:lnTo>
                  <a:pt x="5504657" y="2362362"/>
                </a:lnTo>
                <a:lnTo>
                  <a:pt x="5502804" y="2346575"/>
                </a:lnTo>
                <a:lnTo>
                  <a:pt x="5502275" y="2337737"/>
                </a:lnTo>
                <a:lnTo>
                  <a:pt x="5502275" y="2329706"/>
                </a:lnTo>
                <a:lnTo>
                  <a:pt x="5502275" y="2326494"/>
                </a:lnTo>
                <a:lnTo>
                  <a:pt x="5502540" y="2323816"/>
                </a:lnTo>
                <a:lnTo>
                  <a:pt x="5503069" y="2321675"/>
                </a:lnTo>
                <a:lnTo>
                  <a:pt x="5503598" y="2321138"/>
                </a:lnTo>
                <a:lnTo>
                  <a:pt x="5503863" y="2320872"/>
                </a:lnTo>
                <a:close/>
                <a:moveTo>
                  <a:pt x="6237488" y="2303616"/>
                </a:moveTo>
                <a:lnTo>
                  <a:pt x="6237579" y="2305016"/>
                </a:lnTo>
                <a:lnTo>
                  <a:pt x="6238227" y="2306314"/>
                </a:lnTo>
                <a:lnTo>
                  <a:pt x="6238155" y="2304949"/>
                </a:lnTo>
                <a:lnTo>
                  <a:pt x="6237488" y="2303616"/>
                </a:lnTo>
                <a:close/>
                <a:moveTo>
                  <a:pt x="6191625" y="2294477"/>
                </a:moveTo>
                <a:lnTo>
                  <a:pt x="6192681" y="2296860"/>
                </a:lnTo>
                <a:lnTo>
                  <a:pt x="6195324" y="2305067"/>
                </a:lnTo>
                <a:lnTo>
                  <a:pt x="6196645" y="2309038"/>
                </a:lnTo>
                <a:lnTo>
                  <a:pt x="6191625" y="2294477"/>
                </a:lnTo>
                <a:close/>
                <a:moveTo>
                  <a:pt x="5506316" y="2290691"/>
                </a:moveTo>
                <a:lnTo>
                  <a:pt x="5511800" y="2295088"/>
                </a:lnTo>
                <a:lnTo>
                  <a:pt x="5506316" y="2312930"/>
                </a:lnTo>
                <a:lnTo>
                  <a:pt x="5502275" y="2312157"/>
                </a:lnTo>
                <a:lnTo>
                  <a:pt x="5506316" y="2290691"/>
                </a:lnTo>
                <a:close/>
                <a:moveTo>
                  <a:pt x="5668860" y="2272132"/>
                </a:moveTo>
                <a:lnTo>
                  <a:pt x="5669601" y="2274894"/>
                </a:lnTo>
                <a:lnTo>
                  <a:pt x="5671979" y="2281510"/>
                </a:lnTo>
                <a:lnTo>
                  <a:pt x="5674358" y="2288403"/>
                </a:lnTo>
                <a:lnTo>
                  <a:pt x="5679907" y="2302726"/>
                </a:lnTo>
                <a:lnTo>
                  <a:pt x="5685951" y="2317756"/>
                </a:lnTo>
                <a:lnTo>
                  <a:pt x="5686005" y="2317720"/>
                </a:lnTo>
                <a:lnTo>
                  <a:pt x="5688441" y="2324335"/>
                </a:lnTo>
                <a:lnTo>
                  <a:pt x="5687434" y="2321477"/>
                </a:lnTo>
                <a:lnTo>
                  <a:pt x="5686377" y="2317241"/>
                </a:lnTo>
                <a:lnTo>
                  <a:pt x="5668860" y="2272132"/>
                </a:lnTo>
                <a:close/>
                <a:moveTo>
                  <a:pt x="6169993" y="2267688"/>
                </a:moveTo>
                <a:lnTo>
                  <a:pt x="6171806" y="2269076"/>
                </a:lnTo>
                <a:lnTo>
                  <a:pt x="6174184" y="2271197"/>
                </a:lnTo>
                <a:lnTo>
                  <a:pt x="6176826" y="2273841"/>
                </a:lnTo>
                <a:lnTo>
                  <a:pt x="6179469" y="2276492"/>
                </a:lnTo>
                <a:lnTo>
                  <a:pt x="6181847" y="2279662"/>
                </a:lnTo>
                <a:lnTo>
                  <a:pt x="6184490" y="2283359"/>
                </a:lnTo>
                <a:lnTo>
                  <a:pt x="6187132" y="2287596"/>
                </a:lnTo>
                <a:lnTo>
                  <a:pt x="6189775" y="2291832"/>
                </a:lnTo>
                <a:lnTo>
                  <a:pt x="6192153" y="2297126"/>
                </a:lnTo>
                <a:lnTo>
                  <a:pt x="6194267" y="2302683"/>
                </a:lnTo>
                <a:lnTo>
                  <a:pt x="6196645" y="2309038"/>
                </a:lnTo>
                <a:lnTo>
                  <a:pt x="6198585" y="2318266"/>
                </a:lnTo>
                <a:lnTo>
                  <a:pt x="6199050" y="2310020"/>
                </a:lnTo>
                <a:lnTo>
                  <a:pt x="6199579" y="2309755"/>
                </a:lnTo>
                <a:lnTo>
                  <a:pt x="6201168" y="2308696"/>
                </a:lnTo>
                <a:lnTo>
                  <a:pt x="6202226" y="2308166"/>
                </a:lnTo>
                <a:lnTo>
                  <a:pt x="6203815" y="2307902"/>
                </a:lnTo>
                <a:lnTo>
                  <a:pt x="6205138" y="2307637"/>
                </a:lnTo>
                <a:lnTo>
                  <a:pt x="6208579" y="2307902"/>
                </a:lnTo>
                <a:lnTo>
                  <a:pt x="6211491" y="2308431"/>
                </a:lnTo>
                <a:lnTo>
                  <a:pt x="6214668" y="2309755"/>
                </a:lnTo>
                <a:lnTo>
                  <a:pt x="6217579" y="2311340"/>
                </a:lnTo>
                <a:lnTo>
                  <a:pt x="6220240" y="2313115"/>
                </a:lnTo>
                <a:lnTo>
                  <a:pt x="6211807" y="2304675"/>
                </a:lnTo>
                <a:lnTo>
                  <a:pt x="6200952" y="2294073"/>
                </a:lnTo>
                <a:lnTo>
                  <a:pt x="6190097" y="2283733"/>
                </a:lnTo>
                <a:lnTo>
                  <a:pt x="6184802" y="2279233"/>
                </a:lnTo>
                <a:lnTo>
                  <a:pt x="6179507" y="2274732"/>
                </a:lnTo>
                <a:lnTo>
                  <a:pt x="6174477" y="2270764"/>
                </a:lnTo>
                <a:lnTo>
                  <a:pt x="6169993" y="2267688"/>
                </a:lnTo>
                <a:close/>
                <a:moveTo>
                  <a:pt x="6156827" y="2266608"/>
                </a:moveTo>
                <a:lnTo>
                  <a:pt x="6156359" y="2268244"/>
                </a:lnTo>
                <a:lnTo>
                  <a:pt x="6156479" y="2268282"/>
                </a:lnTo>
                <a:lnTo>
                  <a:pt x="6156827" y="2266608"/>
                </a:lnTo>
                <a:close/>
                <a:moveTo>
                  <a:pt x="6236429" y="2265726"/>
                </a:moveTo>
                <a:lnTo>
                  <a:pt x="6236485" y="2266774"/>
                </a:lnTo>
                <a:lnTo>
                  <a:pt x="6250668" y="2282754"/>
                </a:lnTo>
                <a:lnTo>
                  <a:pt x="6264962" y="2299694"/>
                </a:lnTo>
                <a:lnTo>
                  <a:pt x="6278727" y="2316899"/>
                </a:lnTo>
                <a:lnTo>
                  <a:pt x="6291962" y="2334901"/>
                </a:lnTo>
                <a:lnTo>
                  <a:pt x="6304668" y="2352895"/>
                </a:lnTo>
                <a:lnTo>
                  <a:pt x="6317109" y="2371158"/>
                </a:lnTo>
                <a:lnTo>
                  <a:pt x="6328757" y="2389951"/>
                </a:lnTo>
                <a:lnTo>
                  <a:pt x="6340139" y="2408746"/>
                </a:lnTo>
                <a:lnTo>
                  <a:pt x="6339491" y="2406652"/>
                </a:lnTo>
                <a:lnTo>
                  <a:pt x="6329092" y="2389476"/>
                </a:lnTo>
                <a:lnTo>
                  <a:pt x="6317443" y="2370655"/>
                </a:lnTo>
                <a:lnTo>
                  <a:pt x="6304999" y="2352376"/>
                </a:lnTo>
                <a:lnTo>
                  <a:pt x="6292291" y="2334356"/>
                </a:lnTo>
                <a:lnTo>
                  <a:pt x="6279054" y="2316334"/>
                </a:lnTo>
                <a:lnTo>
                  <a:pt x="6265287" y="2299109"/>
                </a:lnTo>
                <a:lnTo>
                  <a:pt x="6250990" y="2282149"/>
                </a:lnTo>
                <a:lnTo>
                  <a:pt x="6236429" y="2265726"/>
                </a:lnTo>
                <a:close/>
                <a:moveTo>
                  <a:pt x="6151083" y="2263345"/>
                </a:moveTo>
                <a:lnTo>
                  <a:pt x="6153044" y="2267224"/>
                </a:lnTo>
                <a:lnTo>
                  <a:pt x="6154361" y="2267631"/>
                </a:lnTo>
                <a:lnTo>
                  <a:pt x="6151083" y="2263345"/>
                </a:lnTo>
                <a:close/>
                <a:moveTo>
                  <a:pt x="5677264" y="2201490"/>
                </a:moveTo>
                <a:lnTo>
                  <a:pt x="5677000" y="2201755"/>
                </a:lnTo>
                <a:lnTo>
                  <a:pt x="5675415" y="2202550"/>
                </a:lnTo>
                <a:lnTo>
                  <a:pt x="5671979" y="2211028"/>
                </a:lnTo>
                <a:lnTo>
                  <a:pt x="5669337" y="2218976"/>
                </a:lnTo>
                <a:lnTo>
                  <a:pt x="5667223" y="2226663"/>
                </a:lnTo>
                <a:lnTo>
                  <a:pt x="5666166" y="2234080"/>
                </a:lnTo>
                <a:lnTo>
                  <a:pt x="5665109" y="2240968"/>
                </a:lnTo>
                <a:lnTo>
                  <a:pt x="5665109" y="2243245"/>
                </a:lnTo>
                <a:lnTo>
                  <a:pt x="5665501" y="2239712"/>
                </a:lnTo>
                <a:lnTo>
                  <a:pt x="5666558" y="2234950"/>
                </a:lnTo>
                <a:lnTo>
                  <a:pt x="5668672" y="2225693"/>
                </a:lnTo>
                <a:lnTo>
                  <a:pt x="5671315" y="2216964"/>
                </a:lnTo>
                <a:lnTo>
                  <a:pt x="5674486" y="2208234"/>
                </a:lnTo>
                <a:lnTo>
                  <a:pt x="5677337" y="2201490"/>
                </a:lnTo>
                <a:lnTo>
                  <a:pt x="5677264" y="2201490"/>
                </a:lnTo>
                <a:close/>
                <a:moveTo>
                  <a:pt x="5682454" y="2184584"/>
                </a:moveTo>
                <a:lnTo>
                  <a:pt x="5681492" y="2184799"/>
                </a:lnTo>
                <a:lnTo>
                  <a:pt x="5677613" y="2201137"/>
                </a:lnTo>
                <a:lnTo>
                  <a:pt x="5677657" y="2201093"/>
                </a:lnTo>
                <a:lnTo>
                  <a:pt x="5679242" y="2198184"/>
                </a:lnTo>
                <a:lnTo>
                  <a:pt x="5682454" y="2184584"/>
                </a:lnTo>
                <a:close/>
                <a:moveTo>
                  <a:pt x="2729513" y="2177907"/>
                </a:moveTo>
                <a:lnTo>
                  <a:pt x="2730829" y="2189470"/>
                </a:lnTo>
                <a:lnTo>
                  <a:pt x="2707658" y="2196148"/>
                </a:lnTo>
                <a:lnTo>
                  <a:pt x="2705814" y="2197176"/>
                </a:lnTo>
                <a:lnTo>
                  <a:pt x="2710291" y="2197432"/>
                </a:lnTo>
                <a:lnTo>
                  <a:pt x="2695809" y="2201286"/>
                </a:lnTo>
                <a:lnTo>
                  <a:pt x="2698968" y="2199231"/>
                </a:lnTo>
                <a:lnTo>
                  <a:pt x="2689226" y="2199231"/>
                </a:lnTo>
                <a:lnTo>
                  <a:pt x="2696335" y="2190754"/>
                </a:lnTo>
                <a:lnTo>
                  <a:pt x="2698442" y="2189212"/>
                </a:lnTo>
                <a:lnTo>
                  <a:pt x="2708448" y="2185103"/>
                </a:lnTo>
                <a:lnTo>
                  <a:pt x="2715294" y="2179193"/>
                </a:lnTo>
                <a:lnTo>
                  <a:pt x="2716874" y="2178679"/>
                </a:lnTo>
                <a:lnTo>
                  <a:pt x="2729513" y="2177907"/>
                </a:lnTo>
                <a:close/>
                <a:moveTo>
                  <a:pt x="5696005" y="2173744"/>
                </a:moveTo>
                <a:lnTo>
                  <a:pt x="5694001" y="2181791"/>
                </a:lnTo>
                <a:lnTo>
                  <a:pt x="5694040" y="2181785"/>
                </a:lnTo>
                <a:lnTo>
                  <a:pt x="5694305" y="2181785"/>
                </a:lnTo>
                <a:lnTo>
                  <a:pt x="5696419" y="2177811"/>
                </a:lnTo>
                <a:lnTo>
                  <a:pt x="5696005" y="2173744"/>
                </a:lnTo>
                <a:close/>
                <a:moveTo>
                  <a:pt x="5699197" y="2160935"/>
                </a:moveTo>
                <a:lnTo>
                  <a:pt x="5699183" y="2160995"/>
                </a:lnTo>
                <a:lnTo>
                  <a:pt x="5699244" y="2160935"/>
                </a:lnTo>
                <a:lnTo>
                  <a:pt x="5699197" y="2160935"/>
                </a:lnTo>
                <a:close/>
                <a:moveTo>
                  <a:pt x="2702575" y="2158967"/>
                </a:moveTo>
                <a:lnTo>
                  <a:pt x="2698605" y="2181185"/>
                </a:lnTo>
                <a:lnTo>
                  <a:pt x="2703104" y="2163198"/>
                </a:lnTo>
                <a:lnTo>
                  <a:pt x="2702575" y="2158967"/>
                </a:lnTo>
                <a:close/>
                <a:moveTo>
                  <a:pt x="2782438" y="2157352"/>
                </a:moveTo>
                <a:lnTo>
                  <a:pt x="2763217" y="2172512"/>
                </a:lnTo>
                <a:lnTo>
                  <a:pt x="2768483" y="2172767"/>
                </a:lnTo>
                <a:lnTo>
                  <a:pt x="2778752" y="2165061"/>
                </a:lnTo>
                <a:lnTo>
                  <a:pt x="2798764" y="2160180"/>
                </a:lnTo>
                <a:lnTo>
                  <a:pt x="2797711" y="2161465"/>
                </a:lnTo>
                <a:lnTo>
                  <a:pt x="2791128" y="2167376"/>
                </a:lnTo>
                <a:lnTo>
                  <a:pt x="2787705" y="2170198"/>
                </a:lnTo>
                <a:lnTo>
                  <a:pt x="2784545" y="2172767"/>
                </a:lnTo>
                <a:lnTo>
                  <a:pt x="2781385" y="2175081"/>
                </a:lnTo>
                <a:lnTo>
                  <a:pt x="2777699" y="2177138"/>
                </a:lnTo>
                <a:lnTo>
                  <a:pt x="2774539" y="2178421"/>
                </a:lnTo>
                <a:lnTo>
                  <a:pt x="2771379" y="2179963"/>
                </a:lnTo>
                <a:lnTo>
                  <a:pt x="2768220" y="2180735"/>
                </a:lnTo>
                <a:lnTo>
                  <a:pt x="2765060" y="2181250"/>
                </a:lnTo>
                <a:lnTo>
                  <a:pt x="2762163" y="2181250"/>
                </a:lnTo>
                <a:lnTo>
                  <a:pt x="2759530" y="2180735"/>
                </a:lnTo>
                <a:lnTo>
                  <a:pt x="2756897" y="2179706"/>
                </a:lnTo>
                <a:lnTo>
                  <a:pt x="2754527" y="2177907"/>
                </a:lnTo>
                <a:lnTo>
                  <a:pt x="2752157" y="2175595"/>
                </a:lnTo>
                <a:lnTo>
                  <a:pt x="2750051" y="2172767"/>
                </a:lnTo>
                <a:lnTo>
                  <a:pt x="2760320" y="2169943"/>
                </a:lnTo>
                <a:lnTo>
                  <a:pt x="2780595" y="2158123"/>
                </a:lnTo>
                <a:lnTo>
                  <a:pt x="2782438" y="2157352"/>
                </a:lnTo>
                <a:close/>
                <a:moveTo>
                  <a:pt x="5703597" y="2152862"/>
                </a:moveTo>
                <a:lnTo>
                  <a:pt x="5703425" y="2153247"/>
                </a:lnTo>
                <a:lnTo>
                  <a:pt x="5699756" y="2160610"/>
                </a:lnTo>
                <a:lnTo>
                  <a:pt x="5699854" y="2160610"/>
                </a:lnTo>
                <a:lnTo>
                  <a:pt x="5700118" y="2160610"/>
                </a:lnTo>
                <a:lnTo>
                  <a:pt x="5700118" y="2160346"/>
                </a:lnTo>
                <a:lnTo>
                  <a:pt x="5701439" y="2159553"/>
                </a:lnTo>
                <a:lnTo>
                  <a:pt x="5703597" y="2152862"/>
                </a:lnTo>
                <a:close/>
                <a:moveTo>
                  <a:pt x="2892532" y="2128768"/>
                </a:moveTo>
                <a:lnTo>
                  <a:pt x="2894014" y="2132810"/>
                </a:lnTo>
                <a:lnTo>
                  <a:pt x="2892532" y="2138295"/>
                </a:lnTo>
                <a:lnTo>
                  <a:pt x="2882901" y="2137719"/>
                </a:lnTo>
                <a:lnTo>
                  <a:pt x="2892532" y="2128768"/>
                </a:lnTo>
                <a:close/>
                <a:moveTo>
                  <a:pt x="2868670" y="2127179"/>
                </a:moveTo>
                <a:lnTo>
                  <a:pt x="2869180" y="2127179"/>
                </a:lnTo>
                <a:lnTo>
                  <a:pt x="2870201" y="2129701"/>
                </a:lnTo>
                <a:lnTo>
                  <a:pt x="2855913" y="2136707"/>
                </a:lnTo>
                <a:lnTo>
                  <a:pt x="2868670" y="2127179"/>
                </a:lnTo>
                <a:close/>
                <a:moveTo>
                  <a:pt x="2840038" y="2122420"/>
                </a:moveTo>
                <a:lnTo>
                  <a:pt x="2840038" y="2122935"/>
                </a:lnTo>
                <a:lnTo>
                  <a:pt x="2833688" y="2133532"/>
                </a:lnTo>
                <a:lnTo>
                  <a:pt x="2840038" y="2122420"/>
                </a:lnTo>
                <a:close/>
                <a:moveTo>
                  <a:pt x="2312514" y="2122194"/>
                </a:moveTo>
                <a:lnTo>
                  <a:pt x="2306692" y="2130921"/>
                </a:lnTo>
                <a:lnTo>
                  <a:pt x="2297166" y="2142299"/>
                </a:lnTo>
                <a:lnTo>
                  <a:pt x="2318071" y="2140182"/>
                </a:lnTo>
                <a:lnTo>
                  <a:pt x="2323364" y="2136743"/>
                </a:lnTo>
                <a:lnTo>
                  <a:pt x="2316748" y="2128011"/>
                </a:lnTo>
                <a:lnTo>
                  <a:pt x="2318336" y="2124045"/>
                </a:lnTo>
                <a:lnTo>
                  <a:pt x="2312514" y="2122194"/>
                </a:lnTo>
                <a:close/>
                <a:moveTo>
                  <a:pt x="5313525" y="2116143"/>
                </a:moveTo>
                <a:lnTo>
                  <a:pt x="5314332" y="2116435"/>
                </a:lnTo>
                <a:lnTo>
                  <a:pt x="5319713" y="2122204"/>
                </a:lnTo>
                <a:lnTo>
                  <a:pt x="5306529" y="2125673"/>
                </a:lnTo>
                <a:lnTo>
                  <a:pt x="5303838" y="2117874"/>
                </a:lnTo>
                <a:lnTo>
                  <a:pt x="5309220" y="2118739"/>
                </a:lnTo>
                <a:lnTo>
                  <a:pt x="5313525" y="2116143"/>
                </a:lnTo>
                <a:close/>
                <a:moveTo>
                  <a:pt x="2493784" y="2078290"/>
                </a:moveTo>
                <a:lnTo>
                  <a:pt x="2493255" y="2080142"/>
                </a:lnTo>
                <a:lnTo>
                  <a:pt x="2492990" y="2084374"/>
                </a:lnTo>
                <a:lnTo>
                  <a:pt x="2496695" y="2089400"/>
                </a:lnTo>
                <a:lnTo>
                  <a:pt x="2481611" y="2094161"/>
                </a:lnTo>
                <a:lnTo>
                  <a:pt x="2473143" y="2094425"/>
                </a:lnTo>
                <a:lnTo>
                  <a:pt x="2468909" y="2094690"/>
                </a:lnTo>
                <a:lnTo>
                  <a:pt x="2464939" y="2095219"/>
                </a:lnTo>
                <a:lnTo>
                  <a:pt x="2460970" y="2095748"/>
                </a:lnTo>
                <a:lnTo>
                  <a:pt x="2457001" y="2096806"/>
                </a:lnTo>
                <a:lnTo>
                  <a:pt x="2453031" y="2097864"/>
                </a:lnTo>
                <a:lnTo>
                  <a:pt x="2449326" y="2099185"/>
                </a:lnTo>
                <a:lnTo>
                  <a:pt x="2445622" y="2100508"/>
                </a:lnTo>
                <a:lnTo>
                  <a:pt x="2441917" y="2102361"/>
                </a:lnTo>
                <a:lnTo>
                  <a:pt x="2438477" y="2103948"/>
                </a:lnTo>
                <a:lnTo>
                  <a:pt x="2434772" y="2105801"/>
                </a:lnTo>
                <a:lnTo>
                  <a:pt x="2431332" y="2107917"/>
                </a:lnTo>
                <a:lnTo>
                  <a:pt x="2427892" y="2110297"/>
                </a:lnTo>
                <a:lnTo>
                  <a:pt x="2421276" y="2115584"/>
                </a:lnTo>
                <a:lnTo>
                  <a:pt x="2436624" y="2116114"/>
                </a:lnTo>
                <a:lnTo>
                  <a:pt x="2432919" y="2116907"/>
                </a:lnTo>
                <a:lnTo>
                  <a:pt x="2428421" y="2117435"/>
                </a:lnTo>
                <a:lnTo>
                  <a:pt x="2424451" y="2118229"/>
                </a:lnTo>
                <a:lnTo>
                  <a:pt x="2420217" y="2118493"/>
                </a:lnTo>
                <a:lnTo>
                  <a:pt x="2411485" y="2118757"/>
                </a:lnTo>
                <a:lnTo>
                  <a:pt x="2403017" y="2119021"/>
                </a:lnTo>
                <a:lnTo>
                  <a:pt x="2394019" y="2119021"/>
                </a:lnTo>
                <a:lnTo>
                  <a:pt x="2385551" y="2119551"/>
                </a:lnTo>
                <a:lnTo>
                  <a:pt x="2381317" y="2119815"/>
                </a:lnTo>
                <a:lnTo>
                  <a:pt x="2376818" y="2120607"/>
                </a:lnTo>
                <a:lnTo>
                  <a:pt x="2372584" y="2121402"/>
                </a:lnTo>
                <a:lnTo>
                  <a:pt x="2368615" y="2122194"/>
                </a:lnTo>
                <a:lnTo>
                  <a:pt x="2347180" y="2139916"/>
                </a:lnTo>
                <a:lnTo>
                  <a:pt x="2322834" y="2150765"/>
                </a:lnTo>
                <a:lnTo>
                  <a:pt x="2308809" y="2163728"/>
                </a:lnTo>
                <a:lnTo>
                  <a:pt x="2298224" y="2161613"/>
                </a:lnTo>
                <a:lnTo>
                  <a:pt x="2294519" y="2162141"/>
                </a:lnTo>
                <a:lnTo>
                  <a:pt x="2291608" y="2162406"/>
                </a:lnTo>
                <a:lnTo>
                  <a:pt x="2289491" y="2161877"/>
                </a:lnTo>
                <a:lnTo>
                  <a:pt x="2288433" y="2161613"/>
                </a:lnTo>
                <a:lnTo>
                  <a:pt x="2287639" y="2161083"/>
                </a:lnTo>
                <a:lnTo>
                  <a:pt x="2287110" y="2160024"/>
                </a:lnTo>
                <a:lnTo>
                  <a:pt x="2286316" y="2159229"/>
                </a:lnTo>
                <a:lnTo>
                  <a:pt x="2286051" y="2158436"/>
                </a:lnTo>
                <a:lnTo>
                  <a:pt x="2285787" y="2157115"/>
                </a:lnTo>
                <a:lnTo>
                  <a:pt x="2286051" y="2154467"/>
                </a:lnTo>
                <a:lnTo>
                  <a:pt x="2286845" y="2151294"/>
                </a:lnTo>
                <a:lnTo>
                  <a:pt x="2287110" y="2150765"/>
                </a:lnTo>
                <a:lnTo>
                  <a:pt x="2286845" y="2151030"/>
                </a:lnTo>
                <a:lnTo>
                  <a:pt x="2284463" y="2153410"/>
                </a:lnTo>
                <a:lnTo>
                  <a:pt x="2275201" y="2162934"/>
                </a:lnTo>
                <a:lnTo>
                  <a:pt x="2270174" y="2168491"/>
                </a:lnTo>
                <a:lnTo>
                  <a:pt x="2265940" y="2174041"/>
                </a:lnTo>
                <a:lnTo>
                  <a:pt x="2264087" y="2176688"/>
                </a:lnTo>
                <a:lnTo>
                  <a:pt x="2262764" y="2178802"/>
                </a:lnTo>
                <a:lnTo>
                  <a:pt x="2261970" y="2180920"/>
                </a:lnTo>
                <a:lnTo>
                  <a:pt x="2261705" y="2181978"/>
                </a:lnTo>
                <a:lnTo>
                  <a:pt x="2279436" y="2189648"/>
                </a:lnTo>
                <a:lnTo>
                  <a:pt x="2290021" y="2190971"/>
                </a:lnTo>
                <a:lnTo>
                  <a:pt x="2279436" y="2193879"/>
                </a:lnTo>
                <a:lnTo>
                  <a:pt x="2277319" y="2194674"/>
                </a:lnTo>
                <a:lnTo>
                  <a:pt x="2277054" y="2194938"/>
                </a:lnTo>
                <a:lnTo>
                  <a:pt x="2278642" y="2194938"/>
                </a:lnTo>
                <a:lnTo>
                  <a:pt x="2280759" y="2194938"/>
                </a:lnTo>
                <a:lnTo>
                  <a:pt x="2288962" y="2193615"/>
                </a:lnTo>
                <a:lnTo>
                  <a:pt x="2290021" y="2193615"/>
                </a:lnTo>
                <a:lnTo>
                  <a:pt x="2295578" y="2192293"/>
                </a:lnTo>
                <a:lnTo>
                  <a:pt x="2300870" y="2190971"/>
                </a:lnTo>
                <a:lnTo>
                  <a:pt x="2306428" y="2189912"/>
                </a:lnTo>
                <a:lnTo>
                  <a:pt x="2311720" y="2189119"/>
                </a:lnTo>
                <a:lnTo>
                  <a:pt x="2317277" y="2188326"/>
                </a:lnTo>
                <a:lnTo>
                  <a:pt x="2322834" y="2188062"/>
                </a:lnTo>
                <a:lnTo>
                  <a:pt x="2328127" y="2187532"/>
                </a:lnTo>
                <a:lnTo>
                  <a:pt x="2333684" y="2187268"/>
                </a:lnTo>
                <a:lnTo>
                  <a:pt x="2340300" y="2185945"/>
                </a:lnTo>
                <a:lnTo>
                  <a:pt x="2347180" y="2183829"/>
                </a:lnTo>
                <a:lnTo>
                  <a:pt x="2353796" y="2181185"/>
                </a:lnTo>
                <a:lnTo>
                  <a:pt x="2360676" y="2178274"/>
                </a:lnTo>
                <a:lnTo>
                  <a:pt x="2367821" y="2175099"/>
                </a:lnTo>
                <a:lnTo>
                  <a:pt x="2374701" y="2171398"/>
                </a:lnTo>
                <a:lnTo>
                  <a:pt x="2388727" y="2163994"/>
                </a:lnTo>
                <a:lnTo>
                  <a:pt x="2403017" y="2156058"/>
                </a:lnTo>
                <a:lnTo>
                  <a:pt x="2416777" y="2148118"/>
                </a:lnTo>
                <a:lnTo>
                  <a:pt x="2430009" y="2140446"/>
                </a:lnTo>
                <a:lnTo>
                  <a:pt x="2442181" y="2134097"/>
                </a:lnTo>
                <a:lnTo>
                  <a:pt x="2453031" y="2127483"/>
                </a:lnTo>
                <a:lnTo>
                  <a:pt x="2463352" y="2120607"/>
                </a:lnTo>
                <a:lnTo>
                  <a:pt x="2473407" y="2113732"/>
                </a:lnTo>
                <a:lnTo>
                  <a:pt x="2482140" y="2107124"/>
                </a:lnTo>
                <a:lnTo>
                  <a:pt x="2489550" y="2101038"/>
                </a:lnTo>
                <a:lnTo>
                  <a:pt x="2495372" y="2096541"/>
                </a:lnTo>
                <a:lnTo>
                  <a:pt x="2499341" y="2093103"/>
                </a:lnTo>
                <a:lnTo>
                  <a:pt x="2500929" y="2091515"/>
                </a:lnTo>
                <a:lnTo>
                  <a:pt x="2501193" y="2089664"/>
                </a:lnTo>
                <a:lnTo>
                  <a:pt x="2492990" y="2084374"/>
                </a:lnTo>
                <a:lnTo>
                  <a:pt x="2493784" y="2078290"/>
                </a:lnTo>
                <a:close/>
                <a:moveTo>
                  <a:pt x="5721174" y="1989986"/>
                </a:moveTo>
                <a:lnTo>
                  <a:pt x="5720866" y="1991016"/>
                </a:lnTo>
                <a:lnTo>
                  <a:pt x="5720073" y="1994197"/>
                </a:lnTo>
                <a:lnTo>
                  <a:pt x="5718488" y="2000824"/>
                </a:lnTo>
                <a:lnTo>
                  <a:pt x="5717431" y="2007451"/>
                </a:lnTo>
                <a:lnTo>
                  <a:pt x="5716110" y="2013813"/>
                </a:lnTo>
                <a:lnTo>
                  <a:pt x="5715581" y="2017259"/>
                </a:lnTo>
                <a:lnTo>
                  <a:pt x="5714788" y="2020174"/>
                </a:lnTo>
                <a:lnTo>
                  <a:pt x="5713467" y="2022560"/>
                </a:lnTo>
                <a:lnTo>
                  <a:pt x="5712410" y="2024946"/>
                </a:lnTo>
                <a:lnTo>
                  <a:pt x="5719281" y="2039525"/>
                </a:lnTo>
                <a:lnTo>
                  <a:pt x="5720073" y="2046947"/>
                </a:lnTo>
                <a:lnTo>
                  <a:pt x="5720602" y="2054104"/>
                </a:lnTo>
                <a:lnTo>
                  <a:pt x="5721130" y="2061791"/>
                </a:lnTo>
                <a:lnTo>
                  <a:pt x="5721130" y="2069478"/>
                </a:lnTo>
                <a:lnTo>
                  <a:pt x="5721130" y="2076900"/>
                </a:lnTo>
                <a:lnTo>
                  <a:pt x="5720866" y="2084587"/>
                </a:lnTo>
                <a:lnTo>
                  <a:pt x="5720338" y="2092009"/>
                </a:lnTo>
                <a:lnTo>
                  <a:pt x="5719281" y="2099691"/>
                </a:lnTo>
                <a:lnTo>
                  <a:pt x="5717959" y="2107386"/>
                </a:lnTo>
                <a:lnTo>
                  <a:pt x="5717407" y="2110061"/>
                </a:lnTo>
                <a:lnTo>
                  <a:pt x="5732092" y="2064551"/>
                </a:lnTo>
                <a:lnTo>
                  <a:pt x="5719673" y="2043118"/>
                </a:lnTo>
                <a:lnTo>
                  <a:pt x="5721174" y="1989986"/>
                </a:lnTo>
                <a:close/>
                <a:moveTo>
                  <a:pt x="2189163" y="1984312"/>
                </a:moveTo>
                <a:lnTo>
                  <a:pt x="2188115" y="1985900"/>
                </a:lnTo>
                <a:lnTo>
                  <a:pt x="2178165" y="1998865"/>
                </a:lnTo>
                <a:lnTo>
                  <a:pt x="2174237" y="2003627"/>
                </a:lnTo>
                <a:lnTo>
                  <a:pt x="2170571" y="2007596"/>
                </a:lnTo>
                <a:lnTo>
                  <a:pt x="2167952" y="2009977"/>
                </a:lnTo>
                <a:lnTo>
                  <a:pt x="2166905" y="2010770"/>
                </a:lnTo>
                <a:lnTo>
                  <a:pt x="2166119" y="2011036"/>
                </a:lnTo>
                <a:lnTo>
                  <a:pt x="2165072" y="2011300"/>
                </a:lnTo>
                <a:lnTo>
                  <a:pt x="2164286" y="2011036"/>
                </a:lnTo>
                <a:lnTo>
                  <a:pt x="2164025" y="2010242"/>
                </a:lnTo>
                <a:lnTo>
                  <a:pt x="2163763" y="2009448"/>
                </a:lnTo>
                <a:lnTo>
                  <a:pt x="2165596" y="2004156"/>
                </a:lnTo>
                <a:lnTo>
                  <a:pt x="2171357" y="1999394"/>
                </a:lnTo>
                <a:lnTo>
                  <a:pt x="2179998" y="1989869"/>
                </a:lnTo>
                <a:lnTo>
                  <a:pt x="2189163" y="1984312"/>
                </a:lnTo>
                <a:close/>
                <a:moveTo>
                  <a:pt x="5731268" y="1979016"/>
                </a:moveTo>
                <a:lnTo>
                  <a:pt x="5727472" y="1980413"/>
                </a:lnTo>
                <a:lnTo>
                  <a:pt x="5725887" y="1981739"/>
                </a:lnTo>
                <a:lnTo>
                  <a:pt x="5724037" y="1983329"/>
                </a:lnTo>
                <a:lnTo>
                  <a:pt x="5723312" y="1984964"/>
                </a:lnTo>
                <a:lnTo>
                  <a:pt x="5724958" y="1983316"/>
                </a:lnTo>
                <a:lnTo>
                  <a:pt x="5729186" y="1980406"/>
                </a:lnTo>
                <a:lnTo>
                  <a:pt x="5731268" y="1979016"/>
                </a:lnTo>
                <a:close/>
                <a:moveTo>
                  <a:pt x="2673995" y="1975397"/>
                </a:moveTo>
                <a:lnTo>
                  <a:pt x="2670819" y="1977513"/>
                </a:lnTo>
                <a:lnTo>
                  <a:pt x="2666056" y="1980687"/>
                </a:lnTo>
                <a:lnTo>
                  <a:pt x="2658117" y="1985713"/>
                </a:lnTo>
                <a:lnTo>
                  <a:pt x="2649914" y="1990210"/>
                </a:lnTo>
                <a:lnTo>
                  <a:pt x="2641446" y="1994706"/>
                </a:lnTo>
                <a:lnTo>
                  <a:pt x="2633242" y="1998409"/>
                </a:lnTo>
                <a:lnTo>
                  <a:pt x="2624510" y="2002377"/>
                </a:lnTo>
                <a:lnTo>
                  <a:pt x="2615512" y="2005551"/>
                </a:lnTo>
                <a:lnTo>
                  <a:pt x="2606780" y="2008461"/>
                </a:lnTo>
                <a:lnTo>
                  <a:pt x="2611278" y="2005022"/>
                </a:lnTo>
                <a:lnTo>
                  <a:pt x="2594664" y="2008747"/>
                </a:lnTo>
                <a:lnTo>
                  <a:pt x="2589844" y="2009254"/>
                </a:lnTo>
                <a:lnTo>
                  <a:pt x="2582963" y="2011370"/>
                </a:lnTo>
                <a:lnTo>
                  <a:pt x="2594664" y="2008747"/>
                </a:lnTo>
                <a:lnTo>
                  <a:pt x="2594871" y="2008725"/>
                </a:lnTo>
                <a:lnTo>
                  <a:pt x="2598312" y="2008461"/>
                </a:lnTo>
                <a:lnTo>
                  <a:pt x="2600958" y="2008725"/>
                </a:lnTo>
                <a:lnTo>
                  <a:pt x="2603340" y="2009254"/>
                </a:lnTo>
                <a:lnTo>
                  <a:pt x="2606250" y="2009783"/>
                </a:lnTo>
                <a:lnTo>
                  <a:pt x="2609691" y="2009254"/>
                </a:lnTo>
                <a:lnTo>
                  <a:pt x="2614454" y="2008461"/>
                </a:lnTo>
                <a:lnTo>
                  <a:pt x="2605721" y="2017983"/>
                </a:lnTo>
                <a:lnTo>
                  <a:pt x="2610749" y="2018776"/>
                </a:lnTo>
                <a:lnTo>
                  <a:pt x="2595665" y="2024595"/>
                </a:lnTo>
                <a:lnTo>
                  <a:pt x="2595665" y="2022479"/>
                </a:lnTo>
                <a:lnTo>
                  <a:pt x="2594871" y="2020628"/>
                </a:lnTo>
                <a:lnTo>
                  <a:pt x="2593548" y="2018776"/>
                </a:lnTo>
                <a:lnTo>
                  <a:pt x="2592490" y="2017189"/>
                </a:lnTo>
                <a:lnTo>
                  <a:pt x="2591167" y="2015867"/>
                </a:lnTo>
                <a:lnTo>
                  <a:pt x="2589844" y="2014544"/>
                </a:lnTo>
                <a:lnTo>
                  <a:pt x="2587991" y="2013751"/>
                </a:lnTo>
                <a:lnTo>
                  <a:pt x="2586668" y="2012957"/>
                </a:lnTo>
                <a:lnTo>
                  <a:pt x="2584816" y="2012429"/>
                </a:lnTo>
                <a:lnTo>
                  <a:pt x="2581111" y="2011370"/>
                </a:lnTo>
                <a:lnTo>
                  <a:pt x="2576877" y="2011106"/>
                </a:lnTo>
                <a:lnTo>
                  <a:pt x="2572114" y="2011370"/>
                </a:lnTo>
                <a:lnTo>
                  <a:pt x="2567615" y="2012429"/>
                </a:lnTo>
                <a:lnTo>
                  <a:pt x="2562587" y="2013486"/>
                </a:lnTo>
                <a:lnTo>
                  <a:pt x="2557559" y="2015338"/>
                </a:lnTo>
                <a:lnTo>
                  <a:pt x="2552002" y="2017189"/>
                </a:lnTo>
                <a:lnTo>
                  <a:pt x="2546709" y="2019570"/>
                </a:lnTo>
                <a:lnTo>
                  <a:pt x="2541152" y="2022479"/>
                </a:lnTo>
                <a:lnTo>
                  <a:pt x="2535595" y="2025389"/>
                </a:lnTo>
                <a:lnTo>
                  <a:pt x="2524481" y="2032266"/>
                </a:lnTo>
                <a:lnTo>
                  <a:pt x="2513631" y="2039143"/>
                </a:lnTo>
                <a:lnTo>
                  <a:pt x="2503310" y="2046549"/>
                </a:lnTo>
                <a:lnTo>
                  <a:pt x="2493784" y="2053691"/>
                </a:lnTo>
                <a:lnTo>
                  <a:pt x="2485845" y="2060039"/>
                </a:lnTo>
                <a:lnTo>
                  <a:pt x="2479494" y="2065858"/>
                </a:lnTo>
                <a:lnTo>
                  <a:pt x="2474731" y="2070355"/>
                </a:lnTo>
                <a:lnTo>
                  <a:pt x="2472084" y="2073265"/>
                </a:lnTo>
                <a:lnTo>
                  <a:pt x="2471820" y="2073794"/>
                </a:lnTo>
                <a:lnTo>
                  <a:pt x="2471820" y="2074058"/>
                </a:lnTo>
                <a:lnTo>
                  <a:pt x="2472084" y="2074058"/>
                </a:lnTo>
                <a:lnTo>
                  <a:pt x="2479229" y="2070090"/>
                </a:lnTo>
                <a:lnTo>
                  <a:pt x="2485316" y="2067446"/>
                </a:lnTo>
                <a:lnTo>
                  <a:pt x="2490079" y="2065594"/>
                </a:lnTo>
                <a:lnTo>
                  <a:pt x="2491931" y="2065065"/>
                </a:lnTo>
                <a:lnTo>
                  <a:pt x="2493519" y="2065065"/>
                </a:lnTo>
                <a:lnTo>
                  <a:pt x="2494842" y="2065065"/>
                </a:lnTo>
                <a:lnTo>
                  <a:pt x="2495901" y="2065594"/>
                </a:lnTo>
                <a:lnTo>
                  <a:pt x="2496430" y="2066123"/>
                </a:lnTo>
                <a:lnTo>
                  <a:pt x="2496695" y="2067446"/>
                </a:lnTo>
                <a:lnTo>
                  <a:pt x="2496959" y="2068503"/>
                </a:lnTo>
                <a:lnTo>
                  <a:pt x="2496695" y="2070355"/>
                </a:lnTo>
                <a:lnTo>
                  <a:pt x="2496430" y="2072207"/>
                </a:lnTo>
                <a:lnTo>
                  <a:pt x="2495636" y="2074058"/>
                </a:lnTo>
                <a:lnTo>
                  <a:pt x="2496695" y="2072207"/>
                </a:lnTo>
                <a:lnTo>
                  <a:pt x="2498547" y="2069826"/>
                </a:lnTo>
                <a:lnTo>
                  <a:pt x="2500664" y="2067974"/>
                </a:lnTo>
                <a:lnTo>
                  <a:pt x="2503310" y="2066123"/>
                </a:lnTo>
                <a:lnTo>
                  <a:pt x="2506221" y="2064536"/>
                </a:lnTo>
                <a:lnTo>
                  <a:pt x="2509397" y="2062949"/>
                </a:lnTo>
                <a:lnTo>
                  <a:pt x="2513102" y="2061626"/>
                </a:lnTo>
                <a:lnTo>
                  <a:pt x="2517336" y="2060304"/>
                </a:lnTo>
                <a:lnTo>
                  <a:pt x="2526068" y="2058452"/>
                </a:lnTo>
                <a:lnTo>
                  <a:pt x="2536124" y="2056336"/>
                </a:lnTo>
                <a:lnTo>
                  <a:pt x="2546445" y="2054749"/>
                </a:lnTo>
                <a:lnTo>
                  <a:pt x="2557559" y="2053426"/>
                </a:lnTo>
                <a:lnTo>
                  <a:pt x="2579788" y="2050517"/>
                </a:lnTo>
                <a:lnTo>
                  <a:pt x="2590637" y="2048930"/>
                </a:lnTo>
                <a:lnTo>
                  <a:pt x="2601223" y="2047078"/>
                </a:lnTo>
                <a:lnTo>
                  <a:pt x="2611014" y="2045227"/>
                </a:lnTo>
                <a:lnTo>
                  <a:pt x="2615248" y="2043904"/>
                </a:lnTo>
                <a:lnTo>
                  <a:pt x="2619746" y="2042582"/>
                </a:lnTo>
                <a:lnTo>
                  <a:pt x="2623451" y="2040995"/>
                </a:lnTo>
                <a:lnTo>
                  <a:pt x="2627421" y="2039672"/>
                </a:lnTo>
                <a:lnTo>
                  <a:pt x="2630596" y="2037820"/>
                </a:lnTo>
                <a:lnTo>
                  <a:pt x="2633242" y="2035969"/>
                </a:lnTo>
                <a:lnTo>
                  <a:pt x="2638800" y="2021950"/>
                </a:lnTo>
                <a:lnTo>
                  <a:pt x="2647797" y="2010047"/>
                </a:lnTo>
                <a:lnTo>
                  <a:pt x="2641446" y="2011106"/>
                </a:lnTo>
                <a:lnTo>
                  <a:pt x="2642240" y="2007403"/>
                </a:lnTo>
                <a:lnTo>
                  <a:pt x="2638006" y="2008196"/>
                </a:lnTo>
                <a:lnTo>
                  <a:pt x="2637741" y="2005815"/>
                </a:lnTo>
                <a:lnTo>
                  <a:pt x="2638270" y="2003699"/>
                </a:lnTo>
                <a:lnTo>
                  <a:pt x="2638535" y="2002642"/>
                </a:lnTo>
                <a:lnTo>
                  <a:pt x="2639329" y="2001848"/>
                </a:lnTo>
                <a:lnTo>
                  <a:pt x="2641711" y="1999203"/>
                </a:lnTo>
                <a:lnTo>
                  <a:pt x="2645415" y="1995500"/>
                </a:lnTo>
                <a:lnTo>
                  <a:pt x="2651502" y="1991268"/>
                </a:lnTo>
                <a:lnTo>
                  <a:pt x="2670819" y="1977513"/>
                </a:lnTo>
                <a:lnTo>
                  <a:pt x="2670820" y="1977513"/>
                </a:lnTo>
                <a:lnTo>
                  <a:pt x="2673995" y="1975397"/>
                </a:lnTo>
                <a:close/>
                <a:moveTo>
                  <a:pt x="5756227" y="1969828"/>
                </a:moveTo>
                <a:lnTo>
                  <a:pt x="5754348" y="1970519"/>
                </a:lnTo>
                <a:lnTo>
                  <a:pt x="5756404" y="1970086"/>
                </a:lnTo>
                <a:lnTo>
                  <a:pt x="5756227" y="1969828"/>
                </a:lnTo>
                <a:close/>
                <a:moveTo>
                  <a:pt x="4935362" y="1968539"/>
                </a:moveTo>
                <a:lnTo>
                  <a:pt x="4940301" y="1973301"/>
                </a:lnTo>
                <a:lnTo>
                  <a:pt x="4933951" y="1969809"/>
                </a:lnTo>
                <a:lnTo>
                  <a:pt x="4935362" y="1968539"/>
                </a:lnTo>
                <a:close/>
                <a:moveTo>
                  <a:pt x="5751258" y="1962569"/>
                </a:moveTo>
                <a:lnTo>
                  <a:pt x="5752576" y="1964774"/>
                </a:lnTo>
                <a:lnTo>
                  <a:pt x="5754162" y="1967425"/>
                </a:lnTo>
                <a:lnTo>
                  <a:pt x="5756007" y="1969506"/>
                </a:lnTo>
                <a:lnTo>
                  <a:pt x="5751258" y="1962569"/>
                </a:lnTo>
                <a:close/>
                <a:moveTo>
                  <a:pt x="2263839" y="1950976"/>
                </a:moveTo>
                <a:lnTo>
                  <a:pt x="2265363" y="1952230"/>
                </a:lnTo>
                <a:lnTo>
                  <a:pt x="2265363" y="1952731"/>
                </a:lnTo>
                <a:lnTo>
                  <a:pt x="2259013" y="1960501"/>
                </a:lnTo>
                <a:lnTo>
                  <a:pt x="2263839" y="1950976"/>
                </a:lnTo>
                <a:close/>
                <a:moveTo>
                  <a:pt x="2996883" y="1949389"/>
                </a:moveTo>
                <a:lnTo>
                  <a:pt x="2997201" y="1950122"/>
                </a:lnTo>
                <a:lnTo>
                  <a:pt x="2991803" y="1955739"/>
                </a:lnTo>
                <a:lnTo>
                  <a:pt x="2990851" y="1955739"/>
                </a:lnTo>
                <a:lnTo>
                  <a:pt x="2996883" y="1949389"/>
                </a:lnTo>
                <a:close/>
                <a:moveTo>
                  <a:pt x="5992307" y="1946408"/>
                </a:moveTo>
                <a:lnTo>
                  <a:pt x="5992025" y="1947161"/>
                </a:lnTo>
                <a:lnTo>
                  <a:pt x="5992115" y="1947330"/>
                </a:lnTo>
                <a:lnTo>
                  <a:pt x="5993436" y="1951564"/>
                </a:lnTo>
                <a:lnTo>
                  <a:pt x="6096803" y="2156012"/>
                </a:lnTo>
                <a:lnTo>
                  <a:pt x="6095316" y="2146408"/>
                </a:lnTo>
                <a:lnTo>
                  <a:pt x="6084991" y="2126529"/>
                </a:lnTo>
                <a:lnTo>
                  <a:pt x="5992592" y="1948115"/>
                </a:lnTo>
                <a:lnTo>
                  <a:pt x="5992307" y="1946408"/>
                </a:lnTo>
                <a:close/>
                <a:moveTo>
                  <a:pt x="3014664" y="1936689"/>
                </a:moveTo>
                <a:lnTo>
                  <a:pt x="3017839" y="1939661"/>
                </a:lnTo>
                <a:lnTo>
                  <a:pt x="3014928" y="1945065"/>
                </a:lnTo>
                <a:lnTo>
                  <a:pt x="3009901" y="1949388"/>
                </a:lnTo>
                <a:lnTo>
                  <a:pt x="3014664" y="1936689"/>
                </a:lnTo>
                <a:close/>
                <a:moveTo>
                  <a:pt x="2366448" y="1928795"/>
                </a:moveTo>
                <a:lnTo>
                  <a:pt x="2366963" y="1931335"/>
                </a:lnTo>
                <a:lnTo>
                  <a:pt x="2357438" y="1935145"/>
                </a:lnTo>
                <a:lnTo>
                  <a:pt x="2366448" y="1928795"/>
                </a:lnTo>
                <a:close/>
                <a:moveTo>
                  <a:pt x="2341358" y="1928315"/>
                </a:moveTo>
                <a:lnTo>
                  <a:pt x="2342681" y="1928315"/>
                </a:lnTo>
                <a:lnTo>
                  <a:pt x="2342946" y="1928844"/>
                </a:lnTo>
                <a:lnTo>
                  <a:pt x="2342681" y="1929109"/>
                </a:lnTo>
                <a:lnTo>
                  <a:pt x="2341094" y="1930696"/>
                </a:lnTo>
                <a:lnTo>
                  <a:pt x="2339250" y="1928947"/>
                </a:lnTo>
                <a:lnTo>
                  <a:pt x="2341358" y="1928315"/>
                </a:lnTo>
                <a:close/>
                <a:moveTo>
                  <a:pt x="2410834" y="1925620"/>
                </a:moveTo>
                <a:lnTo>
                  <a:pt x="2414849" y="1931844"/>
                </a:lnTo>
                <a:lnTo>
                  <a:pt x="2428765" y="1928597"/>
                </a:lnTo>
                <a:lnTo>
                  <a:pt x="2428765" y="1935091"/>
                </a:lnTo>
                <a:lnTo>
                  <a:pt x="2437329" y="1926973"/>
                </a:lnTo>
                <a:lnTo>
                  <a:pt x="2433850" y="1932114"/>
                </a:lnTo>
                <a:lnTo>
                  <a:pt x="2438400" y="1931302"/>
                </a:lnTo>
                <a:lnTo>
                  <a:pt x="2436526" y="1934008"/>
                </a:lnTo>
                <a:lnTo>
                  <a:pt x="2420469" y="1949432"/>
                </a:lnTo>
                <a:lnTo>
                  <a:pt x="2416722" y="1946455"/>
                </a:lnTo>
                <a:lnTo>
                  <a:pt x="2426089" y="1939420"/>
                </a:lnTo>
                <a:lnTo>
                  <a:pt x="2412708" y="1947538"/>
                </a:lnTo>
                <a:lnTo>
                  <a:pt x="2410567" y="1947538"/>
                </a:lnTo>
                <a:lnTo>
                  <a:pt x="2402003" y="1942397"/>
                </a:lnTo>
                <a:lnTo>
                  <a:pt x="2390495" y="1940232"/>
                </a:lnTo>
                <a:lnTo>
                  <a:pt x="2384875" y="1937797"/>
                </a:lnTo>
                <a:lnTo>
                  <a:pt x="2368550" y="1934550"/>
                </a:lnTo>
                <a:lnTo>
                  <a:pt x="2374437" y="1928597"/>
                </a:lnTo>
                <a:lnTo>
                  <a:pt x="2392904" y="1934550"/>
                </a:lnTo>
                <a:lnTo>
                  <a:pt x="2410834" y="1925620"/>
                </a:lnTo>
                <a:close/>
                <a:moveTo>
                  <a:pt x="2355418" y="1923989"/>
                </a:moveTo>
                <a:lnTo>
                  <a:pt x="2357439" y="1929432"/>
                </a:lnTo>
                <a:lnTo>
                  <a:pt x="2346326" y="1933513"/>
                </a:lnTo>
                <a:lnTo>
                  <a:pt x="2355418" y="1923989"/>
                </a:lnTo>
                <a:close/>
                <a:moveTo>
                  <a:pt x="4915983" y="1922504"/>
                </a:moveTo>
                <a:lnTo>
                  <a:pt x="4916489" y="1923931"/>
                </a:lnTo>
                <a:lnTo>
                  <a:pt x="4895463" y="1932028"/>
                </a:lnTo>
                <a:lnTo>
                  <a:pt x="4892676" y="1925837"/>
                </a:lnTo>
                <a:lnTo>
                  <a:pt x="4907623" y="1925361"/>
                </a:lnTo>
                <a:lnTo>
                  <a:pt x="4915983" y="1922504"/>
                </a:lnTo>
                <a:close/>
                <a:moveTo>
                  <a:pt x="4783610" y="1917742"/>
                </a:moveTo>
                <a:lnTo>
                  <a:pt x="4800601" y="1921838"/>
                </a:lnTo>
                <a:lnTo>
                  <a:pt x="4800343" y="1921838"/>
                </a:lnTo>
                <a:lnTo>
                  <a:pt x="4793393" y="1925680"/>
                </a:lnTo>
                <a:lnTo>
                  <a:pt x="4781551" y="1923375"/>
                </a:lnTo>
                <a:lnTo>
                  <a:pt x="4783610" y="1917742"/>
                </a:lnTo>
                <a:close/>
                <a:moveTo>
                  <a:pt x="4770239" y="1916155"/>
                </a:moveTo>
                <a:lnTo>
                  <a:pt x="4776490" y="1919330"/>
                </a:lnTo>
                <a:lnTo>
                  <a:pt x="4776788" y="1922504"/>
                </a:lnTo>
                <a:lnTo>
                  <a:pt x="4767263" y="1918752"/>
                </a:lnTo>
                <a:lnTo>
                  <a:pt x="4770239" y="1916155"/>
                </a:lnTo>
                <a:close/>
                <a:moveTo>
                  <a:pt x="2347040" y="1914508"/>
                </a:moveTo>
                <a:lnTo>
                  <a:pt x="2351088" y="1917418"/>
                </a:lnTo>
                <a:lnTo>
                  <a:pt x="2341563" y="1924032"/>
                </a:lnTo>
                <a:lnTo>
                  <a:pt x="2347040" y="1914508"/>
                </a:lnTo>
                <a:close/>
                <a:moveTo>
                  <a:pt x="3126433" y="1913261"/>
                </a:moveTo>
                <a:lnTo>
                  <a:pt x="3125839" y="1914152"/>
                </a:lnTo>
                <a:lnTo>
                  <a:pt x="3111884" y="1923321"/>
                </a:lnTo>
                <a:lnTo>
                  <a:pt x="3126433" y="1913261"/>
                </a:lnTo>
                <a:close/>
                <a:moveTo>
                  <a:pt x="4786313" y="1905043"/>
                </a:moveTo>
                <a:lnTo>
                  <a:pt x="4805363" y="1911392"/>
                </a:lnTo>
                <a:lnTo>
                  <a:pt x="4805112" y="1911392"/>
                </a:lnTo>
                <a:lnTo>
                  <a:pt x="4786313" y="1905043"/>
                </a:lnTo>
                <a:close/>
                <a:moveTo>
                  <a:pt x="3089276" y="1905010"/>
                </a:moveTo>
                <a:lnTo>
                  <a:pt x="3089276" y="1906201"/>
                </a:lnTo>
                <a:lnTo>
                  <a:pt x="3082926" y="1914535"/>
                </a:lnTo>
                <a:lnTo>
                  <a:pt x="3089276" y="1905010"/>
                </a:lnTo>
                <a:close/>
                <a:moveTo>
                  <a:pt x="3405188" y="1903401"/>
                </a:moveTo>
                <a:lnTo>
                  <a:pt x="3404933" y="1904116"/>
                </a:lnTo>
                <a:lnTo>
                  <a:pt x="3397023" y="1907926"/>
                </a:lnTo>
                <a:lnTo>
                  <a:pt x="3397023" y="1908164"/>
                </a:lnTo>
                <a:lnTo>
                  <a:pt x="3396513" y="1908164"/>
                </a:lnTo>
                <a:lnTo>
                  <a:pt x="3390900" y="1907212"/>
                </a:lnTo>
                <a:lnTo>
                  <a:pt x="3405188" y="1903401"/>
                </a:lnTo>
                <a:close/>
                <a:moveTo>
                  <a:pt x="925514" y="1900181"/>
                </a:moveTo>
                <a:lnTo>
                  <a:pt x="925514" y="1900470"/>
                </a:lnTo>
                <a:lnTo>
                  <a:pt x="922112" y="1907974"/>
                </a:lnTo>
                <a:lnTo>
                  <a:pt x="917576" y="1909707"/>
                </a:lnTo>
                <a:lnTo>
                  <a:pt x="925514" y="1900181"/>
                </a:lnTo>
                <a:close/>
                <a:moveTo>
                  <a:pt x="4819915" y="1890756"/>
                </a:moveTo>
                <a:lnTo>
                  <a:pt x="4829176" y="1894492"/>
                </a:lnTo>
                <a:lnTo>
                  <a:pt x="4827588" y="1898695"/>
                </a:lnTo>
                <a:lnTo>
                  <a:pt x="4818063" y="1891690"/>
                </a:lnTo>
                <a:lnTo>
                  <a:pt x="4819915" y="1890756"/>
                </a:lnTo>
                <a:close/>
                <a:moveTo>
                  <a:pt x="5690334" y="1870167"/>
                </a:moveTo>
                <a:lnTo>
                  <a:pt x="5707125" y="1900095"/>
                </a:lnTo>
                <a:lnTo>
                  <a:pt x="5707389" y="1903276"/>
                </a:lnTo>
                <a:lnTo>
                  <a:pt x="5708182" y="1906457"/>
                </a:lnTo>
                <a:lnTo>
                  <a:pt x="5709767" y="1909903"/>
                </a:lnTo>
                <a:lnTo>
                  <a:pt x="5711882" y="1913084"/>
                </a:lnTo>
                <a:lnTo>
                  <a:pt x="5713996" y="1916265"/>
                </a:lnTo>
                <a:lnTo>
                  <a:pt x="5716638" y="1919976"/>
                </a:lnTo>
                <a:lnTo>
                  <a:pt x="5719545" y="1923157"/>
                </a:lnTo>
                <a:lnTo>
                  <a:pt x="5722716" y="1926338"/>
                </a:lnTo>
                <a:lnTo>
                  <a:pt x="5729322" y="1932435"/>
                </a:lnTo>
                <a:lnTo>
                  <a:pt x="5732594" y="1935307"/>
                </a:lnTo>
                <a:lnTo>
                  <a:pt x="5705139" y="1895202"/>
                </a:lnTo>
                <a:lnTo>
                  <a:pt x="5702761" y="1890439"/>
                </a:lnTo>
                <a:lnTo>
                  <a:pt x="5700382" y="1885941"/>
                </a:lnTo>
                <a:lnTo>
                  <a:pt x="5695097" y="1877209"/>
                </a:lnTo>
                <a:lnTo>
                  <a:pt x="5690334" y="1870167"/>
                </a:lnTo>
                <a:close/>
                <a:moveTo>
                  <a:pt x="2208742" y="1862077"/>
                </a:moveTo>
                <a:lnTo>
                  <a:pt x="2212976" y="1862077"/>
                </a:lnTo>
                <a:lnTo>
                  <a:pt x="2212711" y="1863693"/>
                </a:lnTo>
                <a:lnTo>
                  <a:pt x="2210065" y="1866656"/>
                </a:lnTo>
                <a:lnTo>
                  <a:pt x="2201863" y="1867733"/>
                </a:lnTo>
                <a:lnTo>
                  <a:pt x="2202392" y="1870965"/>
                </a:lnTo>
                <a:lnTo>
                  <a:pt x="2174876" y="1892240"/>
                </a:lnTo>
                <a:lnTo>
                  <a:pt x="2177786" y="1884161"/>
                </a:lnTo>
                <a:lnTo>
                  <a:pt x="2177522" y="1882007"/>
                </a:lnTo>
                <a:lnTo>
                  <a:pt x="2177522" y="1880121"/>
                </a:lnTo>
                <a:lnTo>
                  <a:pt x="2178051" y="1878236"/>
                </a:lnTo>
                <a:lnTo>
                  <a:pt x="2178580" y="1876082"/>
                </a:lnTo>
                <a:lnTo>
                  <a:pt x="2179903" y="1874196"/>
                </a:lnTo>
                <a:lnTo>
                  <a:pt x="2181226" y="1872850"/>
                </a:lnTo>
                <a:lnTo>
                  <a:pt x="2183078" y="1870965"/>
                </a:lnTo>
                <a:lnTo>
                  <a:pt x="2185195" y="1869618"/>
                </a:lnTo>
                <a:lnTo>
                  <a:pt x="2187311" y="1868271"/>
                </a:lnTo>
                <a:lnTo>
                  <a:pt x="2189957" y="1866925"/>
                </a:lnTo>
                <a:lnTo>
                  <a:pt x="2192603" y="1865848"/>
                </a:lnTo>
                <a:lnTo>
                  <a:pt x="2195513" y="1864771"/>
                </a:lnTo>
                <a:lnTo>
                  <a:pt x="2201599" y="1863155"/>
                </a:lnTo>
                <a:lnTo>
                  <a:pt x="2208742" y="1862077"/>
                </a:lnTo>
                <a:close/>
                <a:moveTo>
                  <a:pt x="955676" y="1841443"/>
                </a:moveTo>
                <a:lnTo>
                  <a:pt x="955425" y="1845028"/>
                </a:lnTo>
                <a:lnTo>
                  <a:pt x="950913" y="1849381"/>
                </a:lnTo>
                <a:lnTo>
                  <a:pt x="955676" y="1841443"/>
                </a:lnTo>
                <a:close/>
                <a:moveTo>
                  <a:pt x="966789" y="1836680"/>
                </a:moveTo>
                <a:lnTo>
                  <a:pt x="966293" y="1839279"/>
                </a:lnTo>
                <a:lnTo>
                  <a:pt x="958851" y="1841443"/>
                </a:lnTo>
                <a:lnTo>
                  <a:pt x="966789" y="1836680"/>
                </a:lnTo>
                <a:close/>
                <a:moveTo>
                  <a:pt x="2307092" y="1835135"/>
                </a:moveTo>
                <a:lnTo>
                  <a:pt x="2308226" y="1835135"/>
                </a:lnTo>
                <a:lnTo>
                  <a:pt x="2307772" y="1835424"/>
                </a:lnTo>
                <a:lnTo>
                  <a:pt x="2300741" y="1841485"/>
                </a:lnTo>
                <a:lnTo>
                  <a:pt x="2300515" y="1841485"/>
                </a:lnTo>
                <a:lnTo>
                  <a:pt x="2300288" y="1841485"/>
                </a:lnTo>
                <a:lnTo>
                  <a:pt x="2307092" y="1835135"/>
                </a:lnTo>
                <a:close/>
                <a:moveTo>
                  <a:pt x="2202937" y="1825564"/>
                </a:moveTo>
                <a:lnTo>
                  <a:pt x="2205039" y="1826329"/>
                </a:lnTo>
                <a:lnTo>
                  <a:pt x="2204251" y="1826583"/>
                </a:lnTo>
                <a:lnTo>
                  <a:pt x="2199522" y="1828876"/>
                </a:lnTo>
                <a:lnTo>
                  <a:pt x="2195057" y="1831170"/>
                </a:lnTo>
                <a:lnTo>
                  <a:pt x="2186388" y="1836775"/>
                </a:lnTo>
                <a:lnTo>
                  <a:pt x="2177982" y="1841871"/>
                </a:lnTo>
                <a:lnTo>
                  <a:pt x="2173254" y="1844419"/>
                </a:lnTo>
                <a:lnTo>
                  <a:pt x="2168526" y="1846202"/>
                </a:lnTo>
                <a:lnTo>
                  <a:pt x="2202937" y="1825564"/>
                </a:lnTo>
                <a:close/>
                <a:moveTo>
                  <a:pt x="955676" y="1824054"/>
                </a:moveTo>
                <a:lnTo>
                  <a:pt x="955124" y="1829875"/>
                </a:lnTo>
                <a:lnTo>
                  <a:pt x="949326" y="1835167"/>
                </a:lnTo>
                <a:lnTo>
                  <a:pt x="955676" y="1824054"/>
                </a:lnTo>
                <a:close/>
                <a:moveTo>
                  <a:pt x="958852" y="1820879"/>
                </a:moveTo>
                <a:lnTo>
                  <a:pt x="962026" y="1825642"/>
                </a:lnTo>
                <a:lnTo>
                  <a:pt x="961762" y="1825642"/>
                </a:lnTo>
                <a:lnTo>
                  <a:pt x="958852" y="1820879"/>
                </a:lnTo>
                <a:close/>
                <a:moveTo>
                  <a:pt x="5627321" y="1815005"/>
                </a:moveTo>
                <a:lnTo>
                  <a:pt x="5627585" y="1815005"/>
                </a:lnTo>
                <a:lnTo>
                  <a:pt x="5629699" y="1816596"/>
                </a:lnTo>
                <a:lnTo>
                  <a:pt x="5629699" y="1816861"/>
                </a:lnTo>
                <a:lnTo>
                  <a:pt x="5627321" y="1815005"/>
                </a:lnTo>
                <a:close/>
                <a:moveTo>
                  <a:pt x="5948384" y="1803274"/>
                </a:moveTo>
                <a:lnTo>
                  <a:pt x="5949043" y="1804803"/>
                </a:lnTo>
                <a:lnTo>
                  <a:pt x="5948997" y="1804558"/>
                </a:lnTo>
                <a:lnTo>
                  <a:pt x="5948908" y="1804089"/>
                </a:lnTo>
                <a:lnTo>
                  <a:pt x="5948392" y="1803286"/>
                </a:lnTo>
                <a:lnTo>
                  <a:pt x="5948384" y="1803274"/>
                </a:lnTo>
                <a:close/>
                <a:moveTo>
                  <a:pt x="3361002" y="1796478"/>
                </a:moveTo>
                <a:lnTo>
                  <a:pt x="3357563" y="1799884"/>
                </a:lnTo>
                <a:lnTo>
                  <a:pt x="3361267" y="1796478"/>
                </a:lnTo>
                <a:lnTo>
                  <a:pt x="3361002" y="1796478"/>
                </a:lnTo>
                <a:close/>
                <a:moveTo>
                  <a:pt x="900113" y="1795452"/>
                </a:moveTo>
                <a:lnTo>
                  <a:pt x="899869" y="1796004"/>
                </a:lnTo>
                <a:lnTo>
                  <a:pt x="893764" y="1801802"/>
                </a:lnTo>
                <a:lnTo>
                  <a:pt x="900113" y="1795452"/>
                </a:lnTo>
                <a:close/>
                <a:moveTo>
                  <a:pt x="989480" y="1793890"/>
                </a:moveTo>
                <a:lnTo>
                  <a:pt x="990601" y="1794049"/>
                </a:lnTo>
                <a:lnTo>
                  <a:pt x="985838" y="1795478"/>
                </a:lnTo>
                <a:lnTo>
                  <a:pt x="989480" y="1793890"/>
                </a:lnTo>
                <a:close/>
                <a:moveTo>
                  <a:pt x="959909" y="1792304"/>
                </a:moveTo>
                <a:lnTo>
                  <a:pt x="962026" y="1794036"/>
                </a:lnTo>
                <a:lnTo>
                  <a:pt x="962026" y="1794325"/>
                </a:lnTo>
                <a:lnTo>
                  <a:pt x="958852" y="1795479"/>
                </a:lnTo>
                <a:lnTo>
                  <a:pt x="959909" y="1792304"/>
                </a:lnTo>
                <a:close/>
                <a:moveTo>
                  <a:pt x="2254250" y="1784334"/>
                </a:moveTo>
                <a:lnTo>
                  <a:pt x="2255838" y="1784334"/>
                </a:lnTo>
                <a:lnTo>
                  <a:pt x="2255157" y="1789097"/>
                </a:lnTo>
                <a:lnTo>
                  <a:pt x="2254250" y="1784334"/>
                </a:lnTo>
                <a:close/>
                <a:moveTo>
                  <a:pt x="2246219" y="1784334"/>
                </a:moveTo>
                <a:lnTo>
                  <a:pt x="2252663" y="1785703"/>
                </a:lnTo>
                <a:lnTo>
                  <a:pt x="2252102" y="1786250"/>
                </a:lnTo>
                <a:lnTo>
                  <a:pt x="2238375" y="1792273"/>
                </a:lnTo>
                <a:lnTo>
                  <a:pt x="2246219" y="1784334"/>
                </a:lnTo>
                <a:close/>
                <a:moveTo>
                  <a:pt x="3386212" y="1781366"/>
                </a:moveTo>
                <a:lnTo>
                  <a:pt x="3378730" y="1786255"/>
                </a:lnTo>
                <a:lnTo>
                  <a:pt x="3383228" y="1781536"/>
                </a:lnTo>
                <a:lnTo>
                  <a:pt x="3386212" y="1781366"/>
                </a:lnTo>
                <a:close/>
                <a:moveTo>
                  <a:pt x="980850" y="1779603"/>
                </a:moveTo>
                <a:lnTo>
                  <a:pt x="981076" y="1779603"/>
                </a:lnTo>
                <a:lnTo>
                  <a:pt x="980850" y="1779801"/>
                </a:lnTo>
                <a:lnTo>
                  <a:pt x="973138" y="1784366"/>
                </a:lnTo>
                <a:lnTo>
                  <a:pt x="980850" y="1779603"/>
                </a:lnTo>
                <a:close/>
                <a:moveTo>
                  <a:pt x="3391165" y="1778129"/>
                </a:moveTo>
                <a:lnTo>
                  <a:pt x="3387531" y="1781290"/>
                </a:lnTo>
                <a:lnTo>
                  <a:pt x="3386212" y="1781366"/>
                </a:lnTo>
                <a:lnTo>
                  <a:pt x="3391165" y="1778129"/>
                </a:lnTo>
                <a:close/>
                <a:moveTo>
                  <a:pt x="2263293" y="1777545"/>
                </a:moveTo>
                <a:lnTo>
                  <a:pt x="2259059" y="1777809"/>
                </a:lnTo>
                <a:lnTo>
                  <a:pt x="2255090" y="1778602"/>
                </a:lnTo>
                <a:lnTo>
                  <a:pt x="2250591" y="1780190"/>
                </a:lnTo>
                <a:lnTo>
                  <a:pt x="2245828" y="1782041"/>
                </a:lnTo>
                <a:lnTo>
                  <a:pt x="2240535" y="1784951"/>
                </a:lnTo>
                <a:lnTo>
                  <a:pt x="2235507" y="1788654"/>
                </a:lnTo>
                <a:lnTo>
                  <a:pt x="2232332" y="1792093"/>
                </a:lnTo>
                <a:lnTo>
                  <a:pt x="2229421" y="1795267"/>
                </a:lnTo>
                <a:lnTo>
                  <a:pt x="2226245" y="1798176"/>
                </a:lnTo>
                <a:lnTo>
                  <a:pt x="2223070" y="1801086"/>
                </a:lnTo>
                <a:lnTo>
                  <a:pt x="2219630" y="1803996"/>
                </a:lnTo>
                <a:lnTo>
                  <a:pt x="2215925" y="1806376"/>
                </a:lnTo>
                <a:lnTo>
                  <a:pt x="2212220" y="1808757"/>
                </a:lnTo>
                <a:lnTo>
                  <a:pt x="2208515" y="1811137"/>
                </a:lnTo>
                <a:lnTo>
                  <a:pt x="2210632" y="1808757"/>
                </a:lnTo>
                <a:lnTo>
                  <a:pt x="2213279" y="1806376"/>
                </a:lnTo>
                <a:lnTo>
                  <a:pt x="2215660" y="1803996"/>
                </a:lnTo>
                <a:lnTo>
                  <a:pt x="2217777" y="1801350"/>
                </a:lnTo>
                <a:lnTo>
                  <a:pt x="2219894" y="1798705"/>
                </a:lnTo>
                <a:lnTo>
                  <a:pt x="2222011" y="1796325"/>
                </a:lnTo>
                <a:lnTo>
                  <a:pt x="2223599" y="1793151"/>
                </a:lnTo>
                <a:lnTo>
                  <a:pt x="2225187" y="1789977"/>
                </a:lnTo>
                <a:lnTo>
                  <a:pt x="2221217" y="1789448"/>
                </a:lnTo>
                <a:lnTo>
                  <a:pt x="2218042" y="1789712"/>
                </a:lnTo>
                <a:lnTo>
                  <a:pt x="2215131" y="1790241"/>
                </a:lnTo>
                <a:lnTo>
                  <a:pt x="2212749" y="1791564"/>
                </a:lnTo>
                <a:lnTo>
                  <a:pt x="2210368" y="1793151"/>
                </a:lnTo>
                <a:lnTo>
                  <a:pt x="2208515" y="1795267"/>
                </a:lnTo>
                <a:lnTo>
                  <a:pt x="2206663" y="1797647"/>
                </a:lnTo>
                <a:lnTo>
                  <a:pt x="2205075" y="1800292"/>
                </a:lnTo>
                <a:lnTo>
                  <a:pt x="2201900" y="1805847"/>
                </a:lnTo>
                <a:lnTo>
                  <a:pt x="2198724" y="1811137"/>
                </a:lnTo>
                <a:lnTo>
                  <a:pt x="2196607" y="1813518"/>
                </a:lnTo>
                <a:lnTo>
                  <a:pt x="2195019" y="1815899"/>
                </a:lnTo>
                <a:lnTo>
                  <a:pt x="2192638" y="1817486"/>
                </a:lnTo>
                <a:lnTo>
                  <a:pt x="2189991" y="1819073"/>
                </a:lnTo>
                <a:lnTo>
                  <a:pt x="2200577" y="1805847"/>
                </a:lnTo>
                <a:lnTo>
                  <a:pt x="2199253" y="1806376"/>
                </a:lnTo>
                <a:lnTo>
                  <a:pt x="2196872" y="1807699"/>
                </a:lnTo>
                <a:lnTo>
                  <a:pt x="2190785" y="1811931"/>
                </a:lnTo>
                <a:lnTo>
                  <a:pt x="2174114" y="1824098"/>
                </a:lnTo>
                <a:lnTo>
                  <a:pt x="2159030" y="1835208"/>
                </a:lnTo>
                <a:lnTo>
                  <a:pt x="2155061" y="1838118"/>
                </a:lnTo>
                <a:lnTo>
                  <a:pt x="2154002" y="1838382"/>
                </a:lnTo>
                <a:lnTo>
                  <a:pt x="2154531" y="1838118"/>
                </a:lnTo>
                <a:lnTo>
                  <a:pt x="2136007" y="1845788"/>
                </a:lnTo>
                <a:lnTo>
                  <a:pt x="2117748" y="1854252"/>
                </a:lnTo>
                <a:lnTo>
                  <a:pt x="2099489" y="1862981"/>
                </a:lnTo>
                <a:lnTo>
                  <a:pt x="2090492" y="1867478"/>
                </a:lnTo>
                <a:lnTo>
                  <a:pt x="2081759" y="1872504"/>
                </a:lnTo>
                <a:lnTo>
                  <a:pt x="2072762" y="1877530"/>
                </a:lnTo>
                <a:lnTo>
                  <a:pt x="2064029" y="1882291"/>
                </a:lnTo>
                <a:lnTo>
                  <a:pt x="2055561" y="1887581"/>
                </a:lnTo>
                <a:lnTo>
                  <a:pt x="2047093" y="1893136"/>
                </a:lnTo>
                <a:lnTo>
                  <a:pt x="2038625" y="1898955"/>
                </a:lnTo>
                <a:lnTo>
                  <a:pt x="2030686" y="1904774"/>
                </a:lnTo>
                <a:lnTo>
                  <a:pt x="2022482" y="1910593"/>
                </a:lnTo>
                <a:lnTo>
                  <a:pt x="2014808" y="1916942"/>
                </a:lnTo>
                <a:lnTo>
                  <a:pt x="2015337" y="1917206"/>
                </a:lnTo>
                <a:lnTo>
                  <a:pt x="2016131" y="1917470"/>
                </a:lnTo>
                <a:lnTo>
                  <a:pt x="2018513" y="1917999"/>
                </a:lnTo>
                <a:lnTo>
                  <a:pt x="2021953" y="1917470"/>
                </a:lnTo>
                <a:lnTo>
                  <a:pt x="2026187" y="1916942"/>
                </a:lnTo>
                <a:lnTo>
                  <a:pt x="2030950" y="1915884"/>
                </a:lnTo>
                <a:lnTo>
                  <a:pt x="2036243" y="1914561"/>
                </a:lnTo>
                <a:lnTo>
                  <a:pt x="2047093" y="1911386"/>
                </a:lnTo>
                <a:lnTo>
                  <a:pt x="2057678" y="1908213"/>
                </a:lnTo>
                <a:lnTo>
                  <a:pt x="2066675" y="1905303"/>
                </a:lnTo>
                <a:lnTo>
                  <a:pt x="2074085" y="1902658"/>
                </a:lnTo>
                <a:lnTo>
                  <a:pt x="2060324" y="1921174"/>
                </a:lnTo>
                <a:lnTo>
                  <a:pt x="2067469" y="1920116"/>
                </a:lnTo>
                <a:lnTo>
                  <a:pt x="2075143" y="1919322"/>
                </a:lnTo>
                <a:lnTo>
                  <a:pt x="2082553" y="1917999"/>
                </a:lnTo>
                <a:lnTo>
                  <a:pt x="2089962" y="1916413"/>
                </a:lnTo>
                <a:lnTo>
                  <a:pt x="2096843" y="1914561"/>
                </a:lnTo>
                <a:lnTo>
                  <a:pt x="2103988" y="1912709"/>
                </a:lnTo>
                <a:lnTo>
                  <a:pt x="2110868" y="1910329"/>
                </a:lnTo>
                <a:lnTo>
                  <a:pt x="2118013" y="1907948"/>
                </a:lnTo>
                <a:lnTo>
                  <a:pt x="2124893" y="1905039"/>
                </a:lnTo>
                <a:lnTo>
                  <a:pt x="2131509" y="1902129"/>
                </a:lnTo>
                <a:lnTo>
                  <a:pt x="2138389" y="1898955"/>
                </a:lnTo>
                <a:lnTo>
                  <a:pt x="2144740" y="1895516"/>
                </a:lnTo>
                <a:lnTo>
                  <a:pt x="2151091" y="1891813"/>
                </a:lnTo>
                <a:lnTo>
                  <a:pt x="2157707" y="1887846"/>
                </a:lnTo>
                <a:lnTo>
                  <a:pt x="2164058" y="1883878"/>
                </a:lnTo>
                <a:lnTo>
                  <a:pt x="2170674" y="1879381"/>
                </a:lnTo>
                <a:lnTo>
                  <a:pt x="2167234" y="1903716"/>
                </a:lnTo>
                <a:lnTo>
                  <a:pt x="2180200" y="1895516"/>
                </a:lnTo>
                <a:lnTo>
                  <a:pt x="2178348" y="1898162"/>
                </a:lnTo>
                <a:lnTo>
                  <a:pt x="2181523" y="1896574"/>
                </a:lnTo>
                <a:lnTo>
                  <a:pt x="2184170" y="1895781"/>
                </a:lnTo>
                <a:lnTo>
                  <a:pt x="2186551" y="1895516"/>
                </a:lnTo>
                <a:lnTo>
                  <a:pt x="2188933" y="1896310"/>
                </a:lnTo>
                <a:lnTo>
                  <a:pt x="2191315" y="1897103"/>
                </a:lnTo>
                <a:lnTo>
                  <a:pt x="2193696" y="1898162"/>
                </a:lnTo>
                <a:lnTo>
                  <a:pt x="2195813" y="1900013"/>
                </a:lnTo>
                <a:lnTo>
                  <a:pt x="2197930" y="1902129"/>
                </a:lnTo>
                <a:lnTo>
                  <a:pt x="2201900" y="1906097"/>
                </a:lnTo>
                <a:lnTo>
                  <a:pt x="2206398" y="1910064"/>
                </a:lnTo>
                <a:lnTo>
                  <a:pt x="2208515" y="1911651"/>
                </a:lnTo>
                <a:lnTo>
                  <a:pt x="2210632" y="1912974"/>
                </a:lnTo>
                <a:lnTo>
                  <a:pt x="2213014" y="1913768"/>
                </a:lnTo>
                <a:lnTo>
                  <a:pt x="2215660" y="1914296"/>
                </a:lnTo>
                <a:lnTo>
                  <a:pt x="2217777" y="1914296"/>
                </a:lnTo>
                <a:lnTo>
                  <a:pt x="2220424" y="1914032"/>
                </a:lnTo>
                <a:lnTo>
                  <a:pt x="2227039" y="1912709"/>
                </a:lnTo>
                <a:lnTo>
                  <a:pt x="2236037" y="1910593"/>
                </a:lnTo>
                <a:lnTo>
                  <a:pt x="2245034" y="1907948"/>
                </a:lnTo>
                <a:lnTo>
                  <a:pt x="2263029" y="1902922"/>
                </a:lnTo>
                <a:lnTo>
                  <a:pt x="2273878" y="1899484"/>
                </a:lnTo>
                <a:lnTo>
                  <a:pt x="2274143" y="1899484"/>
                </a:lnTo>
                <a:lnTo>
                  <a:pt x="2274672" y="1899484"/>
                </a:lnTo>
                <a:lnTo>
                  <a:pt x="2274937" y="1899484"/>
                </a:lnTo>
                <a:lnTo>
                  <a:pt x="2275201" y="1899220"/>
                </a:lnTo>
                <a:lnTo>
                  <a:pt x="2275995" y="1899220"/>
                </a:lnTo>
                <a:lnTo>
                  <a:pt x="2276525" y="1899220"/>
                </a:lnTo>
                <a:lnTo>
                  <a:pt x="2277319" y="1899220"/>
                </a:lnTo>
                <a:lnTo>
                  <a:pt x="2286316" y="1897897"/>
                </a:lnTo>
                <a:lnTo>
                  <a:pt x="2295578" y="1896310"/>
                </a:lnTo>
                <a:lnTo>
                  <a:pt x="2304311" y="1894194"/>
                </a:lnTo>
                <a:lnTo>
                  <a:pt x="2313043" y="1891284"/>
                </a:lnTo>
                <a:lnTo>
                  <a:pt x="2306163" y="1907684"/>
                </a:lnTo>
                <a:lnTo>
                  <a:pt x="2309603" y="1906361"/>
                </a:lnTo>
                <a:lnTo>
                  <a:pt x="2313043" y="1905568"/>
                </a:lnTo>
                <a:lnTo>
                  <a:pt x="2316748" y="1905039"/>
                </a:lnTo>
                <a:lnTo>
                  <a:pt x="2320188" y="1904774"/>
                </a:lnTo>
                <a:lnTo>
                  <a:pt x="2323628" y="1904510"/>
                </a:lnTo>
                <a:lnTo>
                  <a:pt x="2327333" y="1904774"/>
                </a:lnTo>
                <a:lnTo>
                  <a:pt x="2330773" y="1905303"/>
                </a:lnTo>
                <a:lnTo>
                  <a:pt x="2333949" y="1905832"/>
                </a:lnTo>
                <a:lnTo>
                  <a:pt x="2330773" y="1920909"/>
                </a:lnTo>
                <a:lnTo>
                  <a:pt x="2339250" y="1928947"/>
                </a:lnTo>
                <a:lnTo>
                  <a:pt x="2338712" y="1929109"/>
                </a:lnTo>
                <a:lnTo>
                  <a:pt x="2330509" y="1931754"/>
                </a:lnTo>
                <a:lnTo>
                  <a:pt x="2320717" y="1935457"/>
                </a:lnTo>
                <a:lnTo>
                  <a:pt x="2303252" y="1942599"/>
                </a:lnTo>
                <a:lnTo>
                  <a:pt x="2299283" y="1943921"/>
                </a:lnTo>
                <a:lnTo>
                  <a:pt x="2301400" y="1942863"/>
                </a:lnTo>
                <a:lnTo>
                  <a:pt x="2299283" y="1942863"/>
                </a:lnTo>
                <a:lnTo>
                  <a:pt x="2296636" y="1940747"/>
                </a:lnTo>
                <a:lnTo>
                  <a:pt x="2293725" y="1938896"/>
                </a:lnTo>
                <a:lnTo>
                  <a:pt x="2291079" y="1937573"/>
                </a:lnTo>
                <a:lnTo>
                  <a:pt x="2288168" y="1936779"/>
                </a:lnTo>
                <a:lnTo>
                  <a:pt x="2285522" y="1935721"/>
                </a:lnTo>
                <a:lnTo>
                  <a:pt x="2282611" y="1935192"/>
                </a:lnTo>
                <a:lnTo>
                  <a:pt x="2279965" y="1934663"/>
                </a:lnTo>
                <a:lnTo>
                  <a:pt x="2277319" y="1934663"/>
                </a:lnTo>
                <a:lnTo>
                  <a:pt x="2274408" y="1934663"/>
                </a:lnTo>
                <a:lnTo>
                  <a:pt x="2271761" y="1934928"/>
                </a:lnTo>
                <a:lnTo>
                  <a:pt x="2266204" y="1935721"/>
                </a:lnTo>
                <a:lnTo>
                  <a:pt x="2260647" y="1937573"/>
                </a:lnTo>
                <a:lnTo>
                  <a:pt x="2255354" y="1939689"/>
                </a:lnTo>
                <a:lnTo>
                  <a:pt x="2249797" y="1942334"/>
                </a:lnTo>
                <a:lnTo>
                  <a:pt x="2244505" y="1945244"/>
                </a:lnTo>
                <a:lnTo>
                  <a:pt x="2233655" y="1951592"/>
                </a:lnTo>
                <a:lnTo>
                  <a:pt x="2222805" y="1957940"/>
                </a:lnTo>
                <a:lnTo>
                  <a:pt x="2217513" y="1961114"/>
                </a:lnTo>
                <a:lnTo>
                  <a:pt x="2211956" y="1964024"/>
                </a:lnTo>
                <a:lnTo>
                  <a:pt x="2223864" y="1949476"/>
                </a:lnTo>
                <a:lnTo>
                  <a:pt x="2201370" y="1961908"/>
                </a:lnTo>
                <a:lnTo>
                  <a:pt x="2205340" y="1951592"/>
                </a:lnTo>
                <a:lnTo>
                  <a:pt x="2199518" y="1955295"/>
                </a:lnTo>
                <a:lnTo>
                  <a:pt x="2193696" y="1959263"/>
                </a:lnTo>
                <a:lnTo>
                  <a:pt x="2188139" y="1963495"/>
                </a:lnTo>
                <a:lnTo>
                  <a:pt x="2182582" y="1967991"/>
                </a:lnTo>
                <a:lnTo>
                  <a:pt x="2177289" y="1972752"/>
                </a:lnTo>
                <a:lnTo>
                  <a:pt x="2171732" y="1977513"/>
                </a:lnTo>
                <a:lnTo>
                  <a:pt x="2166440" y="1982275"/>
                </a:lnTo>
                <a:lnTo>
                  <a:pt x="2161412" y="1987564"/>
                </a:lnTo>
                <a:lnTo>
                  <a:pt x="2156384" y="1992855"/>
                </a:lnTo>
                <a:lnTo>
                  <a:pt x="2151356" y="1998145"/>
                </a:lnTo>
                <a:lnTo>
                  <a:pt x="2142359" y="2008989"/>
                </a:lnTo>
                <a:lnTo>
                  <a:pt x="2133890" y="2020628"/>
                </a:lnTo>
                <a:lnTo>
                  <a:pt x="2125952" y="2031737"/>
                </a:lnTo>
                <a:lnTo>
                  <a:pt x="2129392" y="2027770"/>
                </a:lnTo>
                <a:lnTo>
                  <a:pt x="2133361" y="2024331"/>
                </a:lnTo>
                <a:lnTo>
                  <a:pt x="2137331" y="2021157"/>
                </a:lnTo>
                <a:lnTo>
                  <a:pt x="2141829" y="2018512"/>
                </a:lnTo>
                <a:lnTo>
                  <a:pt x="2146063" y="2016131"/>
                </a:lnTo>
                <a:lnTo>
                  <a:pt x="2150827" y="2014279"/>
                </a:lnTo>
                <a:lnTo>
                  <a:pt x="2155855" y="2012957"/>
                </a:lnTo>
                <a:lnTo>
                  <a:pt x="2161147" y="2011635"/>
                </a:lnTo>
                <a:lnTo>
                  <a:pt x="2160882" y="2011899"/>
                </a:lnTo>
                <a:lnTo>
                  <a:pt x="2159295" y="2013751"/>
                </a:lnTo>
                <a:lnTo>
                  <a:pt x="2155061" y="2021421"/>
                </a:lnTo>
                <a:lnTo>
                  <a:pt x="2147916" y="2033589"/>
                </a:lnTo>
                <a:lnTo>
                  <a:pt x="2139448" y="2049195"/>
                </a:lnTo>
                <a:lnTo>
                  <a:pt x="2129392" y="2067710"/>
                </a:lnTo>
                <a:lnTo>
                  <a:pt x="2119071" y="2088077"/>
                </a:lnTo>
                <a:lnTo>
                  <a:pt x="2109280" y="2108710"/>
                </a:lnTo>
                <a:lnTo>
                  <a:pt x="2099489" y="2129861"/>
                </a:lnTo>
                <a:lnTo>
                  <a:pt x="2095255" y="2139916"/>
                </a:lnTo>
                <a:lnTo>
                  <a:pt x="2091285" y="2149441"/>
                </a:lnTo>
                <a:lnTo>
                  <a:pt x="2087845" y="2158967"/>
                </a:lnTo>
                <a:lnTo>
                  <a:pt x="2084934" y="2167698"/>
                </a:lnTo>
                <a:lnTo>
                  <a:pt x="2082553" y="2175629"/>
                </a:lnTo>
                <a:lnTo>
                  <a:pt x="2080700" y="2182771"/>
                </a:lnTo>
                <a:lnTo>
                  <a:pt x="2079906" y="2188854"/>
                </a:lnTo>
                <a:lnTo>
                  <a:pt x="2079906" y="2191763"/>
                </a:lnTo>
                <a:lnTo>
                  <a:pt x="2079906" y="2194144"/>
                </a:lnTo>
                <a:lnTo>
                  <a:pt x="2080171" y="2196260"/>
                </a:lnTo>
                <a:lnTo>
                  <a:pt x="2080700" y="2197846"/>
                </a:lnTo>
                <a:lnTo>
                  <a:pt x="2081759" y="2199698"/>
                </a:lnTo>
                <a:lnTo>
                  <a:pt x="2082553" y="2200756"/>
                </a:lnTo>
                <a:lnTo>
                  <a:pt x="2083876" y="2201550"/>
                </a:lnTo>
                <a:lnTo>
                  <a:pt x="2085464" y="2202078"/>
                </a:lnTo>
                <a:lnTo>
                  <a:pt x="2087581" y="2202078"/>
                </a:lnTo>
                <a:lnTo>
                  <a:pt x="2089433" y="2201814"/>
                </a:lnTo>
                <a:lnTo>
                  <a:pt x="2091815" y="2201020"/>
                </a:lnTo>
                <a:lnTo>
                  <a:pt x="2094726" y="2199961"/>
                </a:lnTo>
                <a:lnTo>
                  <a:pt x="2097901" y="2198112"/>
                </a:lnTo>
                <a:lnTo>
                  <a:pt x="2101341" y="2196260"/>
                </a:lnTo>
                <a:lnTo>
                  <a:pt x="2105046" y="2193879"/>
                </a:lnTo>
                <a:lnTo>
                  <a:pt x="2109280" y="2190971"/>
                </a:lnTo>
                <a:lnTo>
                  <a:pt x="2118542" y="2183298"/>
                </a:lnTo>
                <a:lnTo>
                  <a:pt x="2124893" y="2177745"/>
                </a:lnTo>
                <a:lnTo>
                  <a:pt x="2130715" y="2172191"/>
                </a:lnTo>
                <a:lnTo>
                  <a:pt x="2136007" y="2166111"/>
                </a:lnTo>
                <a:lnTo>
                  <a:pt x="2140506" y="2160289"/>
                </a:lnTo>
                <a:lnTo>
                  <a:pt x="2145005" y="2154203"/>
                </a:lnTo>
                <a:lnTo>
                  <a:pt x="2149239" y="2148118"/>
                </a:lnTo>
                <a:lnTo>
                  <a:pt x="2152679" y="2141504"/>
                </a:lnTo>
                <a:lnTo>
                  <a:pt x="2156119" y="2135154"/>
                </a:lnTo>
                <a:lnTo>
                  <a:pt x="2159295" y="2128805"/>
                </a:lnTo>
                <a:lnTo>
                  <a:pt x="2162206" y="2122194"/>
                </a:lnTo>
                <a:lnTo>
                  <a:pt x="2167498" y="2108975"/>
                </a:lnTo>
                <a:lnTo>
                  <a:pt x="2172261" y="2095483"/>
                </a:lnTo>
                <a:lnTo>
                  <a:pt x="2177289" y="2081993"/>
                </a:lnTo>
                <a:lnTo>
                  <a:pt x="2182317" y="2068768"/>
                </a:lnTo>
                <a:lnTo>
                  <a:pt x="2184964" y="2062155"/>
                </a:lnTo>
                <a:lnTo>
                  <a:pt x="2187610" y="2055807"/>
                </a:lnTo>
                <a:lnTo>
                  <a:pt x="2190785" y="2049195"/>
                </a:lnTo>
                <a:lnTo>
                  <a:pt x="2193961" y="2042847"/>
                </a:lnTo>
                <a:lnTo>
                  <a:pt x="2197666" y="2036234"/>
                </a:lnTo>
                <a:lnTo>
                  <a:pt x="2201370" y="2029886"/>
                </a:lnTo>
                <a:lnTo>
                  <a:pt x="2205869" y="2023802"/>
                </a:lnTo>
                <a:lnTo>
                  <a:pt x="2210368" y="2017983"/>
                </a:lnTo>
                <a:lnTo>
                  <a:pt x="2215396" y="2011899"/>
                </a:lnTo>
                <a:lnTo>
                  <a:pt x="2220953" y="2006080"/>
                </a:lnTo>
                <a:lnTo>
                  <a:pt x="2226775" y="2000525"/>
                </a:lnTo>
                <a:lnTo>
                  <a:pt x="2233655" y="1994970"/>
                </a:lnTo>
                <a:lnTo>
                  <a:pt x="2240535" y="1989680"/>
                </a:lnTo>
                <a:lnTo>
                  <a:pt x="2248474" y="1984391"/>
                </a:lnTo>
                <a:lnTo>
                  <a:pt x="2236301" y="2006609"/>
                </a:lnTo>
                <a:lnTo>
                  <a:pt x="2244769" y="1998145"/>
                </a:lnTo>
                <a:lnTo>
                  <a:pt x="2238948" y="2008461"/>
                </a:lnTo>
                <a:lnTo>
                  <a:pt x="2242123" y="2006345"/>
                </a:lnTo>
                <a:lnTo>
                  <a:pt x="2245034" y="2003964"/>
                </a:lnTo>
                <a:lnTo>
                  <a:pt x="2247680" y="2001848"/>
                </a:lnTo>
                <a:lnTo>
                  <a:pt x="2250327" y="1999203"/>
                </a:lnTo>
                <a:lnTo>
                  <a:pt x="2255090" y="1993913"/>
                </a:lnTo>
                <a:lnTo>
                  <a:pt x="2259324" y="1988623"/>
                </a:lnTo>
                <a:lnTo>
                  <a:pt x="2263823" y="1983333"/>
                </a:lnTo>
                <a:lnTo>
                  <a:pt x="2266469" y="1980687"/>
                </a:lnTo>
                <a:lnTo>
                  <a:pt x="2269115" y="1978307"/>
                </a:lnTo>
                <a:lnTo>
                  <a:pt x="2272026" y="1975926"/>
                </a:lnTo>
                <a:lnTo>
                  <a:pt x="2275201" y="1973545"/>
                </a:lnTo>
                <a:lnTo>
                  <a:pt x="2278906" y="1971430"/>
                </a:lnTo>
                <a:lnTo>
                  <a:pt x="2282876" y="1969843"/>
                </a:lnTo>
                <a:lnTo>
                  <a:pt x="2279171" y="1968256"/>
                </a:lnTo>
                <a:lnTo>
                  <a:pt x="2277583" y="1965875"/>
                </a:lnTo>
                <a:lnTo>
                  <a:pt x="2277848" y="1962701"/>
                </a:lnTo>
                <a:lnTo>
                  <a:pt x="2278642" y="1959792"/>
                </a:lnTo>
                <a:lnTo>
                  <a:pt x="2279436" y="1957146"/>
                </a:lnTo>
                <a:lnTo>
                  <a:pt x="2280759" y="1955030"/>
                </a:lnTo>
                <a:lnTo>
                  <a:pt x="2282346" y="1953179"/>
                </a:lnTo>
                <a:lnTo>
                  <a:pt x="2284199" y="1951592"/>
                </a:lnTo>
                <a:lnTo>
                  <a:pt x="2286051" y="1950534"/>
                </a:lnTo>
                <a:lnTo>
                  <a:pt x="2288433" y="1949476"/>
                </a:lnTo>
                <a:lnTo>
                  <a:pt x="2291079" y="1948947"/>
                </a:lnTo>
                <a:lnTo>
                  <a:pt x="2293725" y="1948418"/>
                </a:lnTo>
                <a:lnTo>
                  <a:pt x="2296636" y="1948418"/>
                </a:lnTo>
                <a:lnTo>
                  <a:pt x="2299547" y="1948418"/>
                </a:lnTo>
                <a:lnTo>
                  <a:pt x="2302458" y="1948947"/>
                </a:lnTo>
                <a:lnTo>
                  <a:pt x="2305898" y="1949211"/>
                </a:lnTo>
                <a:lnTo>
                  <a:pt x="2309074" y="1950005"/>
                </a:lnTo>
                <a:lnTo>
                  <a:pt x="2312249" y="1951063"/>
                </a:lnTo>
                <a:lnTo>
                  <a:pt x="2318336" y="1953708"/>
                </a:lnTo>
                <a:lnTo>
                  <a:pt x="2324687" y="1956617"/>
                </a:lnTo>
                <a:lnTo>
                  <a:pt x="2327598" y="1958469"/>
                </a:lnTo>
                <a:lnTo>
                  <a:pt x="2330244" y="1960321"/>
                </a:lnTo>
                <a:lnTo>
                  <a:pt x="2332626" y="1962437"/>
                </a:lnTo>
                <a:lnTo>
                  <a:pt x="2334743" y="1964553"/>
                </a:lnTo>
                <a:lnTo>
                  <a:pt x="2337124" y="1966668"/>
                </a:lnTo>
                <a:lnTo>
                  <a:pt x="2338977" y="1968784"/>
                </a:lnTo>
                <a:lnTo>
                  <a:pt x="2340829" y="1970900"/>
                </a:lnTo>
                <a:lnTo>
                  <a:pt x="2341888" y="1973281"/>
                </a:lnTo>
                <a:lnTo>
                  <a:pt x="2342681" y="1975662"/>
                </a:lnTo>
                <a:lnTo>
                  <a:pt x="2343475" y="1978307"/>
                </a:lnTo>
                <a:lnTo>
                  <a:pt x="2343740" y="1980687"/>
                </a:lnTo>
                <a:lnTo>
                  <a:pt x="2343475" y="1983068"/>
                </a:lnTo>
                <a:lnTo>
                  <a:pt x="2342946" y="1984391"/>
                </a:lnTo>
                <a:lnTo>
                  <a:pt x="2342417" y="1986506"/>
                </a:lnTo>
                <a:lnTo>
                  <a:pt x="2340035" y="1991003"/>
                </a:lnTo>
                <a:lnTo>
                  <a:pt x="2337124" y="1996293"/>
                </a:lnTo>
                <a:lnTo>
                  <a:pt x="2333155" y="2002112"/>
                </a:lnTo>
                <a:lnTo>
                  <a:pt x="2323628" y="2015602"/>
                </a:lnTo>
                <a:lnTo>
                  <a:pt x="2313308" y="2029886"/>
                </a:lnTo>
                <a:lnTo>
                  <a:pt x="2303252" y="2043640"/>
                </a:lnTo>
                <a:lnTo>
                  <a:pt x="2294255" y="2055807"/>
                </a:lnTo>
                <a:lnTo>
                  <a:pt x="2290815" y="2060304"/>
                </a:lnTo>
                <a:lnTo>
                  <a:pt x="2288433" y="2064536"/>
                </a:lnTo>
                <a:lnTo>
                  <a:pt x="2287110" y="2067181"/>
                </a:lnTo>
                <a:lnTo>
                  <a:pt x="2286845" y="2067974"/>
                </a:lnTo>
                <a:lnTo>
                  <a:pt x="2287110" y="2068503"/>
                </a:lnTo>
                <a:lnTo>
                  <a:pt x="2290815" y="2069297"/>
                </a:lnTo>
                <a:lnTo>
                  <a:pt x="2294519" y="2069297"/>
                </a:lnTo>
                <a:lnTo>
                  <a:pt x="2298489" y="2068768"/>
                </a:lnTo>
                <a:lnTo>
                  <a:pt x="2301929" y="2068239"/>
                </a:lnTo>
                <a:lnTo>
                  <a:pt x="2305898" y="2067446"/>
                </a:lnTo>
                <a:lnTo>
                  <a:pt x="2309338" y="2066652"/>
                </a:lnTo>
                <a:lnTo>
                  <a:pt x="2312514" y="2065065"/>
                </a:lnTo>
                <a:lnTo>
                  <a:pt x="2315954" y="2063742"/>
                </a:lnTo>
                <a:lnTo>
                  <a:pt x="2322305" y="2060568"/>
                </a:lnTo>
                <a:lnTo>
                  <a:pt x="2328127" y="2057394"/>
                </a:lnTo>
                <a:lnTo>
                  <a:pt x="2333155" y="2054749"/>
                </a:lnTo>
                <a:lnTo>
                  <a:pt x="2337389" y="2052633"/>
                </a:lnTo>
                <a:lnTo>
                  <a:pt x="2339241" y="2051839"/>
                </a:lnTo>
                <a:lnTo>
                  <a:pt x="2341094" y="2051575"/>
                </a:lnTo>
                <a:lnTo>
                  <a:pt x="2342417" y="2051575"/>
                </a:lnTo>
                <a:lnTo>
                  <a:pt x="2343740" y="2052104"/>
                </a:lnTo>
                <a:lnTo>
                  <a:pt x="2344534" y="2053162"/>
                </a:lnTo>
                <a:lnTo>
                  <a:pt x="2345063" y="2054484"/>
                </a:lnTo>
                <a:lnTo>
                  <a:pt x="2345592" y="2056336"/>
                </a:lnTo>
                <a:lnTo>
                  <a:pt x="2345592" y="2058981"/>
                </a:lnTo>
                <a:lnTo>
                  <a:pt x="2345592" y="2062155"/>
                </a:lnTo>
                <a:lnTo>
                  <a:pt x="2345063" y="2065858"/>
                </a:lnTo>
                <a:lnTo>
                  <a:pt x="2343475" y="2075645"/>
                </a:lnTo>
                <a:lnTo>
                  <a:pt x="2340035" y="2088871"/>
                </a:lnTo>
                <a:lnTo>
                  <a:pt x="2335537" y="2105536"/>
                </a:lnTo>
                <a:lnTo>
                  <a:pt x="2340035" y="2100245"/>
                </a:lnTo>
                <a:lnTo>
                  <a:pt x="2346122" y="2094161"/>
                </a:lnTo>
                <a:lnTo>
                  <a:pt x="2361470" y="2078819"/>
                </a:lnTo>
                <a:lnTo>
                  <a:pt x="2370732" y="2070090"/>
                </a:lnTo>
                <a:lnTo>
                  <a:pt x="2379729" y="2060568"/>
                </a:lnTo>
                <a:lnTo>
                  <a:pt x="2388991" y="2051046"/>
                </a:lnTo>
                <a:lnTo>
                  <a:pt x="2397989" y="2040995"/>
                </a:lnTo>
                <a:lnTo>
                  <a:pt x="2402223" y="2035969"/>
                </a:lnTo>
                <a:lnTo>
                  <a:pt x="2406192" y="2030679"/>
                </a:lnTo>
                <a:lnTo>
                  <a:pt x="2409897" y="2025918"/>
                </a:lnTo>
                <a:lnTo>
                  <a:pt x="2413602" y="2020628"/>
                </a:lnTo>
                <a:lnTo>
                  <a:pt x="2417042" y="2015602"/>
                </a:lnTo>
                <a:lnTo>
                  <a:pt x="2419688" y="2010577"/>
                </a:lnTo>
                <a:lnTo>
                  <a:pt x="2422334" y="2005287"/>
                </a:lnTo>
                <a:lnTo>
                  <a:pt x="2424451" y="2000261"/>
                </a:lnTo>
                <a:lnTo>
                  <a:pt x="2425774" y="1995500"/>
                </a:lnTo>
                <a:lnTo>
                  <a:pt x="2427098" y="1990474"/>
                </a:lnTo>
                <a:lnTo>
                  <a:pt x="2427627" y="1985977"/>
                </a:lnTo>
                <a:lnTo>
                  <a:pt x="2427362" y="1981481"/>
                </a:lnTo>
                <a:lnTo>
                  <a:pt x="2426568" y="1976984"/>
                </a:lnTo>
                <a:lnTo>
                  <a:pt x="2426039" y="1974869"/>
                </a:lnTo>
                <a:lnTo>
                  <a:pt x="2425245" y="1972752"/>
                </a:lnTo>
                <a:lnTo>
                  <a:pt x="2424451" y="1970636"/>
                </a:lnTo>
                <a:lnTo>
                  <a:pt x="2423128" y="1968520"/>
                </a:lnTo>
                <a:lnTo>
                  <a:pt x="2421805" y="1966668"/>
                </a:lnTo>
                <a:lnTo>
                  <a:pt x="2420217" y="1964817"/>
                </a:lnTo>
                <a:lnTo>
                  <a:pt x="2422334" y="1964817"/>
                </a:lnTo>
                <a:lnTo>
                  <a:pt x="2424451" y="1965346"/>
                </a:lnTo>
                <a:lnTo>
                  <a:pt x="2426304" y="1965875"/>
                </a:lnTo>
                <a:lnTo>
                  <a:pt x="2428156" y="1966668"/>
                </a:lnTo>
                <a:lnTo>
                  <a:pt x="2431332" y="1968520"/>
                </a:lnTo>
                <a:lnTo>
                  <a:pt x="2434507" y="1971165"/>
                </a:lnTo>
                <a:lnTo>
                  <a:pt x="2437153" y="1973810"/>
                </a:lnTo>
                <a:lnTo>
                  <a:pt x="2439535" y="1976720"/>
                </a:lnTo>
                <a:lnTo>
                  <a:pt x="2443505" y="1982275"/>
                </a:lnTo>
                <a:lnTo>
                  <a:pt x="2438477" y="1988887"/>
                </a:lnTo>
                <a:lnTo>
                  <a:pt x="2443505" y="1987564"/>
                </a:lnTo>
                <a:lnTo>
                  <a:pt x="2445092" y="1989416"/>
                </a:lnTo>
                <a:lnTo>
                  <a:pt x="2442446" y="1997351"/>
                </a:lnTo>
                <a:lnTo>
                  <a:pt x="2458853" y="1997616"/>
                </a:lnTo>
                <a:lnTo>
                  <a:pt x="2477112" y="2001319"/>
                </a:lnTo>
                <a:lnTo>
                  <a:pt x="2483463" y="1982275"/>
                </a:lnTo>
                <a:lnTo>
                  <a:pt x="2499076" y="1981216"/>
                </a:lnTo>
                <a:lnTo>
                  <a:pt x="2500929" y="1978571"/>
                </a:lnTo>
                <a:lnTo>
                  <a:pt x="2501193" y="1977513"/>
                </a:lnTo>
                <a:lnTo>
                  <a:pt x="2496165" y="1980952"/>
                </a:lnTo>
                <a:lnTo>
                  <a:pt x="2490344" y="1964817"/>
                </a:lnTo>
                <a:lnTo>
                  <a:pt x="2492725" y="1962701"/>
                </a:lnTo>
                <a:lnTo>
                  <a:pt x="2494578" y="1948418"/>
                </a:lnTo>
                <a:lnTo>
                  <a:pt x="2486639" y="1953179"/>
                </a:lnTo>
                <a:lnTo>
                  <a:pt x="2483463" y="1950798"/>
                </a:lnTo>
                <a:lnTo>
                  <a:pt x="2482934" y="1938631"/>
                </a:lnTo>
                <a:lnTo>
                  <a:pt x="2480288" y="1938896"/>
                </a:lnTo>
                <a:lnTo>
                  <a:pt x="2474466" y="1922761"/>
                </a:lnTo>
                <a:lnTo>
                  <a:pt x="2461235" y="1922761"/>
                </a:lnTo>
                <a:lnTo>
                  <a:pt x="2459911" y="1920909"/>
                </a:lnTo>
                <a:lnTo>
                  <a:pt x="2461235" y="1918528"/>
                </a:lnTo>
                <a:lnTo>
                  <a:pt x="2458324" y="1920116"/>
                </a:lnTo>
                <a:lnTo>
                  <a:pt x="2454619" y="1921967"/>
                </a:lnTo>
                <a:lnTo>
                  <a:pt x="2450385" y="1923819"/>
                </a:lnTo>
                <a:lnTo>
                  <a:pt x="2446680" y="1924877"/>
                </a:lnTo>
                <a:lnTo>
                  <a:pt x="2444828" y="1925141"/>
                </a:lnTo>
                <a:lnTo>
                  <a:pt x="2443505" y="1925141"/>
                </a:lnTo>
                <a:lnTo>
                  <a:pt x="2442181" y="1925141"/>
                </a:lnTo>
                <a:lnTo>
                  <a:pt x="2441388" y="1924612"/>
                </a:lnTo>
                <a:lnTo>
                  <a:pt x="2441123" y="1923819"/>
                </a:lnTo>
                <a:lnTo>
                  <a:pt x="2441388" y="1922496"/>
                </a:lnTo>
                <a:lnTo>
                  <a:pt x="2442181" y="1921174"/>
                </a:lnTo>
                <a:lnTo>
                  <a:pt x="2443769" y="1919058"/>
                </a:lnTo>
                <a:lnTo>
                  <a:pt x="2439006" y="1919851"/>
                </a:lnTo>
                <a:lnTo>
                  <a:pt x="2443769" y="1915354"/>
                </a:lnTo>
                <a:lnTo>
                  <a:pt x="2434243" y="1920909"/>
                </a:lnTo>
                <a:lnTo>
                  <a:pt x="2435830" y="1918264"/>
                </a:lnTo>
                <a:lnTo>
                  <a:pt x="2398253" y="1915619"/>
                </a:lnTo>
                <a:lnTo>
                  <a:pt x="2394019" y="1916148"/>
                </a:lnTo>
                <a:lnTo>
                  <a:pt x="2390050" y="1916677"/>
                </a:lnTo>
                <a:lnTo>
                  <a:pt x="2381582" y="1916942"/>
                </a:lnTo>
                <a:lnTo>
                  <a:pt x="2373378" y="1916942"/>
                </a:lnTo>
                <a:lnTo>
                  <a:pt x="2365439" y="1916148"/>
                </a:lnTo>
                <a:lnTo>
                  <a:pt x="2361735" y="1915619"/>
                </a:lnTo>
                <a:lnTo>
                  <a:pt x="2358294" y="1914825"/>
                </a:lnTo>
                <a:lnTo>
                  <a:pt x="2355119" y="1914032"/>
                </a:lnTo>
                <a:lnTo>
                  <a:pt x="2352208" y="1912974"/>
                </a:lnTo>
                <a:lnTo>
                  <a:pt x="2349562" y="1911651"/>
                </a:lnTo>
                <a:lnTo>
                  <a:pt x="2347180" y="1910593"/>
                </a:lnTo>
                <a:lnTo>
                  <a:pt x="2345328" y="1909006"/>
                </a:lnTo>
                <a:lnTo>
                  <a:pt x="2344005" y="1907684"/>
                </a:lnTo>
                <a:lnTo>
                  <a:pt x="2342946" y="1903716"/>
                </a:lnTo>
                <a:lnTo>
                  <a:pt x="2325745" y="1903980"/>
                </a:lnTo>
                <a:lnTo>
                  <a:pt x="2333420" y="1891813"/>
                </a:lnTo>
                <a:lnTo>
                  <a:pt x="2331038" y="1893136"/>
                </a:lnTo>
                <a:lnTo>
                  <a:pt x="2341358" y="1883349"/>
                </a:lnTo>
                <a:lnTo>
                  <a:pt x="2330509" y="1877530"/>
                </a:lnTo>
                <a:lnTo>
                  <a:pt x="2342152" y="1857691"/>
                </a:lnTo>
                <a:lnTo>
                  <a:pt x="2334743" y="1843143"/>
                </a:lnTo>
                <a:lnTo>
                  <a:pt x="2346916" y="1823569"/>
                </a:lnTo>
                <a:lnTo>
                  <a:pt x="2335007" y="1825421"/>
                </a:lnTo>
                <a:lnTo>
                  <a:pt x="2331302" y="1826479"/>
                </a:lnTo>
                <a:lnTo>
                  <a:pt x="2327862" y="1826744"/>
                </a:lnTo>
                <a:lnTo>
                  <a:pt x="2324158" y="1826479"/>
                </a:lnTo>
                <a:lnTo>
                  <a:pt x="2320982" y="1825421"/>
                </a:lnTo>
                <a:lnTo>
                  <a:pt x="2318071" y="1824363"/>
                </a:lnTo>
                <a:lnTo>
                  <a:pt x="2315425" y="1822776"/>
                </a:lnTo>
                <a:lnTo>
                  <a:pt x="2312779" y="1821189"/>
                </a:lnTo>
                <a:lnTo>
                  <a:pt x="2310132" y="1818808"/>
                </a:lnTo>
                <a:lnTo>
                  <a:pt x="2307751" y="1816428"/>
                </a:lnTo>
                <a:lnTo>
                  <a:pt x="2305634" y="1813783"/>
                </a:lnTo>
                <a:lnTo>
                  <a:pt x="2300870" y="1807963"/>
                </a:lnTo>
                <a:lnTo>
                  <a:pt x="2292138" y="1795796"/>
                </a:lnTo>
                <a:lnTo>
                  <a:pt x="2287374" y="1789977"/>
                </a:lnTo>
                <a:lnTo>
                  <a:pt x="2284728" y="1787331"/>
                </a:lnTo>
                <a:lnTo>
                  <a:pt x="2282346" y="1784951"/>
                </a:lnTo>
                <a:lnTo>
                  <a:pt x="2279436" y="1782834"/>
                </a:lnTo>
                <a:lnTo>
                  <a:pt x="2276525" y="1780983"/>
                </a:lnTo>
                <a:lnTo>
                  <a:pt x="2273614" y="1779396"/>
                </a:lnTo>
                <a:lnTo>
                  <a:pt x="2270174" y="1778338"/>
                </a:lnTo>
                <a:lnTo>
                  <a:pt x="2266733" y="1777809"/>
                </a:lnTo>
                <a:lnTo>
                  <a:pt x="2263293" y="1777545"/>
                </a:lnTo>
                <a:close/>
                <a:moveTo>
                  <a:pt x="963613" y="1776428"/>
                </a:moveTo>
                <a:lnTo>
                  <a:pt x="965201" y="1793892"/>
                </a:lnTo>
                <a:lnTo>
                  <a:pt x="964804" y="1793610"/>
                </a:lnTo>
                <a:lnTo>
                  <a:pt x="963613" y="1776428"/>
                </a:lnTo>
                <a:close/>
                <a:moveTo>
                  <a:pt x="5656517" y="1762894"/>
                </a:moveTo>
                <a:lnTo>
                  <a:pt x="5675014" y="1793325"/>
                </a:lnTo>
                <a:lnTo>
                  <a:pt x="5692983" y="1824021"/>
                </a:lnTo>
                <a:lnTo>
                  <a:pt x="5711217" y="1855245"/>
                </a:lnTo>
                <a:lnTo>
                  <a:pt x="5728921" y="1886205"/>
                </a:lnTo>
                <a:lnTo>
                  <a:pt x="5746098" y="1917694"/>
                </a:lnTo>
                <a:lnTo>
                  <a:pt x="5763538" y="1948917"/>
                </a:lnTo>
                <a:lnTo>
                  <a:pt x="5780186" y="1980671"/>
                </a:lnTo>
                <a:lnTo>
                  <a:pt x="5796834" y="2012688"/>
                </a:lnTo>
                <a:lnTo>
                  <a:pt x="5812953" y="2044706"/>
                </a:lnTo>
                <a:lnTo>
                  <a:pt x="5829073" y="2076988"/>
                </a:lnTo>
                <a:lnTo>
                  <a:pt x="5844663" y="2109272"/>
                </a:lnTo>
                <a:lnTo>
                  <a:pt x="5859990" y="2142082"/>
                </a:lnTo>
                <a:lnTo>
                  <a:pt x="5875052" y="2174634"/>
                </a:lnTo>
                <a:lnTo>
                  <a:pt x="5890114" y="2207441"/>
                </a:lnTo>
                <a:lnTo>
                  <a:pt x="5904648" y="2240507"/>
                </a:lnTo>
                <a:lnTo>
                  <a:pt x="5918653" y="2273841"/>
                </a:lnTo>
                <a:lnTo>
                  <a:pt x="5932659" y="2307184"/>
                </a:lnTo>
                <a:lnTo>
                  <a:pt x="5946136" y="2341064"/>
                </a:lnTo>
                <a:lnTo>
                  <a:pt x="5959612" y="2374676"/>
                </a:lnTo>
                <a:lnTo>
                  <a:pt x="5972561" y="2408294"/>
                </a:lnTo>
                <a:lnTo>
                  <a:pt x="5985509" y="2442422"/>
                </a:lnTo>
                <a:lnTo>
                  <a:pt x="5997929" y="2476828"/>
                </a:lnTo>
                <a:lnTo>
                  <a:pt x="6009820" y="2510966"/>
                </a:lnTo>
                <a:lnTo>
                  <a:pt x="6021447" y="2545625"/>
                </a:lnTo>
                <a:lnTo>
                  <a:pt x="6033338" y="2580282"/>
                </a:lnTo>
                <a:lnTo>
                  <a:pt x="6044437" y="2614941"/>
                </a:lnTo>
                <a:lnTo>
                  <a:pt x="6055007" y="2650137"/>
                </a:lnTo>
                <a:lnTo>
                  <a:pt x="6065577" y="2685065"/>
                </a:lnTo>
                <a:lnTo>
                  <a:pt x="6075618" y="2720262"/>
                </a:lnTo>
                <a:lnTo>
                  <a:pt x="6085660" y="2755722"/>
                </a:lnTo>
                <a:lnTo>
                  <a:pt x="6095173" y="2791180"/>
                </a:lnTo>
                <a:lnTo>
                  <a:pt x="6104158" y="2826640"/>
                </a:lnTo>
                <a:lnTo>
                  <a:pt x="6086981" y="2836695"/>
                </a:lnTo>
                <a:lnTo>
                  <a:pt x="6069541" y="2846487"/>
                </a:lnTo>
                <a:lnTo>
                  <a:pt x="6052100" y="2855750"/>
                </a:lnTo>
                <a:lnTo>
                  <a:pt x="6034395" y="2864747"/>
                </a:lnTo>
                <a:lnTo>
                  <a:pt x="6016955" y="2874008"/>
                </a:lnTo>
                <a:lnTo>
                  <a:pt x="5998986" y="2883007"/>
                </a:lnTo>
                <a:lnTo>
                  <a:pt x="5963576" y="2900469"/>
                </a:lnTo>
                <a:lnTo>
                  <a:pt x="5953006" y="2867128"/>
                </a:lnTo>
                <a:lnTo>
                  <a:pt x="5952736" y="2866323"/>
                </a:lnTo>
                <a:lnTo>
                  <a:pt x="5953893" y="2871179"/>
                </a:lnTo>
                <a:lnTo>
                  <a:pt x="5954687" y="2876475"/>
                </a:lnTo>
                <a:lnTo>
                  <a:pt x="5955217" y="2881503"/>
                </a:lnTo>
                <a:lnTo>
                  <a:pt x="5954687" y="2885997"/>
                </a:lnTo>
                <a:lnTo>
                  <a:pt x="5953893" y="2890503"/>
                </a:lnTo>
                <a:lnTo>
                  <a:pt x="5952569" y="2894996"/>
                </a:lnTo>
                <a:lnTo>
                  <a:pt x="5950716" y="2898964"/>
                </a:lnTo>
                <a:lnTo>
                  <a:pt x="5948333" y="2902673"/>
                </a:lnTo>
                <a:lnTo>
                  <a:pt x="5945421" y="2906642"/>
                </a:lnTo>
                <a:lnTo>
                  <a:pt x="5942509" y="2910084"/>
                </a:lnTo>
                <a:lnTo>
                  <a:pt x="5938538" y="2913256"/>
                </a:lnTo>
                <a:lnTo>
                  <a:pt x="5934832" y="2916701"/>
                </a:lnTo>
                <a:lnTo>
                  <a:pt x="5930331" y="2919881"/>
                </a:lnTo>
                <a:lnTo>
                  <a:pt x="5926095" y="2922791"/>
                </a:lnTo>
                <a:lnTo>
                  <a:pt x="5921065" y="2925435"/>
                </a:lnTo>
                <a:lnTo>
                  <a:pt x="5916035" y="2928086"/>
                </a:lnTo>
                <a:lnTo>
                  <a:pt x="5910741" y="2930733"/>
                </a:lnTo>
                <a:lnTo>
                  <a:pt x="5905446" y="2933115"/>
                </a:lnTo>
                <a:lnTo>
                  <a:pt x="5894062" y="2937614"/>
                </a:lnTo>
                <a:lnTo>
                  <a:pt x="5882414" y="2941850"/>
                </a:lnTo>
                <a:lnTo>
                  <a:pt x="5870501" y="2945819"/>
                </a:lnTo>
                <a:lnTo>
                  <a:pt x="5847468" y="2953757"/>
                </a:lnTo>
                <a:lnTo>
                  <a:pt x="5836614" y="2957721"/>
                </a:lnTo>
                <a:lnTo>
                  <a:pt x="5826554" y="2961422"/>
                </a:lnTo>
                <a:lnTo>
                  <a:pt x="5801933" y="2971739"/>
                </a:lnTo>
                <a:lnTo>
                  <a:pt x="5777578" y="2981790"/>
                </a:lnTo>
                <a:lnTo>
                  <a:pt x="5728601" y="3001125"/>
                </a:lnTo>
                <a:lnTo>
                  <a:pt x="5679095" y="3020182"/>
                </a:lnTo>
                <a:lnTo>
                  <a:pt x="5629589" y="3038444"/>
                </a:lnTo>
                <a:lnTo>
                  <a:pt x="5628530" y="3031035"/>
                </a:lnTo>
                <a:lnTo>
                  <a:pt x="5626412" y="3023620"/>
                </a:lnTo>
                <a:lnTo>
                  <a:pt x="5624030" y="3015688"/>
                </a:lnTo>
                <a:lnTo>
                  <a:pt x="5621118" y="3008006"/>
                </a:lnTo>
                <a:lnTo>
                  <a:pt x="5617941" y="3000329"/>
                </a:lnTo>
                <a:lnTo>
                  <a:pt x="5614499" y="2992656"/>
                </a:lnTo>
                <a:lnTo>
                  <a:pt x="5607616" y="2976762"/>
                </a:lnTo>
                <a:lnTo>
                  <a:pt x="5604174" y="2969091"/>
                </a:lnTo>
                <a:lnTo>
                  <a:pt x="5600998" y="2961422"/>
                </a:lnTo>
                <a:lnTo>
                  <a:pt x="5598086" y="2953757"/>
                </a:lnTo>
                <a:lnTo>
                  <a:pt x="5595703" y="2946616"/>
                </a:lnTo>
                <a:lnTo>
                  <a:pt x="5594114" y="2939467"/>
                </a:lnTo>
                <a:lnTo>
                  <a:pt x="5592791" y="2932322"/>
                </a:lnTo>
                <a:lnTo>
                  <a:pt x="5592526" y="2929146"/>
                </a:lnTo>
                <a:lnTo>
                  <a:pt x="5592526" y="2925701"/>
                </a:lnTo>
                <a:lnTo>
                  <a:pt x="5592791" y="2922526"/>
                </a:lnTo>
                <a:lnTo>
                  <a:pt x="5593320" y="2919613"/>
                </a:lnTo>
                <a:lnTo>
                  <a:pt x="5589349" y="2926232"/>
                </a:lnTo>
                <a:lnTo>
                  <a:pt x="5589614" y="2915640"/>
                </a:lnTo>
                <a:lnTo>
                  <a:pt x="5589349" y="2903730"/>
                </a:lnTo>
                <a:lnTo>
                  <a:pt x="5589084" y="2897639"/>
                </a:lnTo>
                <a:lnTo>
                  <a:pt x="5588555" y="2891034"/>
                </a:lnTo>
                <a:lnTo>
                  <a:pt x="5588025" y="2884943"/>
                </a:lnTo>
                <a:lnTo>
                  <a:pt x="5586967" y="2879121"/>
                </a:lnTo>
                <a:lnTo>
                  <a:pt x="5585643" y="2873827"/>
                </a:lnTo>
                <a:lnTo>
                  <a:pt x="5584319" y="2868798"/>
                </a:lnTo>
                <a:lnTo>
                  <a:pt x="5582731" y="2864301"/>
                </a:lnTo>
                <a:lnTo>
                  <a:pt x="5580613" y="2860858"/>
                </a:lnTo>
                <a:lnTo>
                  <a:pt x="5579289" y="2859268"/>
                </a:lnTo>
                <a:lnTo>
                  <a:pt x="5578230" y="2858212"/>
                </a:lnTo>
                <a:lnTo>
                  <a:pt x="5577171" y="2857418"/>
                </a:lnTo>
                <a:lnTo>
                  <a:pt x="5575583" y="2856358"/>
                </a:lnTo>
                <a:lnTo>
                  <a:pt x="5573994" y="2856095"/>
                </a:lnTo>
                <a:lnTo>
                  <a:pt x="5572671" y="2856095"/>
                </a:lnTo>
                <a:lnTo>
                  <a:pt x="5570818" y="2856358"/>
                </a:lnTo>
                <a:lnTo>
                  <a:pt x="5569229" y="2857152"/>
                </a:lnTo>
                <a:lnTo>
                  <a:pt x="5563934" y="2849740"/>
                </a:lnTo>
                <a:lnTo>
                  <a:pt x="5558375" y="2842860"/>
                </a:lnTo>
                <a:lnTo>
                  <a:pt x="5552021" y="2836243"/>
                </a:lnTo>
                <a:lnTo>
                  <a:pt x="5545932" y="2829624"/>
                </a:lnTo>
                <a:lnTo>
                  <a:pt x="5547521" y="2847886"/>
                </a:lnTo>
                <a:lnTo>
                  <a:pt x="5547107" y="2848439"/>
                </a:lnTo>
                <a:lnTo>
                  <a:pt x="5548014" y="2851166"/>
                </a:lnTo>
                <a:lnTo>
                  <a:pt x="5546167" y="2847991"/>
                </a:lnTo>
                <a:lnTo>
                  <a:pt x="5544320" y="2844554"/>
                </a:lnTo>
                <a:lnTo>
                  <a:pt x="5541418" y="2837411"/>
                </a:lnTo>
                <a:lnTo>
                  <a:pt x="5539571" y="2830006"/>
                </a:lnTo>
                <a:lnTo>
                  <a:pt x="5537724" y="2822864"/>
                </a:lnTo>
                <a:lnTo>
                  <a:pt x="5536405" y="2815197"/>
                </a:lnTo>
                <a:lnTo>
                  <a:pt x="5535877" y="2807787"/>
                </a:lnTo>
                <a:lnTo>
                  <a:pt x="5535613" y="2800120"/>
                </a:lnTo>
                <a:lnTo>
                  <a:pt x="5535613" y="2792182"/>
                </a:lnTo>
                <a:lnTo>
                  <a:pt x="5535877" y="2784777"/>
                </a:lnTo>
                <a:lnTo>
                  <a:pt x="5536405" y="2777108"/>
                </a:lnTo>
                <a:lnTo>
                  <a:pt x="5538252" y="2761766"/>
                </a:lnTo>
                <a:lnTo>
                  <a:pt x="5540362" y="2746692"/>
                </a:lnTo>
                <a:lnTo>
                  <a:pt x="5542473" y="2732144"/>
                </a:lnTo>
                <a:lnTo>
                  <a:pt x="5543265" y="2722359"/>
                </a:lnTo>
                <a:lnTo>
                  <a:pt x="5544584" y="2708869"/>
                </a:lnTo>
                <a:lnTo>
                  <a:pt x="5545639" y="2693534"/>
                </a:lnTo>
                <a:lnTo>
                  <a:pt x="5546167" y="2678453"/>
                </a:lnTo>
                <a:lnTo>
                  <a:pt x="5546431" y="2671579"/>
                </a:lnTo>
                <a:lnTo>
                  <a:pt x="5546167" y="2665236"/>
                </a:lnTo>
                <a:lnTo>
                  <a:pt x="5545639" y="2660207"/>
                </a:lnTo>
                <a:lnTo>
                  <a:pt x="5544584" y="2655983"/>
                </a:lnTo>
                <a:lnTo>
                  <a:pt x="5544056" y="2654128"/>
                </a:lnTo>
                <a:lnTo>
                  <a:pt x="5543528" y="2653071"/>
                </a:lnTo>
                <a:lnTo>
                  <a:pt x="5542737" y="2652282"/>
                </a:lnTo>
                <a:lnTo>
                  <a:pt x="5541681" y="2651489"/>
                </a:lnTo>
                <a:lnTo>
                  <a:pt x="5540890" y="2651489"/>
                </a:lnTo>
                <a:lnTo>
                  <a:pt x="5539835" y="2652282"/>
                </a:lnTo>
                <a:lnTo>
                  <a:pt x="5538516" y="2653071"/>
                </a:lnTo>
                <a:lnTo>
                  <a:pt x="5537196" y="2654916"/>
                </a:lnTo>
                <a:lnTo>
                  <a:pt x="5537988" y="2638265"/>
                </a:lnTo>
                <a:lnTo>
                  <a:pt x="5539043" y="2621335"/>
                </a:lnTo>
                <a:lnTo>
                  <a:pt x="5540890" y="2604136"/>
                </a:lnTo>
                <a:lnTo>
                  <a:pt x="5543001" y="2586685"/>
                </a:lnTo>
                <a:lnTo>
                  <a:pt x="5547222" y="2551004"/>
                </a:lnTo>
                <a:lnTo>
                  <a:pt x="5551708" y="2515053"/>
                </a:lnTo>
                <a:lnTo>
                  <a:pt x="5553818" y="2497076"/>
                </a:lnTo>
                <a:lnTo>
                  <a:pt x="5555138" y="2479357"/>
                </a:lnTo>
                <a:lnTo>
                  <a:pt x="5556457" y="2461363"/>
                </a:lnTo>
                <a:lnTo>
                  <a:pt x="5556984" y="2443640"/>
                </a:lnTo>
                <a:lnTo>
                  <a:pt x="5556984" y="2434917"/>
                </a:lnTo>
                <a:lnTo>
                  <a:pt x="5556984" y="2426469"/>
                </a:lnTo>
                <a:lnTo>
                  <a:pt x="5556457" y="2417751"/>
                </a:lnTo>
                <a:lnTo>
                  <a:pt x="5556193" y="2409290"/>
                </a:lnTo>
                <a:lnTo>
                  <a:pt x="5555138" y="2401092"/>
                </a:lnTo>
                <a:lnTo>
                  <a:pt x="5554346" y="2392890"/>
                </a:lnTo>
                <a:lnTo>
                  <a:pt x="5553027" y="2384422"/>
                </a:lnTo>
                <a:lnTo>
                  <a:pt x="5551469" y="2376347"/>
                </a:lnTo>
                <a:lnTo>
                  <a:pt x="5551216" y="2376440"/>
                </a:lnTo>
                <a:lnTo>
                  <a:pt x="5551248" y="2376216"/>
                </a:lnTo>
                <a:lnTo>
                  <a:pt x="5550916" y="2376216"/>
                </a:lnTo>
                <a:lnTo>
                  <a:pt x="5551180" y="2375952"/>
                </a:lnTo>
                <a:lnTo>
                  <a:pt x="5551285" y="2375952"/>
                </a:lnTo>
                <a:lnTo>
                  <a:pt x="5551744" y="2372728"/>
                </a:lnTo>
                <a:lnTo>
                  <a:pt x="5552273" y="2369281"/>
                </a:lnTo>
                <a:lnTo>
                  <a:pt x="5553066" y="2365567"/>
                </a:lnTo>
                <a:lnTo>
                  <a:pt x="5554123" y="2361857"/>
                </a:lnTo>
                <a:lnTo>
                  <a:pt x="5556501" y="2354698"/>
                </a:lnTo>
                <a:lnTo>
                  <a:pt x="5559672" y="2347543"/>
                </a:lnTo>
                <a:lnTo>
                  <a:pt x="5563107" y="2340380"/>
                </a:lnTo>
                <a:lnTo>
                  <a:pt x="5567071" y="2332956"/>
                </a:lnTo>
                <a:lnTo>
                  <a:pt x="5575527" y="2318636"/>
                </a:lnTo>
                <a:lnTo>
                  <a:pt x="5583983" y="2303787"/>
                </a:lnTo>
                <a:lnTo>
                  <a:pt x="5588211" y="2296095"/>
                </a:lnTo>
                <a:lnTo>
                  <a:pt x="5591911" y="2288403"/>
                </a:lnTo>
                <a:lnTo>
                  <a:pt x="5595082" y="2280454"/>
                </a:lnTo>
                <a:lnTo>
                  <a:pt x="5597989" y="2272507"/>
                </a:lnTo>
                <a:lnTo>
                  <a:pt x="5599310" y="2268261"/>
                </a:lnTo>
                <a:lnTo>
                  <a:pt x="5600103" y="2264022"/>
                </a:lnTo>
                <a:lnTo>
                  <a:pt x="5600895" y="2259782"/>
                </a:lnTo>
                <a:lnTo>
                  <a:pt x="5601688" y="2255540"/>
                </a:lnTo>
                <a:lnTo>
                  <a:pt x="5602481" y="2247858"/>
                </a:lnTo>
                <a:lnTo>
                  <a:pt x="5602745" y="2239908"/>
                </a:lnTo>
                <a:lnTo>
                  <a:pt x="5603009" y="2232223"/>
                </a:lnTo>
                <a:lnTo>
                  <a:pt x="5603274" y="2224275"/>
                </a:lnTo>
                <a:lnTo>
                  <a:pt x="5603009" y="2216327"/>
                </a:lnTo>
                <a:lnTo>
                  <a:pt x="5602745" y="2208643"/>
                </a:lnTo>
                <a:lnTo>
                  <a:pt x="5602217" y="2200959"/>
                </a:lnTo>
                <a:lnTo>
                  <a:pt x="5601424" y="2193277"/>
                </a:lnTo>
                <a:lnTo>
                  <a:pt x="5600367" y="2187978"/>
                </a:lnTo>
                <a:lnTo>
                  <a:pt x="5599046" y="2182944"/>
                </a:lnTo>
                <a:lnTo>
                  <a:pt x="5597196" y="2177904"/>
                </a:lnTo>
                <a:lnTo>
                  <a:pt x="5595082" y="2173129"/>
                </a:lnTo>
                <a:lnTo>
                  <a:pt x="5592439" y="2168092"/>
                </a:lnTo>
                <a:lnTo>
                  <a:pt x="5590061" y="2163585"/>
                </a:lnTo>
                <a:lnTo>
                  <a:pt x="5584247" y="2153778"/>
                </a:lnTo>
                <a:lnTo>
                  <a:pt x="5578698" y="2144230"/>
                </a:lnTo>
                <a:lnTo>
                  <a:pt x="5573149" y="2134416"/>
                </a:lnTo>
                <a:lnTo>
                  <a:pt x="5570506" y="2129642"/>
                </a:lnTo>
                <a:lnTo>
                  <a:pt x="5568128" y="2124606"/>
                </a:lnTo>
                <a:lnTo>
                  <a:pt x="5566278" y="2119307"/>
                </a:lnTo>
                <a:lnTo>
                  <a:pt x="5564428" y="2114539"/>
                </a:lnTo>
                <a:lnTo>
                  <a:pt x="5561786" y="2104734"/>
                </a:lnTo>
                <a:lnTo>
                  <a:pt x="5559408" y="2095455"/>
                </a:lnTo>
                <a:lnTo>
                  <a:pt x="5557558" y="2085913"/>
                </a:lnTo>
                <a:lnTo>
                  <a:pt x="5556237" y="2076900"/>
                </a:lnTo>
                <a:lnTo>
                  <a:pt x="5554915" y="2067623"/>
                </a:lnTo>
                <a:lnTo>
                  <a:pt x="5554123" y="2058610"/>
                </a:lnTo>
                <a:lnTo>
                  <a:pt x="5553858" y="2049862"/>
                </a:lnTo>
                <a:lnTo>
                  <a:pt x="5553594" y="2040850"/>
                </a:lnTo>
                <a:lnTo>
                  <a:pt x="5553594" y="2032102"/>
                </a:lnTo>
                <a:lnTo>
                  <a:pt x="5553858" y="2023355"/>
                </a:lnTo>
                <a:lnTo>
                  <a:pt x="5554651" y="2006390"/>
                </a:lnTo>
                <a:lnTo>
                  <a:pt x="5556237" y="1989160"/>
                </a:lnTo>
                <a:lnTo>
                  <a:pt x="5557558" y="1972196"/>
                </a:lnTo>
                <a:lnTo>
                  <a:pt x="5559143" y="1955231"/>
                </a:lnTo>
                <a:lnTo>
                  <a:pt x="5560200" y="1938531"/>
                </a:lnTo>
                <a:lnTo>
                  <a:pt x="5560465" y="1929784"/>
                </a:lnTo>
                <a:lnTo>
                  <a:pt x="5560993" y="1921037"/>
                </a:lnTo>
                <a:lnTo>
                  <a:pt x="5560465" y="1912554"/>
                </a:lnTo>
                <a:lnTo>
                  <a:pt x="5560200" y="1903806"/>
                </a:lnTo>
                <a:lnTo>
                  <a:pt x="5559672" y="1895059"/>
                </a:lnTo>
                <a:lnTo>
                  <a:pt x="5558879" y="1886046"/>
                </a:lnTo>
                <a:lnTo>
                  <a:pt x="5557558" y="1877299"/>
                </a:lnTo>
                <a:lnTo>
                  <a:pt x="5555972" y="1868286"/>
                </a:lnTo>
                <a:lnTo>
                  <a:pt x="5553858" y="1859008"/>
                </a:lnTo>
                <a:lnTo>
                  <a:pt x="5551480" y="1849730"/>
                </a:lnTo>
                <a:lnTo>
                  <a:pt x="5548573" y="1840188"/>
                </a:lnTo>
                <a:lnTo>
                  <a:pt x="5546028" y="1833314"/>
                </a:lnTo>
                <a:lnTo>
                  <a:pt x="5545932" y="1833257"/>
                </a:lnTo>
                <a:lnTo>
                  <a:pt x="5544609" y="1831946"/>
                </a:lnTo>
                <a:lnTo>
                  <a:pt x="5541963" y="1819363"/>
                </a:lnTo>
                <a:lnTo>
                  <a:pt x="5542228" y="1819363"/>
                </a:lnTo>
                <a:lnTo>
                  <a:pt x="5547255" y="1813333"/>
                </a:lnTo>
                <a:lnTo>
                  <a:pt x="5548842" y="1809663"/>
                </a:lnTo>
                <a:lnTo>
                  <a:pt x="5555722" y="1814644"/>
                </a:lnTo>
                <a:lnTo>
                  <a:pt x="5572126" y="1830111"/>
                </a:lnTo>
                <a:lnTo>
                  <a:pt x="5571861" y="1831160"/>
                </a:lnTo>
                <a:lnTo>
                  <a:pt x="5570274" y="1833257"/>
                </a:lnTo>
                <a:lnTo>
                  <a:pt x="5568951" y="1835354"/>
                </a:lnTo>
                <a:lnTo>
                  <a:pt x="5568162" y="1835843"/>
                </a:lnTo>
                <a:lnTo>
                  <a:pt x="5569461" y="1835680"/>
                </a:lnTo>
                <a:lnTo>
                  <a:pt x="5573677" y="1835151"/>
                </a:lnTo>
                <a:lnTo>
                  <a:pt x="5580812" y="1834356"/>
                </a:lnTo>
                <a:lnTo>
                  <a:pt x="5587418" y="1832766"/>
                </a:lnTo>
                <a:lnTo>
                  <a:pt x="5594289" y="1830910"/>
                </a:lnTo>
                <a:lnTo>
                  <a:pt x="5600631" y="1829054"/>
                </a:lnTo>
                <a:lnTo>
                  <a:pt x="5606973" y="1826669"/>
                </a:lnTo>
                <a:lnTo>
                  <a:pt x="5617543" y="1822958"/>
                </a:lnTo>
                <a:lnTo>
                  <a:pt x="5628906" y="1818186"/>
                </a:lnTo>
                <a:lnTo>
                  <a:pt x="5639212" y="1814475"/>
                </a:lnTo>
                <a:lnTo>
                  <a:pt x="5663340" y="1833695"/>
                </a:lnTo>
                <a:lnTo>
                  <a:pt x="5661273" y="1830901"/>
                </a:lnTo>
                <a:lnTo>
                  <a:pt x="5656781" y="1823228"/>
                </a:lnTo>
                <a:lnTo>
                  <a:pt x="5654667" y="1819523"/>
                </a:lnTo>
                <a:lnTo>
                  <a:pt x="5653346" y="1815554"/>
                </a:lnTo>
                <a:lnTo>
                  <a:pt x="5651496" y="1811584"/>
                </a:lnTo>
                <a:lnTo>
                  <a:pt x="5650439" y="1807615"/>
                </a:lnTo>
                <a:lnTo>
                  <a:pt x="5649382" y="1803645"/>
                </a:lnTo>
                <a:lnTo>
                  <a:pt x="5648854" y="1799411"/>
                </a:lnTo>
                <a:lnTo>
                  <a:pt x="5648325" y="1795442"/>
                </a:lnTo>
                <a:lnTo>
                  <a:pt x="5648325" y="1790944"/>
                </a:lnTo>
                <a:lnTo>
                  <a:pt x="5648589" y="1786445"/>
                </a:lnTo>
                <a:lnTo>
                  <a:pt x="5649382" y="1782211"/>
                </a:lnTo>
                <a:lnTo>
                  <a:pt x="5650703" y="1777448"/>
                </a:lnTo>
                <a:lnTo>
                  <a:pt x="5652025" y="1772685"/>
                </a:lnTo>
                <a:lnTo>
                  <a:pt x="5654139" y="1767657"/>
                </a:lnTo>
                <a:lnTo>
                  <a:pt x="5656517" y="1762894"/>
                </a:lnTo>
                <a:close/>
                <a:moveTo>
                  <a:pt x="3233473" y="1757352"/>
                </a:moveTo>
                <a:lnTo>
                  <a:pt x="3231886" y="1760277"/>
                </a:lnTo>
                <a:lnTo>
                  <a:pt x="3230563" y="1762937"/>
                </a:lnTo>
                <a:lnTo>
                  <a:pt x="3229769" y="1765597"/>
                </a:lnTo>
                <a:lnTo>
                  <a:pt x="3229504" y="1767724"/>
                </a:lnTo>
                <a:lnTo>
                  <a:pt x="3229504" y="1770383"/>
                </a:lnTo>
                <a:lnTo>
                  <a:pt x="3229769" y="1773043"/>
                </a:lnTo>
                <a:lnTo>
                  <a:pt x="3230563" y="1775436"/>
                </a:lnTo>
                <a:lnTo>
                  <a:pt x="3231886" y="1778096"/>
                </a:lnTo>
                <a:lnTo>
                  <a:pt x="3231357" y="1789265"/>
                </a:lnTo>
                <a:lnTo>
                  <a:pt x="3252523" y="1785010"/>
                </a:lnTo>
                <a:lnTo>
                  <a:pt x="3263371" y="1782882"/>
                </a:lnTo>
                <a:lnTo>
                  <a:pt x="3275013" y="1780755"/>
                </a:lnTo>
                <a:lnTo>
                  <a:pt x="3286390" y="1779160"/>
                </a:lnTo>
                <a:lnTo>
                  <a:pt x="3297767" y="1777564"/>
                </a:lnTo>
                <a:lnTo>
                  <a:pt x="3308879" y="1776766"/>
                </a:lnTo>
                <a:lnTo>
                  <a:pt x="3319463" y="1776500"/>
                </a:lnTo>
                <a:lnTo>
                  <a:pt x="3317611" y="1777564"/>
                </a:lnTo>
                <a:lnTo>
                  <a:pt x="3316552" y="1778628"/>
                </a:lnTo>
                <a:lnTo>
                  <a:pt x="3314436" y="1779957"/>
                </a:lnTo>
                <a:lnTo>
                  <a:pt x="3302265" y="1785542"/>
                </a:lnTo>
                <a:lnTo>
                  <a:pt x="3289300" y="1796977"/>
                </a:lnTo>
                <a:lnTo>
                  <a:pt x="3294592" y="1797775"/>
                </a:lnTo>
                <a:lnTo>
                  <a:pt x="3286390" y="1809742"/>
                </a:lnTo>
                <a:lnTo>
                  <a:pt x="3271044" y="1806285"/>
                </a:lnTo>
                <a:lnTo>
                  <a:pt x="3270779" y="1797244"/>
                </a:lnTo>
                <a:lnTo>
                  <a:pt x="3268927" y="1796977"/>
                </a:lnTo>
                <a:lnTo>
                  <a:pt x="3268398" y="1796445"/>
                </a:lnTo>
                <a:lnTo>
                  <a:pt x="3268398" y="1796180"/>
                </a:lnTo>
                <a:lnTo>
                  <a:pt x="3267869" y="1796180"/>
                </a:lnTo>
                <a:lnTo>
                  <a:pt x="3266282" y="1796711"/>
                </a:lnTo>
                <a:lnTo>
                  <a:pt x="3263371" y="1797775"/>
                </a:lnTo>
                <a:lnTo>
                  <a:pt x="3259932" y="1799370"/>
                </a:lnTo>
                <a:lnTo>
                  <a:pt x="3255434" y="1800434"/>
                </a:lnTo>
                <a:lnTo>
                  <a:pt x="3250671" y="1801232"/>
                </a:lnTo>
                <a:lnTo>
                  <a:pt x="3248290" y="1801498"/>
                </a:lnTo>
                <a:lnTo>
                  <a:pt x="3245644" y="1801498"/>
                </a:lnTo>
                <a:lnTo>
                  <a:pt x="3243263" y="1800966"/>
                </a:lnTo>
                <a:lnTo>
                  <a:pt x="3240617" y="1800169"/>
                </a:lnTo>
                <a:lnTo>
                  <a:pt x="3236119" y="1796977"/>
                </a:lnTo>
                <a:lnTo>
                  <a:pt x="3233473" y="1795382"/>
                </a:lnTo>
                <a:lnTo>
                  <a:pt x="3231357" y="1793254"/>
                </a:lnTo>
                <a:lnTo>
                  <a:pt x="3229504" y="1791127"/>
                </a:lnTo>
                <a:lnTo>
                  <a:pt x="3228446" y="1789531"/>
                </a:lnTo>
                <a:lnTo>
                  <a:pt x="3227652" y="1788467"/>
                </a:lnTo>
                <a:lnTo>
                  <a:pt x="3227123" y="1786606"/>
                </a:lnTo>
                <a:lnTo>
                  <a:pt x="3226859" y="1785276"/>
                </a:lnTo>
                <a:lnTo>
                  <a:pt x="3226859" y="1783414"/>
                </a:lnTo>
                <a:lnTo>
                  <a:pt x="3226859" y="1781819"/>
                </a:lnTo>
                <a:lnTo>
                  <a:pt x="3211513" y="1782351"/>
                </a:lnTo>
                <a:lnTo>
                  <a:pt x="3213365" y="1778361"/>
                </a:lnTo>
                <a:lnTo>
                  <a:pt x="3215217" y="1774639"/>
                </a:lnTo>
                <a:lnTo>
                  <a:pt x="3217598" y="1771447"/>
                </a:lnTo>
                <a:lnTo>
                  <a:pt x="3220244" y="1768256"/>
                </a:lnTo>
                <a:lnTo>
                  <a:pt x="3223154" y="1764798"/>
                </a:lnTo>
                <a:lnTo>
                  <a:pt x="3226594" y="1762139"/>
                </a:lnTo>
                <a:lnTo>
                  <a:pt x="3229769" y="1759480"/>
                </a:lnTo>
                <a:lnTo>
                  <a:pt x="3233473" y="1757352"/>
                </a:lnTo>
                <a:close/>
                <a:moveTo>
                  <a:pt x="973138" y="1755789"/>
                </a:moveTo>
                <a:lnTo>
                  <a:pt x="972894" y="1756583"/>
                </a:lnTo>
                <a:lnTo>
                  <a:pt x="966788" y="1763728"/>
                </a:lnTo>
                <a:lnTo>
                  <a:pt x="973138" y="1755789"/>
                </a:lnTo>
                <a:close/>
                <a:moveTo>
                  <a:pt x="5847555" y="1753004"/>
                </a:moveTo>
                <a:lnTo>
                  <a:pt x="5849156" y="1756278"/>
                </a:lnTo>
                <a:lnTo>
                  <a:pt x="5856026" y="1768980"/>
                </a:lnTo>
                <a:lnTo>
                  <a:pt x="5863425" y="1781682"/>
                </a:lnTo>
                <a:lnTo>
                  <a:pt x="5867125" y="1787504"/>
                </a:lnTo>
                <a:lnTo>
                  <a:pt x="5871353" y="1793325"/>
                </a:lnTo>
                <a:lnTo>
                  <a:pt x="5875316" y="1799147"/>
                </a:lnTo>
                <a:lnTo>
                  <a:pt x="5879809" y="1804969"/>
                </a:lnTo>
                <a:lnTo>
                  <a:pt x="5884037" y="1810526"/>
                </a:lnTo>
                <a:lnTo>
                  <a:pt x="5889057" y="1815818"/>
                </a:lnTo>
                <a:lnTo>
                  <a:pt x="5894078" y="1821110"/>
                </a:lnTo>
                <a:lnTo>
                  <a:pt x="5899363" y="1826138"/>
                </a:lnTo>
                <a:lnTo>
                  <a:pt x="5900782" y="1827424"/>
                </a:lnTo>
                <a:lnTo>
                  <a:pt x="5883012" y="1804022"/>
                </a:lnTo>
                <a:lnTo>
                  <a:pt x="5873751" y="1791039"/>
                </a:lnTo>
                <a:lnTo>
                  <a:pt x="5864491" y="1778056"/>
                </a:lnTo>
                <a:lnTo>
                  <a:pt x="5855760" y="1765073"/>
                </a:lnTo>
                <a:lnTo>
                  <a:pt x="5847555" y="1753004"/>
                </a:lnTo>
                <a:close/>
                <a:moveTo>
                  <a:pt x="981076" y="1751027"/>
                </a:moveTo>
                <a:lnTo>
                  <a:pt x="981076" y="1751508"/>
                </a:lnTo>
                <a:lnTo>
                  <a:pt x="974726" y="1758965"/>
                </a:lnTo>
                <a:lnTo>
                  <a:pt x="981076" y="1751027"/>
                </a:lnTo>
                <a:close/>
                <a:moveTo>
                  <a:pt x="968376" y="1743089"/>
                </a:moveTo>
                <a:lnTo>
                  <a:pt x="963449" y="1744678"/>
                </a:lnTo>
                <a:lnTo>
                  <a:pt x="960712" y="1744360"/>
                </a:lnTo>
                <a:lnTo>
                  <a:pt x="960438" y="1744360"/>
                </a:lnTo>
                <a:lnTo>
                  <a:pt x="968376" y="1743089"/>
                </a:lnTo>
                <a:close/>
                <a:moveTo>
                  <a:pt x="976314" y="1743089"/>
                </a:moveTo>
                <a:lnTo>
                  <a:pt x="975481" y="1748353"/>
                </a:lnTo>
                <a:lnTo>
                  <a:pt x="965403" y="1757201"/>
                </a:lnTo>
                <a:lnTo>
                  <a:pt x="958852" y="1765315"/>
                </a:lnTo>
                <a:lnTo>
                  <a:pt x="962135" y="1758746"/>
                </a:lnTo>
                <a:lnTo>
                  <a:pt x="966217" y="1753893"/>
                </a:lnTo>
                <a:lnTo>
                  <a:pt x="967979" y="1747851"/>
                </a:lnTo>
                <a:lnTo>
                  <a:pt x="967423" y="1747851"/>
                </a:lnTo>
                <a:lnTo>
                  <a:pt x="976314" y="1743089"/>
                </a:lnTo>
                <a:close/>
                <a:moveTo>
                  <a:pt x="3381905" y="1736713"/>
                </a:moveTo>
                <a:lnTo>
                  <a:pt x="3385873" y="1739072"/>
                </a:lnTo>
                <a:lnTo>
                  <a:pt x="3394605" y="1744315"/>
                </a:lnTo>
                <a:lnTo>
                  <a:pt x="3394076" y="1747460"/>
                </a:lnTo>
                <a:lnTo>
                  <a:pt x="3393017" y="1750606"/>
                </a:lnTo>
                <a:lnTo>
                  <a:pt x="3391959" y="1753489"/>
                </a:lnTo>
                <a:lnTo>
                  <a:pt x="3390371" y="1756110"/>
                </a:lnTo>
                <a:lnTo>
                  <a:pt x="3387990" y="1760566"/>
                </a:lnTo>
                <a:lnTo>
                  <a:pt x="3385609" y="1765023"/>
                </a:lnTo>
                <a:lnTo>
                  <a:pt x="3383492" y="1768692"/>
                </a:lnTo>
                <a:lnTo>
                  <a:pt x="3383228" y="1770265"/>
                </a:lnTo>
                <a:lnTo>
                  <a:pt x="3382963" y="1771838"/>
                </a:lnTo>
                <a:lnTo>
                  <a:pt x="3383228" y="1773148"/>
                </a:lnTo>
                <a:lnTo>
                  <a:pt x="3384021" y="1773935"/>
                </a:lnTo>
                <a:lnTo>
                  <a:pt x="3385344" y="1775245"/>
                </a:lnTo>
                <a:lnTo>
                  <a:pt x="3386932" y="1776032"/>
                </a:lnTo>
                <a:lnTo>
                  <a:pt x="3376348" y="1786779"/>
                </a:lnTo>
                <a:lnTo>
                  <a:pt x="3366559" y="1792546"/>
                </a:lnTo>
                <a:lnTo>
                  <a:pt x="3370792" y="1792021"/>
                </a:lnTo>
                <a:lnTo>
                  <a:pt x="3369734" y="1794118"/>
                </a:lnTo>
                <a:lnTo>
                  <a:pt x="3368146" y="1796215"/>
                </a:lnTo>
                <a:lnTo>
                  <a:pt x="3364707" y="1799623"/>
                </a:lnTo>
                <a:lnTo>
                  <a:pt x="3361267" y="1803030"/>
                </a:lnTo>
                <a:lnTo>
                  <a:pt x="3358357" y="1805913"/>
                </a:lnTo>
                <a:lnTo>
                  <a:pt x="3357298" y="1807225"/>
                </a:lnTo>
                <a:lnTo>
                  <a:pt x="3356769" y="1808273"/>
                </a:lnTo>
                <a:lnTo>
                  <a:pt x="3356769" y="1809583"/>
                </a:lnTo>
                <a:lnTo>
                  <a:pt x="3357034" y="1810632"/>
                </a:lnTo>
                <a:lnTo>
                  <a:pt x="3358357" y="1811418"/>
                </a:lnTo>
                <a:lnTo>
                  <a:pt x="3359944" y="1812466"/>
                </a:lnTo>
                <a:lnTo>
                  <a:pt x="3362325" y="1812991"/>
                </a:lnTo>
                <a:lnTo>
                  <a:pt x="3365765" y="1813515"/>
                </a:lnTo>
                <a:lnTo>
                  <a:pt x="3370528" y="1810370"/>
                </a:lnTo>
                <a:lnTo>
                  <a:pt x="3375025" y="1806962"/>
                </a:lnTo>
                <a:lnTo>
                  <a:pt x="3378730" y="1803292"/>
                </a:lnTo>
                <a:lnTo>
                  <a:pt x="3380317" y="1801720"/>
                </a:lnTo>
                <a:lnTo>
                  <a:pt x="3381376" y="1800147"/>
                </a:lnTo>
                <a:lnTo>
                  <a:pt x="3381905" y="1798836"/>
                </a:lnTo>
                <a:lnTo>
                  <a:pt x="3381905" y="1797526"/>
                </a:lnTo>
                <a:lnTo>
                  <a:pt x="3381640" y="1796478"/>
                </a:lnTo>
                <a:lnTo>
                  <a:pt x="3380582" y="1795953"/>
                </a:lnTo>
                <a:lnTo>
                  <a:pt x="3378994" y="1795429"/>
                </a:lnTo>
                <a:lnTo>
                  <a:pt x="3376613" y="1795429"/>
                </a:lnTo>
                <a:lnTo>
                  <a:pt x="3373438" y="1796215"/>
                </a:lnTo>
                <a:lnTo>
                  <a:pt x="3369469" y="1797001"/>
                </a:lnTo>
                <a:lnTo>
                  <a:pt x="3387531" y="1781290"/>
                </a:lnTo>
                <a:lnTo>
                  <a:pt x="3396986" y="1780750"/>
                </a:lnTo>
                <a:lnTo>
                  <a:pt x="3405982" y="1777867"/>
                </a:lnTo>
                <a:lnTo>
                  <a:pt x="3412597" y="1778129"/>
                </a:lnTo>
                <a:lnTo>
                  <a:pt x="3412332" y="1779439"/>
                </a:lnTo>
                <a:lnTo>
                  <a:pt x="3407305" y="1787565"/>
                </a:lnTo>
                <a:lnTo>
                  <a:pt x="3413126" y="1790711"/>
                </a:lnTo>
                <a:lnTo>
                  <a:pt x="3396986" y="1801982"/>
                </a:lnTo>
                <a:lnTo>
                  <a:pt x="3382698" y="1812991"/>
                </a:lnTo>
                <a:lnTo>
                  <a:pt x="3377407" y="1815350"/>
                </a:lnTo>
                <a:lnTo>
                  <a:pt x="3372115" y="1816922"/>
                </a:lnTo>
                <a:lnTo>
                  <a:pt x="3367088" y="1818495"/>
                </a:lnTo>
                <a:lnTo>
                  <a:pt x="3362325" y="1819544"/>
                </a:lnTo>
                <a:lnTo>
                  <a:pt x="3361290" y="1819785"/>
                </a:lnTo>
                <a:lnTo>
                  <a:pt x="3362325" y="1819901"/>
                </a:lnTo>
                <a:lnTo>
                  <a:pt x="3362027" y="1820536"/>
                </a:lnTo>
                <a:lnTo>
                  <a:pt x="3355020" y="1820778"/>
                </a:lnTo>
                <a:lnTo>
                  <a:pt x="3353859" y="1820854"/>
                </a:lnTo>
                <a:lnTo>
                  <a:pt x="3350419" y="1820854"/>
                </a:lnTo>
                <a:lnTo>
                  <a:pt x="3346979" y="1820330"/>
                </a:lnTo>
                <a:lnTo>
                  <a:pt x="3345657" y="1819544"/>
                </a:lnTo>
                <a:lnTo>
                  <a:pt x="3344069" y="1819020"/>
                </a:lnTo>
                <a:lnTo>
                  <a:pt x="3343011" y="1818233"/>
                </a:lnTo>
                <a:lnTo>
                  <a:pt x="3341688" y="1817447"/>
                </a:lnTo>
                <a:lnTo>
                  <a:pt x="3340894" y="1816136"/>
                </a:lnTo>
                <a:lnTo>
                  <a:pt x="3340100" y="1815088"/>
                </a:lnTo>
                <a:lnTo>
                  <a:pt x="3339571" y="1813515"/>
                </a:lnTo>
                <a:lnTo>
                  <a:pt x="3338777" y="1811680"/>
                </a:lnTo>
                <a:lnTo>
                  <a:pt x="3338513" y="1810108"/>
                </a:lnTo>
                <a:lnTo>
                  <a:pt x="3338513" y="1808011"/>
                </a:lnTo>
                <a:lnTo>
                  <a:pt x="3338513" y="1803555"/>
                </a:lnTo>
                <a:lnTo>
                  <a:pt x="3339571" y="1798312"/>
                </a:lnTo>
                <a:lnTo>
                  <a:pt x="3340894" y="1792283"/>
                </a:lnTo>
                <a:lnTo>
                  <a:pt x="3350684" y="1779964"/>
                </a:lnTo>
                <a:lnTo>
                  <a:pt x="3359944" y="1767382"/>
                </a:lnTo>
                <a:lnTo>
                  <a:pt x="3369469" y="1754800"/>
                </a:lnTo>
                <a:lnTo>
                  <a:pt x="3373703" y="1748509"/>
                </a:lnTo>
                <a:lnTo>
                  <a:pt x="3378201" y="1741693"/>
                </a:lnTo>
                <a:lnTo>
                  <a:pt x="3381905" y="1736713"/>
                </a:lnTo>
                <a:close/>
                <a:moveTo>
                  <a:pt x="954088" y="1733535"/>
                </a:moveTo>
                <a:lnTo>
                  <a:pt x="953559" y="1734401"/>
                </a:lnTo>
                <a:lnTo>
                  <a:pt x="942975" y="1736710"/>
                </a:lnTo>
                <a:lnTo>
                  <a:pt x="954088" y="1733535"/>
                </a:lnTo>
                <a:close/>
                <a:moveTo>
                  <a:pt x="5894388" y="1731985"/>
                </a:moveTo>
                <a:lnTo>
                  <a:pt x="5894636" y="1731985"/>
                </a:lnTo>
                <a:lnTo>
                  <a:pt x="5898605" y="1734271"/>
                </a:lnTo>
                <a:lnTo>
                  <a:pt x="5902326" y="1746274"/>
                </a:lnTo>
                <a:lnTo>
                  <a:pt x="5899845" y="1743987"/>
                </a:lnTo>
                <a:lnTo>
                  <a:pt x="5895876" y="1739415"/>
                </a:lnTo>
                <a:lnTo>
                  <a:pt x="5894388" y="1731985"/>
                </a:lnTo>
                <a:close/>
                <a:moveTo>
                  <a:pt x="938213" y="1728774"/>
                </a:moveTo>
                <a:lnTo>
                  <a:pt x="938213" y="1731949"/>
                </a:lnTo>
                <a:lnTo>
                  <a:pt x="935038" y="1730361"/>
                </a:lnTo>
                <a:lnTo>
                  <a:pt x="938213" y="1728774"/>
                </a:lnTo>
                <a:close/>
                <a:moveTo>
                  <a:pt x="3325904" y="1726959"/>
                </a:moveTo>
                <a:lnTo>
                  <a:pt x="3324551" y="1728447"/>
                </a:lnTo>
                <a:lnTo>
                  <a:pt x="3330745" y="1730738"/>
                </a:lnTo>
                <a:lnTo>
                  <a:pt x="3321050" y="1733539"/>
                </a:lnTo>
                <a:lnTo>
                  <a:pt x="3323743" y="1728701"/>
                </a:lnTo>
                <a:lnTo>
                  <a:pt x="3325904" y="1726959"/>
                </a:lnTo>
                <a:close/>
                <a:moveTo>
                  <a:pt x="955676" y="1724010"/>
                </a:moveTo>
                <a:lnTo>
                  <a:pt x="950913" y="1725597"/>
                </a:lnTo>
                <a:lnTo>
                  <a:pt x="952034" y="1724186"/>
                </a:lnTo>
                <a:lnTo>
                  <a:pt x="955676" y="1724010"/>
                </a:lnTo>
                <a:close/>
                <a:moveTo>
                  <a:pt x="2943123" y="1723449"/>
                </a:moveTo>
                <a:lnTo>
                  <a:pt x="2943916" y="1723978"/>
                </a:lnTo>
                <a:lnTo>
                  <a:pt x="2946297" y="1725037"/>
                </a:lnTo>
                <a:lnTo>
                  <a:pt x="2950529" y="1726625"/>
                </a:lnTo>
                <a:lnTo>
                  <a:pt x="2947619" y="1732185"/>
                </a:lnTo>
                <a:lnTo>
                  <a:pt x="2961110" y="1728214"/>
                </a:lnTo>
                <a:lnTo>
                  <a:pt x="2979891" y="1731126"/>
                </a:lnTo>
                <a:lnTo>
                  <a:pt x="2981478" y="1731126"/>
                </a:lnTo>
                <a:lnTo>
                  <a:pt x="2979626" y="1730332"/>
                </a:lnTo>
                <a:lnTo>
                  <a:pt x="2971690" y="1728743"/>
                </a:lnTo>
                <a:lnTo>
                  <a:pt x="2955290" y="1725037"/>
                </a:lnTo>
                <a:lnTo>
                  <a:pt x="2947884" y="1723713"/>
                </a:lnTo>
                <a:lnTo>
                  <a:pt x="2943652" y="1723449"/>
                </a:lnTo>
                <a:lnTo>
                  <a:pt x="2943123" y="1723449"/>
                </a:lnTo>
                <a:close/>
                <a:moveTo>
                  <a:pt x="966788" y="1720834"/>
                </a:moveTo>
                <a:lnTo>
                  <a:pt x="966527" y="1721727"/>
                </a:lnTo>
                <a:lnTo>
                  <a:pt x="949325" y="1730359"/>
                </a:lnTo>
                <a:lnTo>
                  <a:pt x="966788" y="1720834"/>
                </a:lnTo>
                <a:close/>
                <a:moveTo>
                  <a:pt x="956956" y="1719248"/>
                </a:moveTo>
                <a:lnTo>
                  <a:pt x="957263" y="1719248"/>
                </a:lnTo>
                <a:lnTo>
                  <a:pt x="947738" y="1724011"/>
                </a:lnTo>
                <a:lnTo>
                  <a:pt x="956956" y="1719248"/>
                </a:lnTo>
                <a:close/>
                <a:moveTo>
                  <a:pt x="916893" y="1717688"/>
                </a:moveTo>
                <a:lnTo>
                  <a:pt x="927418" y="1726420"/>
                </a:lnTo>
                <a:lnTo>
                  <a:pt x="939023" y="1737269"/>
                </a:lnTo>
                <a:lnTo>
                  <a:pt x="961153" y="1744942"/>
                </a:lnTo>
                <a:lnTo>
                  <a:pt x="965201" y="1749440"/>
                </a:lnTo>
                <a:lnTo>
                  <a:pt x="957105" y="1766375"/>
                </a:lnTo>
                <a:lnTo>
                  <a:pt x="953056" y="1780663"/>
                </a:lnTo>
                <a:lnTo>
                  <a:pt x="950628" y="1784367"/>
                </a:lnTo>
                <a:lnTo>
                  <a:pt x="945770" y="1794687"/>
                </a:lnTo>
                <a:lnTo>
                  <a:pt x="953597" y="1803418"/>
                </a:lnTo>
                <a:lnTo>
                  <a:pt x="953597" y="1809504"/>
                </a:lnTo>
                <a:lnTo>
                  <a:pt x="953056" y="1815060"/>
                </a:lnTo>
                <a:lnTo>
                  <a:pt x="952247" y="1820352"/>
                </a:lnTo>
                <a:lnTo>
                  <a:pt x="950628" y="1825379"/>
                </a:lnTo>
                <a:lnTo>
                  <a:pt x="948738" y="1830405"/>
                </a:lnTo>
                <a:lnTo>
                  <a:pt x="946040" y="1835432"/>
                </a:lnTo>
                <a:lnTo>
                  <a:pt x="943341" y="1840195"/>
                </a:lnTo>
                <a:lnTo>
                  <a:pt x="939833" y="1844693"/>
                </a:lnTo>
                <a:lnTo>
                  <a:pt x="948738" y="1838607"/>
                </a:lnTo>
                <a:lnTo>
                  <a:pt x="947929" y="1840195"/>
                </a:lnTo>
                <a:lnTo>
                  <a:pt x="945770" y="1843898"/>
                </a:lnTo>
                <a:lnTo>
                  <a:pt x="943881" y="1847338"/>
                </a:lnTo>
                <a:lnTo>
                  <a:pt x="941722" y="1849719"/>
                </a:lnTo>
                <a:lnTo>
                  <a:pt x="939293" y="1852101"/>
                </a:lnTo>
                <a:lnTo>
                  <a:pt x="937673" y="1853423"/>
                </a:lnTo>
                <a:lnTo>
                  <a:pt x="936594" y="1854217"/>
                </a:lnTo>
                <a:lnTo>
                  <a:pt x="934975" y="1854746"/>
                </a:lnTo>
                <a:lnTo>
                  <a:pt x="933356" y="1855011"/>
                </a:lnTo>
                <a:lnTo>
                  <a:pt x="931466" y="1855804"/>
                </a:lnTo>
                <a:lnTo>
                  <a:pt x="929577" y="1855804"/>
                </a:lnTo>
                <a:lnTo>
                  <a:pt x="927689" y="1855804"/>
                </a:lnTo>
                <a:lnTo>
                  <a:pt x="925259" y="1855540"/>
                </a:lnTo>
                <a:lnTo>
                  <a:pt x="915544" y="1847338"/>
                </a:lnTo>
                <a:lnTo>
                  <a:pt x="906908" y="1842840"/>
                </a:lnTo>
                <a:lnTo>
                  <a:pt x="909067" y="1838607"/>
                </a:lnTo>
                <a:lnTo>
                  <a:pt x="911766" y="1834903"/>
                </a:lnTo>
                <a:lnTo>
                  <a:pt x="914465" y="1831199"/>
                </a:lnTo>
                <a:lnTo>
                  <a:pt x="917703" y="1826966"/>
                </a:lnTo>
                <a:lnTo>
                  <a:pt x="924989" y="1817706"/>
                </a:lnTo>
                <a:lnTo>
                  <a:pt x="928768" y="1812414"/>
                </a:lnTo>
                <a:lnTo>
                  <a:pt x="932816" y="1806064"/>
                </a:lnTo>
                <a:lnTo>
                  <a:pt x="929577" y="1810298"/>
                </a:lnTo>
                <a:lnTo>
                  <a:pt x="926609" y="1813737"/>
                </a:lnTo>
                <a:lnTo>
                  <a:pt x="923370" y="1816383"/>
                </a:lnTo>
                <a:lnTo>
                  <a:pt x="920132" y="1818235"/>
                </a:lnTo>
                <a:lnTo>
                  <a:pt x="918242" y="1819029"/>
                </a:lnTo>
                <a:lnTo>
                  <a:pt x="916623" y="1819558"/>
                </a:lnTo>
                <a:lnTo>
                  <a:pt x="914734" y="1819823"/>
                </a:lnTo>
                <a:lnTo>
                  <a:pt x="912575" y="1820352"/>
                </a:lnTo>
                <a:lnTo>
                  <a:pt x="908797" y="1819823"/>
                </a:lnTo>
                <a:lnTo>
                  <a:pt x="904479" y="1819294"/>
                </a:lnTo>
                <a:lnTo>
                  <a:pt x="904749" y="1819823"/>
                </a:lnTo>
                <a:lnTo>
                  <a:pt x="905288" y="1820352"/>
                </a:lnTo>
                <a:lnTo>
                  <a:pt x="905288" y="1820616"/>
                </a:lnTo>
                <a:lnTo>
                  <a:pt x="904479" y="1820616"/>
                </a:lnTo>
                <a:lnTo>
                  <a:pt x="903399" y="1820352"/>
                </a:lnTo>
                <a:lnTo>
                  <a:pt x="901240" y="1819294"/>
                </a:lnTo>
                <a:lnTo>
                  <a:pt x="899082" y="1818235"/>
                </a:lnTo>
                <a:lnTo>
                  <a:pt x="897192" y="1816383"/>
                </a:lnTo>
                <a:lnTo>
                  <a:pt x="896112" y="1815325"/>
                </a:lnTo>
                <a:lnTo>
                  <a:pt x="895304" y="1814001"/>
                </a:lnTo>
                <a:lnTo>
                  <a:pt x="894764" y="1812943"/>
                </a:lnTo>
                <a:lnTo>
                  <a:pt x="894493" y="1811356"/>
                </a:lnTo>
                <a:lnTo>
                  <a:pt x="906908" y="1806329"/>
                </a:lnTo>
                <a:lnTo>
                  <a:pt x="906638" y="1806329"/>
                </a:lnTo>
                <a:lnTo>
                  <a:pt x="906368" y="1800243"/>
                </a:lnTo>
                <a:lnTo>
                  <a:pt x="899891" y="1802095"/>
                </a:lnTo>
                <a:lnTo>
                  <a:pt x="908527" y="1794687"/>
                </a:lnTo>
                <a:lnTo>
                  <a:pt x="900430" y="1798391"/>
                </a:lnTo>
                <a:lnTo>
                  <a:pt x="901780" y="1797068"/>
                </a:lnTo>
                <a:lnTo>
                  <a:pt x="903129" y="1796010"/>
                </a:lnTo>
                <a:lnTo>
                  <a:pt x="903669" y="1794687"/>
                </a:lnTo>
                <a:lnTo>
                  <a:pt x="903939" y="1794158"/>
                </a:lnTo>
                <a:lnTo>
                  <a:pt x="903669" y="1793628"/>
                </a:lnTo>
                <a:lnTo>
                  <a:pt x="903129" y="1793364"/>
                </a:lnTo>
                <a:lnTo>
                  <a:pt x="900700" y="1793364"/>
                </a:lnTo>
                <a:lnTo>
                  <a:pt x="897732" y="1793628"/>
                </a:lnTo>
                <a:lnTo>
                  <a:pt x="894224" y="1794158"/>
                </a:lnTo>
                <a:lnTo>
                  <a:pt x="890445" y="1794687"/>
                </a:lnTo>
                <a:lnTo>
                  <a:pt x="887477" y="1794951"/>
                </a:lnTo>
                <a:lnTo>
                  <a:pt x="898272" y="1786748"/>
                </a:lnTo>
                <a:lnTo>
                  <a:pt x="914734" y="1780928"/>
                </a:lnTo>
                <a:lnTo>
                  <a:pt x="902050" y="1778811"/>
                </a:lnTo>
                <a:lnTo>
                  <a:pt x="908527" y="1769550"/>
                </a:lnTo>
                <a:lnTo>
                  <a:pt x="904646" y="1769550"/>
                </a:lnTo>
                <a:lnTo>
                  <a:pt x="904081" y="1772237"/>
                </a:lnTo>
                <a:lnTo>
                  <a:pt x="892176" y="1782751"/>
                </a:lnTo>
                <a:lnTo>
                  <a:pt x="903909" y="1769550"/>
                </a:lnTo>
                <a:lnTo>
                  <a:pt x="901780" y="1769550"/>
                </a:lnTo>
                <a:lnTo>
                  <a:pt x="904209" y="1765316"/>
                </a:lnTo>
                <a:lnTo>
                  <a:pt x="894224" y="1767168"/>
                </a:lnTo>
                <a:lnTo>
                  <a:pt x="898272" y="1762670"/>
                </a:lnTo>
                <a:lnTo>
                  <a:pt x="907448" y="1757114"/>
                </a:lnTo>
                <a:lnTo>
                  <a:pt x="895573" y="1761347"/>
                </a:lnTo>
                <a:lnTo>
                  <a:pt x="895573" y="1755791"/>
                </a:lnTo>
                <a:lnTo>
                  <a:pt x="884238" y="1756584"/>
                </a:lnTo>
                <a:lnTo>
                  <a:pt x="896922" y="1745471"/>
                </a:lnTo>
                <a:lnTo>
                  <a:pt x="894224" y="1745471"/>
                </a:lnTo>
                <a:lnTo>
                  <a:pt x="910686" y="1737004"/>
                </a:lnTo>
                <a:lnTo>
                  <a:pt x="910146" y="1740709"/>
                </a:lnTo>
                <a:lnTo>
                  <a:pt x="921211" y="1732770"/>
                </a:lnTo>
                <a:lnTo>
                  <a:pt x="913951" y="1731550"/>
                </a:lnTo>
                <a:lnTo>
                  <a:pt x="913924" y="1731448"/>
                </a:lnTo>
                <a:lnTo>
                  <a:pt x="911766" y="1731183"/>
                </a:lnTo>
                <a:lnTo>
                  <a:pt x="913951" y="1731550"/>
                </a:lnTo>
                <a:lnTo>
                  <a:pt x="914194" y="1732506"/>
                </a:lnTo>
                <a:lnTo>
                  <a:pt x="895304" y="1733829"/>
                </a:lnTo>
                <a:lnTo>
                  <a:pt x="896922" y="1730125"/>
                </a:lnTo>
                <a:lnTo>
                  <a:pt x="898541" y="1727214"/>
                </a:lnTo>
                <a:lnTo>
                  <a:pt x="900700" y="1724568"/>
                </a:lnTo>
                <a:lnTo>
                  <a:pt x="903129" y="1722186"/>
                </a:lnTo>
                <a:lnTo>
                  <a:pt x="906098" y="1720599"/>
                </a:lnTo>
                <a:lnTo>
                  <a:pt x="909337" y="1719011"/>
                </a:lnTo>
                <a:lnTo>
                  <a:pt x="912845" y="1718217"/>
                </a:lnTo>
                <a:lnTo>
                  <a:pt x="916893" y="1717688"/>
                </a:lnTo>
                <a:close/>
                <a:moveTo>
                  <a:pt x="3337747" y="1713934"/>
                </a:moveTo>
                <a:lnTo>
                  <a:pt x="3336099" y="1715746"/>
                </a:lnTo>
                <a:lnTo>
                  <a:pt x="3329668" y="1721827"/>
                </a:lnTo>
                <a:lnTo>
                  <a:pt x="3337747" y="1713934"/>
                </a:lnTo>
                <a:close/>
                <a:moveTo>
                  <a:pt x="3217864" y="1712922"/>
                </a:moveTo>
                <a:lnTo>
                  <a:pt x="3217864" y="1713695"/>
                </a:lnTo>
                <a:lnTo>
                  <a:pt x="3213101" y="1722448"/>
                </a:lnTo>
                <a:lnTo>
                  <a:pt x="3217864" y="1712922"/>
                </a:lnTo>
                <a:close/>
                <a:moveTo>
                  <a:pt x="1964532" y="1710477"/>
                </a:moveTo>
                <a:lnTo>
                  <a:pt x="1958182" y="1718139"/>
                </a:lnTo>
                <a:lnTo>
                  <a:pt x="1954477" y="1719988"/>
                </a:lnTo>
                <a:lnTo>
                  <a:pt x="1951567" y="1721309"/>
                </a:lnTo>
                <a:lnTo>
                  <a:pt x="1949186" y="1722366"/>
                </a:lnTo>
                <a:lnTo>
                  <a:pt x="1947598" y="1722366"/>
                </a:lnTo>
                <a:lnTo>
                  <a:pt x="1946011" y="1722366"/>
                </a:lnTo>
                <a:lnTo>
                  <a:pt x="1945217" y="1721573"/>
                </a:lnTo>
                <a:lnTo>
                  <a:pt x="1944688" y="1720517"/>
                </a:lnTo>
                <a:lnTo>
                  <a:pt x="1944688" y="1719460"/>
                </a:lnTo>
                <a:lnTo>
                  <a:pt x="1944839" y="1718405"/>
                </a:lnTo>
                <a:lnTo>
                  <a:pt x="1944682" y="1718823"/>
                </a:lnTo>
                <a:lnTo>
                  <a:pt x="1944417" y="1720675"/>
                </a:lnTo>
                <a:lnTo>
                  <a:pt x="1944417" y="1721733"/>
                </a:lnTo>
                <a:lnTo>
                  <a:pt x="1944946" y="1722791"/>
                </a:lnTo>
                <a:lnTo>
                  <a:pt x="1945740" y="1723584"/>
                </a:lnTo>
                <a:lnTo>
                  <a:pt x="1947328" y="1723584"/>
                </a:lnTo>
                <a:lnTo>
                  <a:pt x="1948916" y="1723584"/>
                </a:lnTo>
                <a:lnTo>
                  <a:pt x="1951298" y="1722526"/>
                </a:lnTo>
                <a:lnTo>
                  <a:pt x="1954208" y="1721204"/>
                </a:lnTo>
                <a:lnTo>
                  <a:pt x="1957913" y="1719352"/>
                </a:lnTo>
                <a:lnTo>
                  <a:pt x="1964264" y="1711681"/>
                </a:lnTo>
                <a:lnTo>
                  <a:pt x="1971938" y="1713797"/>
                </a:lnTo>
                <a:lnTo>
                  <a:pt x="1971938" y="1712517"/>
                </a:lnTo>
                <a:lnTo>
                  <a:pt x="1964532" y="1710477"/>
                </a:lnTo>
                <a:close/>
                <a:moveTo>
                  <a:pt x="3348096" y="1709063"/>
                </a:moveTo>
                <a:lnTo>
                  <a:pt x="3325904" y="1726959"/>
                </a:lnTo>
                <a:lnTo>
                  <a:pt x="3336099" y="1715746"/>
                </a:lnTo>
                <a:lnTo>
                  <a:pt x="3338016" y="1713934"/>
                </a:lnTo>
                <a:lnTo>
                  <a:pt x="3348096" y="1709063"/>
                </a:lnTo>
                <a:close/>
                <a:moveTo>
                  <a:pt x="3219451" y="1708159"/>
                </a:moveTo>
                <a:lnTo>
                  <a:pt x="3217070" y="1712922"/>
                </a:lnTo>
                <a:lnTo>
                  <a:pt x="3216276" y="1710779"/>
                </a:lnTo>
                <a:lnTo>
                  <a:pt x="3219451" y="1708159"/>
                </a:lnTo>
                <a:close/>
                <a:moveTo>
                  <a:pt x="5388737" y="1708150"/>
                </a:moveTo>
                <a:lnTo>
                  <a:pt x="5391213" y="1710096"/>
                </a:lnTo>
                <a:lnTo>
                  <a:pt x="5390683" y="1710096"/>
                </a:lnTo>
                <a:lnTo>
                  <a:pt x="5388737" y="1708150"/>
                </a:lnTo>
                <a:close/>
                <a:moveTo>
                  <a:pt x="5387498" y="1707177"/>
                </a:moveTo>
                <a:lnTo>
                  <a:pt x="5387764" y="1707177"/>
                </a:lnTo>
                <a:lnTo>
                  <a:pt x="5388737" y="1708150"/>
                </a:lnTo>
                <a:lnTo>
                  <a:pt x="5387498" y="1707177"/>
                </a:lnTo>
                <a:close/>
                <a:moveTo>
                  <a:pt x="3351213" y="1706550"/>
                </a:moveTo>
                <a:lnTo>
                  <a:pt x="3350136" y="1708077"/>
                </a:lnTo>
                <a:lnTo>
                  <a:pt x="3348096" y="1709063"/>
                </a:lnTo>
                <a:lnTo>
                  <a:pt x="3351213" y="1706550"/>
                </a:lnTo>
                <a:close/>
                <a:moveTo>
                  <a:pt x="971118" y="1705068"/>
                </a:moveTo>
                <a:lnTo>
                  <a:pt x="967796" y="1705859"/>
                </a:lnTo>
                <a:lnTo>
                  <a:pt x="947566" y="1708507"/>
                </a:lnTo>
                <a:lnTo>
                  <a:pt x="948095" y="1708507"/>
                </a:lnTo>
                <a:lnTo>
                  <a:pt x="953917" y="1708507"/>
                </a:lnTo>
                <a:lnTo>
                  <a:pt x="959739" y="1707714"/>
                </a:lnTo>
                <a:lnTo>
                  <a:pt x="965560" y="1706391"/>
                </a:lnTo>
                <a:lnTo>
                  <a:pt x="967796" y="1705859"/>
                </a:lnTo>
                <a:lnTo>
                  <a:pt x="969794" y="1705598"/>
                </a:lnTo>
                <a:lnTo>
                  <a:pt x="971118" y="1705068"/>
                </a:lnTo>
                <a:close/>
                <a:moveTo>
                  <a:pt x="6039110" y="1695998"/>
                </a:moveTo>
                <a:lnTo>
                  <a:pt x="6039498" y="1696969"/>
                </a:lnTo>
                <a:lnTo>
                  <a:pt x="6039374" y="1696792"/>
                </a:lnTo>
                <a:lnTo>
                  <a:pt x="6039110" y="1695998"/>
                </a:lnTo>
                <a:close/>
                <a:moveTo>
                  <a:pt x="5424775" y="1688760"/>
                </a:moveTo>
                <a:lnTo>
                  <a:pt x="5425444" y="1689931"/>
                </a:lnTo>
                <a:lnTo>
                  <a:pt x="5427036" y="1691787"/>
                </a:lnTo>
                <a:lnTo>
                  <a:pt x="5428894" y="1693644"/>
                </a:lnTo>
                <a:lnTo>
                  <a:pt x="5430486" y="1694971"/>
                </a:lnTo>
                <a:lnTo>
                  <a:pt x="5432608" y="1696565"/>
                </a:lnTo>
                <a:lnTo>
                  <a:pt x="5434731" y="1697625"/>
                </a:lnTo>
                <a:lnTo>
                  <a:pt x="5437119" y="1698686"/>
                </a:lnTo>
                <a:lnTo>
                  <a:pt x="5439773" y="1699217"/>
                </a:lnTo>
                <a:lnTo>
                  <a:pt x="5440793" y="1699402"/>
                </a:lnTo>
                <a:lnTo>
                  <a:pt x="5424775" y="1688760"/>
                </a:lnTo>
                <a:close/>
                <a:moveTo>
                  <a:pt x="1983582" y="1674283"/>
                </a:moveTo>
                <a:lnTo>
                  <a:pt x="1968546" y="1682472"/>
                </a:lnTo>
                <a:lnTo>
                  <a:pt x="1965852" y="1684966"/>
                </a:lnTo>
                <a:lnTo>
                  <a:pt x="1980877" y="1676774"/>
                </a:lnTo>
                <a:lnTo>
                  <a:pt x="1983582" y="1674283"/>
                </a:lnTo>
                <a:close/>
                <a:moveTo>
                  <a:pt x="962025" y="1673209"/>
                </a:moveTo>
                <a:lnTo>
                  <a:pt x="961749" y="1673748"/>
                </a:lnTo>
                <a:lnTo>
                  <a:pt x="949325" y="1687497"/>
                </a:lnTo>
                <a:lnTo>
                  <a:pt x="962025" y="1673209"/>
                </a:lnTo>
                <a:close/>
                <a:moveTo>
                  <a:pt x="5418962" y="1670368"/>
                </a:moveTo>
                <a:lnTo>
                  <a:pt x="5419871" y="1675601"/>
                </a:lnTo>
                <a:lnTo>
                  <a:pt x="5421198" y="1680909"/>
                </a:lnTo>
                <a:lnTo>
                  <a:pt x="5421994" y="1683561"/>
                </a:lnTo>
                <a:lnTo>
                  <a:pt x="5423056" y="1685950"/>
                </a:lnTo>
                <a:lnTo>
                  <a:pt x="5423404" y="1686507"/>
                </a:lnTo>
                <a:lnTo>
                  <a:pt x="5418962" y="1670368"/>
                </a:lnTo>
                <a:close/>
                <a:moveTo>
                  <a:pt x="1993005" y="1661357"/>
                </a:moveTo>
                <a:lnTo>
                  <a:pt x="1991784" y="1664772"/>
                </a:lnTo>
                <a:lnTo>
                  <a:pt x="1990196" y="1668999"/>
                </a:lnTo>
                <a:lnTo>
                  <a:pt x="1986228" y="1676661"/>
                </a:lnTo>
                <a:lnTo>
                  <a:pt x="1982523" y="1684058"/>
                </a:lnTo>
                <a:lnTo>
                  <a:pt x="1978290" y="1691455"/>
                </a:lnTo>
                <a:lnTo>
                  <a:pt x="1976703" y="1694890"/>
                </a:lnTo>
                <a:lnTo>
                  <a:pt x="1975115" y="1698853"/>
                </a:lnTo>
                <a:lnTo>
                  <a:pt x="1973528" y="1702287"/>
                </a:lnTo>
                <a:lnTo>
                  <a:pt x="1972734" y="1705458"/>
                </a:lnTo>
                <a:lnTo>
                  <a:pt x="1972689" y="1705772"/>
                </a:lnTo>
                <a:lnTo>
                  <a:pt x="1973262" y="1703482"/>
                </a:lnTo>
                <a:lnTo>
                  <a:pt x="1974849" y="1700043"/>
                </a:lnTo>
                <a:lnTo>
                  <a:pt x="1976437" y="1696075"/>
                </a:lnTo>
                <a:lnTo>
                  <a:pt x="1978025" y="1692636"/>
                </a:lnTo>
                <a:lnTo>
                  <a:pt x="1982259" y="1685230"/>
                </a:lnTo>
                <a:lnTo>
                  <a:pt x="1985964" y="1677824"/>
                </a:lnTo>
                <a:lnTo>
                  <a:pt x="1989933" y="1670153"/>
                </a:lnTo>
                <a:lnTo>
                  <a:pt x="1991521" y="1665921"/>
                </a:lnTo>
                <a:lnTo>
                  <a:pt x="1992844" y="1662218"/>
                </a:lnTo>
                <a:lnTo>
                  <a:pt x="1993005" y="1661357"/>
                </a:lnTo>
                <a:close/>
                <a:moveTo>
                  <a:pt x="985479" y="1658271"/>
                </a:moveTo>
                <a:lnTo>
                  <a:pt x="983188" y="1660020"/>
                </a:lnTo>
                <a:lnTo>
                  <a:pt x="982663" y="1660536"/>
                </a:lnTo>
                <a:lnTo>
                  <a:pt x="982663" y="1660020"/>
                </a:lnTo>
                <a:lnTo>
                  <a:pt x="985479" y="1658271"/>
                </a:lnTo>
                <a:close/>
                <a:moveTo>
                  <a:pt x="976958" y="1655746"/>
                </a:moveTo>
                <a:lnTo>
                  <a:pt x="979488" y="1656597"/>
                </a:lnTo>
                <a:lnTo>
                  <a:pt x="979235" y="1657163"/>
                </a:lnTo>
                <a:lnTo>
                  <a:pt x="977463" y="1659715"/>
                </a:lnTo>
                <a:lnTo>
                  <a:pt x="975692" y="1661983"/>
                </a:lnTo>
                <a:lnTo>
                  <a:pt x="973667" y="1664251"/>
                </a:lnTo>
                <a:lnTo>
                  <a:pt x="971390" y="1666235"/>
                </a:lnTo>
                <a:lnTo>
                  <a:pt x="969364" y="1667652"/>
                </a:lnTo>
                <a:lnTo>
                  <a:pt x="966834" y="1669354"/>
                </a:lnTo>
                <a:lnTo>
                  <a:pt x="964556" y="1670487"/>
                </a:lnTo>
                <a:lnTo>
                  <a:pt x="962025" y="1671621"/>
                </a:lnTo>
                <a:lnTo>
                  <a:pt x="963544" y="1669070"/>
                </a:lnTo>
                <a:lnTo>
                  <a:pt x="964810" y="1666519"/>
                </a:lnTo>
                <a:lnTo>
                  <a:pt x="966328" y="1663967"/>
                </a:lnTo>
                <a:lnTo>
                  <a:pt x="968353" y="1661699"/>
                </a:lnTo>
                <a:lnTo>
                  <a:pt x="970124" y="1659715"/>
                </a:lnTo>
                <a:lnTo>
                  <a:pt x="972149" y="1658297"/>
                </a:lnTo>
                <a:lnTo>
                  <a:pt x="974426" y="1656879"/>
                </a:lnTo>
                <a:lnTo>
                  <a:pt x="976958" y="1655746"/>
                </a:lnTo>
                <a:close/>
                <a:moveTo>
                  <a:pt x="1987021" y="1655525"/>
                </a:moveTo>
                <a:lnTo>
                  <a:pt x="1968285" y="1666902"/>
                </a:lnTo>
                <a:lnTo>
                  <a:pt x="1967175" y="1668566"/>
                </a:lnTo>
                <a:lnTo>
                  <a:pt x="1986758" y="1656663"/>
                </a:lnTo>
                <a:lnTo>
                  <a:pt x="1987233" y="1664273"/>
                </a:lnTo>
                <a:lnTo>
                  <a:pt x="1987551" y="1663979"/>
                </a:lnTo>
                <a:lnTo>
                  <a:pt x="1987021" y="1655525"/>
                </a:lnTo>
                <a:close/>
                <a:moveTo>
                  <a:pt x="3656440" y="1654465"/>
                </a:moveTo>
                <a:lnTo>
                  <a:pt x="3654494" y="1662211"/>
                </a:lnTo>
                <a:lnTo>
                  <a:pt x="3653873" y="1663997"/>
                </a:lnTo>
                <a:lnTo>
                  <a:pt x="3652838" y="1665273"/>
                </a:lnTo>
                <a:lnTo>
                  <a:pt x="3656440" y="1654465"/>
                </a:lnTo>
                <a:close/>
                <a:moveTo>
                  <a:pt x="3657601" y="1650984"/>
                </a:moveTo>
                <a:lnTo>
                  <a:pt x="3656677" y="1653755"/>
                </a:lnTo>
                <a:lnTo>
                  <a:pt x="3656440" y="1654465"/>
                </a:lnTo>
                <a:lnTo>
                  <a:pt x="3657187" y="1651494"/>
                </a:lnTo>
                <a:lnTo>
                  <a:pt x="3657601" y="1650984"/>
                </a:lnTo>
                <a:close/>
                <a:moveTo>
                  <a:pt x="983986" y="1650982"/>
                </a:moveTo>
                <a:lnTo>
                  <a:pt x="987426" y="1651542"/>
                </a:lnTo>
                <a:lnTo>
                  <a:pt x="986632" y="1652102"/>
                </a:lnTo>
                <a:lnTo>
                  <a:pt x="979488" y="1655745"/>
                </a:lnTo>
                <a:lnTo>
                  <a:pt x="983986" y="1650982"/>
                </a:lnTo>
                <a:close/>
                <a:moveTo>
                  <a:pt x="980354" y="1649395"/>
                </a:moveTo>
                <a:lnTo>
                  <a:pt x="981076" y="1649689"/>
                </a:lnTo>
                <a:lnTo>
                  <a:pt x="981076" y="1649983"/>
                </a:lnTo>
                <a:lnTo>
                  <a:pt x="973138" y="1657333"/>
                </a:lnTo>
                <a:lnTo>
                  <a:pt x="980354" y="1649395"/>
                </a:lnTo>
                <a:close/>
                <a:moveTo>
                  <a:pt x="1997365" y="1648542"/>
                </a:moveTo>
                <a:lnTo>
                  <a:pt x="1994694" y="1653147"/>
                </a:lnTo>
                <a:lnTo>
                  <a:pt x="1994462" y="1654230"/>
                </a:lnTo>
                <a:lnTo>
                  <a:pt x="1997343" y="1649257"/>
                </a:lnTo>
                <a:lnTo>
                  <a:pt x="1997365" y="1648542"/>
                </a:lnTo>
                <a:close/>
                <a:moveTo>
                  <a:pt x="978936" y="1647808"/>
                </a:moveTo>
                <a:lnTo>
                  <a:pt x="979488" y="1648088"/>
                </a:lnTo>
                <a:lnTo>
                  <a:pt x="979212" y="1648088"/>
                </a:lnTo>
                <a:lnTo>
                  <a:pt x="973138" y="1652570"/>
                </a:lnTo>
                <a:lnTo>
                  <a:pt x="978936" y="1647808"/>
                </a:lnTo>
                <a:close/>
                <a:moveTo>
                  <a:pt x="898525" y="1647806"/>
                </a:moveTo>
                <a:lnTo>
                  <a:pt x="897973" y="1649515"/>
                </a:lnTo>
                <a:lnTo>
                  <a:pt x="892176" y="1654156"/>
                </a:lnTo>
                <a:lnTo>
                  <a:pt x="898525" y="1647806"/>
                </a:lnTo>
                <a:close/>
                <a:moveTo>
                  <a:pt x="1978688" y="1643497"/>
                </a:moveTo>
                <a:lnTo>
                  <a:pt x="1978554" y="1643967"/>
                </a:lnTo>
                <a:lnTo>
                  <a:pt x="1977936" y="1647058"/>
                </a:lnTo>
                <a:lnTo>
                  <a:pt x="1978025" y="1646807"/>
                </a:lnTo>
                <a:lnTo>
                  <a:pt x="1978688" y="1643497"/>
                </a:lnTo>
                <a:close/>
                <a:moveTo>
                  <a:pt x="1015499" y="1639897"/>
                </a:moveTo>
                <a:lnTo>
                  <a:pt x="1019176" y="1639897"/>
                </a:lnTo>
                <a:lnTo>
                  <a:pt x="1017600" y="1641186"/>
                </a:lnTo>
                <a:lnTo>
                  <a:pt x="1010245" y="1646604"/>
                </a:lnTo>
                <a:lnTo>
                  <a:pt x="995535" y="1652022"/>
                </a:lnTo>
                <a:lnTo>
                  <a:pt x="985479" y="1658271"/>
                </a:lnTo>
                <a:lnTo>
                  <a:pt x="985553" y="1658214"/>
                </a:lnTo>
                <a:lnTo>
                  <a:pt x="989493" y="1655118"/>
                </a:lnTo>
                <a:lnTo>
                  <a:pt x="993959" y="1650990"/>
                </a:lnTo>
                <a:lnTo>
                  <a:pt x="999475" y="1646862"/>
                </a:lnTo>
                <a:lnTo>
                  <a:pt x="1002890" y="1645057"/>
                </a:lnTo>
                <a:lnTo>
                  <a:pt x="1006042" y="1643250"/>
                </a:lnTo>
                <a:lnTo>
                  <a:pt x="1009194" y="1641960"/>
                </a:lnTo>
                <a:lnTo>
                  <a:pt x="1012346" y="1640670"/>
                </a:lnTo>
                <a:lnTo>
                  <a:pt x="1015499" y="1639897"/>
                </a:lnTo>
                <a:close/>
                <a:moveTo>
                  <a:pt x="993776" y="1639869"/>
                </a:moveTo>
                <a:lnTo>
                  <a:pt x="993512" y="1640095"/>
                </a:lnTo>
                <a:lnTo>
                  <a:pt x="985838" y="1644632"/>
                </a:lnTo>
                <a:lnTo>
                  <a:pt x="993776" y="1639869"/>
                </a:lnTo>
                <a:close/>
                <a:moveTo>
                  <a:pt x="5395314" y="1639603"/>
                </a:moveTo>
                <a:lnTo>
                  <a:pt x="5398643" y="1642433"/>
                </a:lnTo>
                <a:lnTo>
                  <a:pt x="5403685" y="1646678"/>
                </a:lnTo>
                <a:lnTo>
                  <a:pt x="5408461" y="1651455"/>
                </a:lnTo>
                <a:lnTo>
                  <a:pt x="5410584" y="1653844"/>
                </a:lnTo>
                <a:lnTo>
                  <a:pt x="5412707" y="1656497"/>
                </a:lnTo>
                <a:lnTo>
                  <a:pt x="5414299" y="1659415"/>
                </a:lnTo>
                <a:lnTo>
                  <a:pt x="5416157" y="1662601"/>
                </a:lnTo>
                <a:lnTo>
                  <a:pt x="5417483" y="1666050"/>
                </a:lnTo>
                <a:lnTo>
                  <a:pt x="5418500" y="1668693"/>
                </a:lnTo>
                <a:lnTo>
                  <a:pt x="5415637" y="1658289"/>
                </a:lnTo>
                <a:lnTo>
                  <a:pt x="5414311" y="1656175"/>
                </a:lnTo>
                <a:lnTo>
                  <a:pt x="5413515" y="1654061"/>
                </a:lnTo>
                <a:lnTo>
                  <a:pt x="5410864" y="1650890"/>
                </a:lnTo>
                <a:lnTo>
                  <a:pt x="5407947" y="1647983"/>
                </a:lnTo>
                <a:lnTo>
                  <a:pt x="5405030" y="1645341"/>
                </a:lnTo>
                <a:lnTo>
                  <a:pt x="5401848" y="1643227"/>
                </a:lnTo>
                <a:lnTo>
                  <a:pt x="5398931" y="1641641"/>
                </a:lnTo>
                <a:lnTo>
                  <a:pt x="5395314" y="1639603"/>
                </a:lnTo>
                <a:close/>
                <a:moveTo>
                  <a:pt x="1979878" y="1639145"/>
                </a:moveTo>
                <a:lnTo>
                  <a:pt x="1972675" y="1641697"/>
                </a:lnTo>
                <a:lnTo>
                  <a:pt x="1971409" y="1643173"/>
                </a:lnTo>
                <a:lnTo>
                  <a:pt x="1979552" y="1640285"/>
                </a:lnTo>
                <a:lnTo>
                  <a:pt x="1979878" y="1639145"/>
                </a:lnTo>
                <a:close/>
                <a:moveTo>
                  <a:pt x="980982" y="1635105"/>
                </a:moveTo>
                <a:lnTo>
                  <a:pt x="982663" y="1636067"/>
                </a:lnTo>
                <a:lnTo>
                  <a:pt x="982383" y="1636548"/>
                </a:lnTo>
                <a:lnTo>
                  <a:pt x="973138" y="1643044"/>
                </a:lnTo>
                <a:lnTo>
                  <a:pt x="980982" y="1635105"/>
                </a:lnTo>
                <a:close/>
                <a:moveTo>
                  <a:pt x="1008165" y="1631535"/>
                </a:moveTo>
                <a:lnTo>
                  <a:pt x="1000227" y="1635766"/>
                </a:lnTo>
                <a:lnTo>
                  <a:pt x="1008165" y="1631799"/>
                </a:lnTo>
                <a:lnTo>
                  <a:pt x="1008165" y="1631535"/>
                </a:lnTo>
                <a:close/>
                <a:moveTo>
                  <a:pt x="1955876" y="1630196"/>
                </a:moveTo>
                <a:lnTo>
                  <a:pt x="1956061" y="1646611"/>
                </a:lnTo>
                <a:lnTo>
                  <a:pt x="1956590" y="1648728"/>
                </a:lnTo>
                <a:lnTo>
                  <a:pt x="1958178" y="1649257"/>
                </a:lnTo>
                <a:lnTo>
                  <a:pt x="1975888" y="1637056"/>
                </a:lnTo>
                <a:lnTo>
                  <a:pt x="1975909" y="1637032"/>
                </a:lnTo>
                <a:lnTo>
                  <a:pt x="1976967" y="1635975"/>
                </a:lnTo>
                <a:lnTo>
                  <a:pt x="1976967" y="1635182"/>
                </a:lnTo>
                <a:lnTo>
                  <a:pt x="1976703" y="1635182"/>
                </a:lnTo>
                <a:lnTo>
                  <a:pt x="1975644" y="1636239"/>
                </a:lnTo>
                <a:lnTo>
                  <a:pt x="1972469" y="1638617"/>
                </a:lnTo>
                <a:lnTo>
                  <a:pt x="1967971" y="1641787"/>
                </a:lnTo>
                <a:lnTo>
                  <a:pt x="1963738" y="1644958"/>
                </a:lnTo>
                <a:lnTo>
                  <a:pt x="1961621" y="1646014"/>
                </a:lnTo>
                <a:lnTo>
                  <a:pt x="1959769" y="1647335"/>
                </a:lnTo>
                <a:lnTo>
                  <a:pt x="1958182" y="1647599"/>
                </a:lnTo>
                <a:lnTo>
                  <a:pt x="1956859" y="1647599"/>
                </a:lnTo>
                <a:lnTo>
                  <a:pt x="1956329" y="1642316"/>
                </a:lnTo>
                <a:lnTo>
                  <a:pt x="1956329" y="1638617"/>
                </a:lnTo>
                <a:lnTo>
                  <a:pt x="1956065" y="1633333"/>
                </a:lnTo>
                <a:lnTo>
                  <a:pt x="1955876" y="1630196"/>
                </a:lnTo>
                <a:close/>
                <a:moveTo>
                  <a:pt x="993776" y="1625580"/>
                </a:moveTo>
                <a:lnTo>
                  <a:pt x="993282" y="1626446"/>
                </a:lnTo>
                <a:lnTo>
                  <a:pt x="982663" y="1635105"/>
                </a:lnTo>
                <a:lnTo>
                  <a:pt x="984886" y="1629621"/>
                </a:lnTo>
                <a:lnTo>
                  <a:pt x="993776" y="1625580"/>
                </a:lnTo>
                <a:close/>
                <a:moveTo>
                  <a:pt x="5389621" y="1624425"/>
                </a:moveTo>
                <a:lnTo>
                  <a:pt x="5381926" y="1628371"/>
                </a:lnTo>
                <a:lnTo>
                  <a:pt x="5381926" y="1628636"/>
                </a:lnTo>
                <a:lnTo>
                  <a:pt x="5386755" y="1633005"/>
                </a:lnTo>
                <a:lnTo>
                  <a:pt x="5386734" y="1632920"/>
                </a:lnTo>
                <a:lnTo>
                  <a:pt x="5386204" y="1632128"/>
                </a:lnTo>
                <a:lnTo>
                  <a:pt x="5386204" y="1631335"/>
                </a:lnTo>
                <a:lnTo>
                  <a:pt x="5386204" y="1630542"/>
                </a:lnTo>
                <a:lnTo>
                  <a:pt x="5386469" y="1629222"/>
                </a:lnTo>
                <a:lnTo>
                  <a:pt x="5386999" y="1628164"/>
                </a:lnTo>
                <a:lnTo>
                  <a:pt x="5388855" y="1625257"/>
                </a:lnTo>
                <a:lnTo>
                  <a:pt x="5389621" y="1624425"/>
                </a:lnTo>
                <a:close/>
                <a:moveTo>
                  <a:pt x="5819247" y="1624112"/>
                </a:moveTo>
                <a:lnTo>
                  <a:pt x="5838826" y="1640540"/>
                </a:lnTo>
                <a:lnTo>
                  <a:pt x="5840943" y="1643454"/>
                </a:lnTo>
                <a:lnTo>
                  <a:pt x="5843060" y="1646369"/>
                </a:lnTo>
                <a:lnTo>
                  <a:pt x="5847028" y="1653257"/>
                </a:lnTo>
                <a:lnTo>
                  <a:pt x="5850203" y="1660147"/>
                </a:lnTo>
                <a:lnTo>
                  <a:pt x="5853643" y="1668095"/>
                </a:lnTo>
                <a:lnTo>
                  <a:pt x="5856553" y="1676309"/>
                </a:lnTo>
                <a:lnTo>
                  <a:pt x="5859728" y="1684523"/>
                </a:lnTo>
                <a:lnTo>
                  <a:pt x="5865814" y="1701481"/>
                </a:lnTo>
                <a:lnTo>
                  <a:pt x="5868989" y="1709430"/>
                </a:lnTo>
                <a:lnTo>
                  <a:pt x="5872164" y="1716849"/>
                </a:lnTo>
                <a:lnTo>
                  <a:pt x="5875603" y="1724004"/>
                </a:lnTo>
                <a:lnTo>
                  <a:pt x="5879572" y="1730363"/>
                </a:lnTo>
                <a:lnTo>
                  <a:pt x="5881424" y="1733013"/>
                </a:lnTo>
                <a:lnTo>
                  <a:pt x="5883541" y="1735662"/>
                </a:lnTo>
                <a:lnTo>
                  <a:pt x="5885922" y="1738311"/>
                </a:lnTo>
                <a:lnTo>
                  <a:pt x="5888303" y="1740431"/>
                </a:lnTo>
                <a:lnTo>
                  <a:pt x="5890685" y="1742286"/>
                </a:lnTo>
                <a:lnTo>
                  <a:pt x="5893330" y="1743610"/>
                </a:lnTo>
                <a:lnTo>
                  <a:pt x="5895976" y="1744935"/>
                </a:lnTo>
                <a:lnTo>
                  <a:pt x="5898887" y="1745731"/>
                </a:lnTo>
                <a:lnTo>
                  <a:pt x="5906824" y="1754474"/>
                </a:lnTo>
                <a:lnTo>
                  <a:pt x="5904972" y="1744935"/>
                </a:lnTo>
                <a:lnTo>
                  <a:pt x="5918201" y="1763748"/>
                </a:lnTo>
                <a:lnTo>
                  <a:pt x="5920053" y="1764013"/>
                </a:lnTo>
                <a:lnTo>
                  <a:pt x="5948275" y="1803104"/>
                </a:lnTo>
                <a:lnTo>
                  <a:pt x="5941760" y="1792966"/>
                </a:lnTo>
                <a:lnTo>
                  <a:pt x="5939642" y="1789525"/>
                </a:lnTo>
                <a:lnTo>
                  <a:pt x="5939377" y="1789525"/>
                </a:lnTo>
                <a:lnTo>
                  <a:pt x="5924551" y="1763310"/>
                </a:lnTo>
                <a:lnTo>
                  <a:pt x="5927199" y="1765164"/>
                </a:lnTo>
                <a:lnTo>
                  <a:pt x="5929846" y="1767018"/>
                </a:lnTo>
                <a:lnTo>
                  <a:pt x="5932494" y="1768606"/>
                </a:lnTo>
                <a:lnTo>
                  <a:pt x="5935406" y="1769930"/>
                </a:lnTo>
                <a:lnTo>
                  <a:pt x="5938583" y="1770989"/>
                </a:lnTo>
                <a:lnTo>
                  <a:pt x="5941495" y="1771520"/>
                </a:lnTo>
                <a:lnTo>
                  <a:pt x="5944407" y="1771784"/>
                </a:lnTo>
                <a:lnTo>
                  <a:pt x="5947584" y="1771784"/>
                </a:lnTo>
                <a:lnTo>
                  <a:pt x="5948114" y="1768606"/>
                </a:lnTo>
                <a:lnTo>
                  <a:pt x="5948908" y="1765958"/>
                </a:lnTo>
                <a:lnTo>
                  <a:pt x="5949967" y="1763576"/>
                </a:lnTo>
                <a:lnTo>
                  <a:pt x="5951026" y="1761721"/>
                </a:lnTo>
                <a:lnTo>
                  <a:pt x="5952350" y="1760664"/>
                </a:lnTo>
                <a:lnTo>
                  <a:pt x="5953674" y="1759605"/>
                </a:lnTo>
                <a:lnTo>
                  <a:pt x="5955262" y="1759077"/>
                </a:lnTo>
                <a:lnTo>
                  <a:pt x="5956851" y="1758809"/>
                </a:lnTo>
                <a:lnTo>
                  <a:pt x="5958704" y="1759077"/>
                </a:lnTo>
                <a:lnTo>
                  <a:pt x="5960822" y="1759340"/>
                </a:lnTo>
                <a:lnTo>
                  <a:pt x="5962940" y="1759870"/>
                </a:lnTo>
                <a:lnTo>
                  <a:pt x="5965058" y="1761193"/>
                </a:lnTo>
                <a:lnTo>
                  <a:pt x="5969824" y="1763576"/>
                </a:lnTo>
                <a:lnTo>
                  <a:pt x="5975383" y="1766754"/>
                </a:lnTo>
                <a:lnTo>
                  <a:pt x="5998152" y="1782905"/>
                </a:lnTo>
                <a:lnTo>
                  <a:pt x="6009801" y="1791378"/>
                </a:lnTo>
                <a:lnTo>
                  <a:pt x="6021715" y="1800118"/>
                </a:lnTo>
                <a:lnTo>
                  <a:pt x="6033629" y="1809385"/>
                </a:lnTo>
                <a:lnTo>
                  <a:pt x="6045278" y="1818651"/>
                </a:lnTo>
                <a:lnTo>
                  <a:pt x="6056397" y="1828183"/>
                </a:lnTo>
                <a:lnTo>
                  <a:pt x="6067252" y="1837978"/>
                </a:lnTo>
                <a:lnTo>
                  <a:pt x="6068576" y="1836125"/>
                </a:lnTo>
                <a:lnTo>
                  <a:pt x="6069370" y="1834008"/>
                </a:lnTo>
                <a:lnTo>
                  <a:pt x="6070164" y="1831889"/>
                </a:lnTo>
                <a:lnTo>
                  <a:pt x="6070959" y="1829508"/>
                </a:lnTo>
                <a:lnTo>
                  <a:pt x="6071223" y="1827125"/>
                </a:lnTo>
                <a:lnTo>
                  <a:pt x="6071488" y="1825271"/>
                </a:lnTo>
                <a:lnTo>
                  <a:pt x="6071223" y="1820505"/>
                </a:lnTo>
                <a:lnTo>
                  <a:pt x="6070429" y="1815474"/>
                </a:lnTo>
                <a:lnTo>
                  <a:pt x="6069105" y="1810180"/>
                </a:lnTo>
                <a:lnTo>
                  <a:pt x="6067252" y="1805146"/>
                </a:lnTo>
                <a:lnTo>
                  <a:pt x="6064869" y="1799590"/>
                </a:lnTo>
                <a:lnTo>
                  <a:pt x="6062222" y="1794027"/>
                </a:lnTo>
                <a:lnTo>
                  <a:pt x="6059045" y="1788465"/>
                </a:lnTo>
                <a:lnTo>
                  <a:pt x="6055603" y="1782905"/>
                </a:lnTo>
                <a:lnTo>
                  <a:pt x="6051897" y="1777081"/>
                </a:lnTo>
                <a:lnTo>
                  <a:pt x="6043425" y="1765164"/>
                </a:lnTo>
                <a:lnTo>
                  <a:pt x="6034952" y="1753250"/>
                </a:lnTo>
                <a:lnTo>
                  <a:pt x="6025951" y="1740806"/>
                </a:lnTo>
                <a:lnTo>
                  <a:pt x="6017479" y="1728890"/>
                </a:lnTo>
                <a:lnTo>
                  <a:pt x="6009801" y="1716975"/>
                </a:lnTo>
                <a:lnTo>
                  <a:pt x="6006359" y="1710883"/>
                </a:lnTo>
                <a:lnTo>
                  <a:pt x="6002918" y="1705058"/>
                </a:lnTo>
                <a:lnTo>
                  <a:pt x="6000005" y="1699233"/>
                </a:lnTo>
                <a:lnTo>
                  <a:pt x="5997887" y="1693672"/>
                </a:lnTo>
                <a:lnTo>
                  <a:pt x="5995769" y="1688111"/>
                </a:lnTo>
                <a:lnTo>
                  <a:pt x="5994181" y="1682551"/>
                </a:lnTo>
                <a:lnTo>
                  <a:pt x="5993651" y="1677255"/>
                </a:lnTo>
                <a:lnTo>
                  <a:pt x="5993386" y="1672224"/>
                </a:lnTo>
                <a:lnTo>
                  <a:pt x="5993386" y="1669577"/>
                </a:lnTo>
                <a:lnTo>
                  <a:pt x="5993916" y="1667193"/>
                </a:lnTo>
                <a:lnTo>
                  <a:pt x="5994181" y="1664545"/>
                </a:lnTo>
                <a:lnTo>
                  <a:pt x="5995240" y="1662163"/>
                </a:lnTo>
                <a:lnTo>
                  <a:pt x="6002653" y="1668251"/>
                </a:lnTo>
                <a:lnTo>
                  <a:pt x="6009801" y="1674341"/>
                </a:lnTo>
                <a:lnTo>
                  <a:pt x="6016420" y="1680961"/>
                </a:lnTo>
                <a:lnTo>
                  <a:pt x="6022774" y="1688374"/>
                </a:lnTo>
                <a:lnTo>
                  <a:pt x="6026480" y="1691819"/>
                </a:lnTo>
                <a:lnTo>
                  <a:pt x="6030716" y="1696319"/>
                </a:lnTo>
                <a:lnTo>
                  <a:pt x="6034952" y="1701616"/>
                </a:lnTo>
                <a:lnTo>
                  <a:pt x="6038232" y="1706054"/>
                </a:lnTo>
                <a:lnTo>
                  <a:pt x="6036995" y="1702878"/>
                </a:lnTo>
                <a:lnTo>
                  <a:pt x="6034088" y="1694411"/>
                </a:lnTo>
                <a:lnTo>
                  <a:pt x="6036202" y="1692294"/>
                </a:lnTo>
                <a:lnTo>
                  <a:pt x="6040167" y="1698645"/>
                </a:lnTo>
                <a:lnTo>
                  <a:pt x="6039498" y="1696969"/>
                </a:lnTo>
                <a:lnTo>
                  <a:pt x="6043074" y="1702084"/>
                </a:lnTo>
                <a:lnTo>
                  <a:pt x="6043074" y="1702349"/>
                </a:lnTo>
                <a:lnTo>
                  <a:pt x="6133732" y="1875389"/>
                </a:lnTo>
                <a:lnTo>
                  <a:pt x="6155405" y="1920102"/>
                </a:lnTo>
                <a:lnTo>
                  <a:pt x="6166242" y="1942590"/>
                </a:lnTo>
                <a:lnTo>
                  <a:pt x="6176814" y="1965342"/>
                </a:lnTo>
                <a:lnTo>
                  <a:pt x="6187387" y="1988359"/>
                </a:lnTo>
                <a:lnTo>
                  <a:pt x="6197959" y="2011376"/>
                </a:lnTo>
                <a:lnTo>
                  <a:pt x="6207738" y="2034658"/>
                </a:lnTo>
                <a:lnTo>
                  <a:pt x="6217782" y="2057940"/>
                </a:lnTo>
                <a:lnTo>
                  <a:pt x="6227561" y="2081222"/>
                </a:lnTo>
                <a:lnTo>
                  <a:pt x="6237077" y="2104764"/>
                </a:lnTo>
                <a:lnTo>
                  <a:pt x="6246327" y="2128310"/>
                </a:lnTo>
                <a:lnTo>
                  <a:pt x="6255314" y="2151879"/>
                </a:lnTo>
                <a:lnTo>
                  <a:pt x="6264036" y="2175427"/>
                </a:lnTo>
                <a:lnTo>
                  <a:pt x="6272230" y="2199224"/>
                </a:lnTo>
                <a:lnTo>
                  <a:pt x="6280159" y="2222743"/>
                </a:lnTo>
                <a:lnTo>
                  <a:pt x="6284403" y="2235336"/>
                </a:lnTo>
                <a:lnTo>
                  <a:pt x="6286274" y="2240175"/>
                </a:lnTo>
                <a:lnTo>
                  <a:pt x="6283492" y="2230908"/>
                </a:lnTo>
                <a:lnTo>
                  <a:pt x="6283492" y="2230379"/>
                </a:lnTo>
                <a:lnTo>
                  <a:pt x="6291229" y="2253750"/>
                </a:lnTo>
                <a:lnTo>
                  <a:pt x="6299175" y="2276592"/>
                </a:lnTo>
                <a:lnTo>
                  <a:pt x="6309500" y="2306796"/>
                </a:lnTo>
                <a:lnTo>
                  <a:pt x="6329356" y="2367211"/>
                </a:lnTo>
                <a:lnTo>
                  <a:pt x="6329952" y="2370792"/>
                </a:lnTo>
                <a:lnTo>
                  <a:pt x="6340668" y="2403185"/>
                </a:lnTo>
                <a:lnTo>
                  <a:pt x="6370580" y="2508501"/>
                </a:lnTo>
                <a:lnTo>
                  <a:pt x="6371639" y="2513790"/>
                </a:lnTo>
                <a:lnTo>
                  <a:pt x="6372963" y="2519082"/>
                </a:lnTo>
                <a:lnTo>
                  <a:pt x="6373757" y="2524112"/>
                </a:lnTo>
                <a:lnTo>
                  <a:pt x="6374286" y="2529403"/>
                </a:lnTo>
                <a:lnTo>
                  <a:pt x="6374551" y="2534430"/>
                </a:lnTo>
                <a:lnTo>
                  <a:pt x="6374816" y="2539455"/>
                </a:lnTo>
                <a:lnTo>
                  <a:pt x="6374816" y="2544219"/>
                </a:lnTo>
                <a:lnTo>
                  <a:pt x="6374551" y="2549509"/>
                </a:lnTo>
                <a:lnTo>
                  <a:pt x="6374286" y="2554535"/>
                </a:lnTo>
                <a:lnTo>
                  <a:pt x="6373757" y="2559562"/>
                </a:lnTo>
                <a:lnTo>
                  <a:pt x="6373227" y="2564325"/>
                </a:lnTo>
                <a:lnTo>
                  <a:pt x="6372169" y="2569350"/>
                </a:lnTo>
                <a:lnTo>
                  <a:pt x="6369786" y="2578874"/>
                </a:lnTo>
                <a:lnTo>
                  <a:pt x="6366874" y="2588662"/>
                </a:lnTo>
                <a:lnTo>
                  <a:pt x="6363168" y="2597921"/>
                </a:lnTo>
                <a:lnTo>
                  <a:pt x="6358933" y="2607444"/>
                </a:lnTo>
                <a:lnTo>
                  <a:pt x="6354433" y="2616441"/>
                </a:lnTo>
                <a:lnTo>
                  <a:pt x="6349139" y="2625439"/>
                </a:lnTo>
                <a:lnTo>
                  <a:pt x="6343580" y="2634438"/>
                </a:lnTo>
                <a:lnTo>
                  <a:pt x="6337227" y="2643172"/>
                </a:lnTo>
                <a:lnTo>
                  <a:pt x="6330874" y="2651906"/>
                </a:lnTo>
                <a:lnTo>
                  <a:pt x="6323992" y="2660100"/>
                </a:lnTo>
                <a:lnTo>
                  <a:pt x="6317109" y="2668309"/>
                </a:lnTo>
                <a:lnTo>
                  <a:pt x="6309698" y="2676508"/>
                </a:lnTo>
                <a:lnTo>
                  <a:pt x="6302021" y="2684447"/>
                </a:lnTo>
                <a:lnTo>
                  <a:pt x="6294080" y="2692122"/>
                </a:lnTo>
                <a:lnTo>
                  <a:pt x="6285874" y="2699794"/>
                </a:lnTo>
                <a:lnTo>
                  <a:pt x="6277933" y="2707205"/>
                </a:lnTo>
                <a:lnTo>
                  <a:pt x="6269727" y="2714086"/>
                </a:lnTo>
                <a:lnTo>
                  <a:pt x="6261256" y="2721229"/>
                </a:lnTo>
                <a:lnTo>
                  <a:pt x="6244844" y="2734460"/>
                </a:lnTo>
                <a:lnTo>
                  <a:pt x="6228432" y="2746631"/>
                </a:lnTo>
                <a:lnTo>
                  <a:pt x="6212550" y="2758540"/>
                </a:lnTo>
                <a:lnTo>
                  <a:pt x="6197726" y="2769125"/>
                </a:lnTo>
                <a:lnTo>
                  <a:pt x="6197501" y="2768293"/>
                </a:lnTo>
                <a:lnTo>
                  <a:pt x="6176826" y="2782183"/>
                </a:lnTo>
                <a:lnTo>
                  <a:pt x="6155951" y="2795679"/>
                </a:lnTo>
                <a:lnTo>
                  <a:pt x="6134546" y="2808910"/>
                </a:lnTo>
                <a:lnTo>
                  <a:pt x="6113142" y="2821612"/>
                </a:lnTo>
                <a:lnTo>
                  <a:pt x="6103365" y="2783241"/>
                </a:lnTo>
                <a:lnTo>
                  <a:pt x="6093059" y="2745134"/>
                </a:lnTo>
                <a:lnTo>
                  <a:pt x="6082489" y="2707030"/>
                </a:lnTo>
                <a:lnTo>
                  <a:pt x="6071390" y="2669192"/>
                </a:lnTo>
                <a:lnTo>
                  <a:pt x="6060028" y="2631349"/>
                </a:lnTo>
                <a:lnTo>
                  <a:pt x="6047872" y="2593775"/>
                </a:lnTo>
                <a:lnTo>
                  <a:pt x="6035981" y="2556208"/>
                </a:lnTo>
                <a:lnTo>
                  <a:pt x="6023033" y="2518635"/>
                </a:lnTo>
                <a:lnTo>
                  <a:pt x="6010084" y="2481590"/>
                </a:lnTo>
                <a:lnTo>
                  <a:pt x="5996872" y="2444273"/>
                </a:lnTo>
                <a:lnTo>
                  <a:pt x="5983131" y="2407234"/>
                </a:lnTo>
                <a:lnTo>
                  <a:pt x="5969125" y="2370176"/>
                </a:lnTo>
                <a:lnTo>
                  <a:pt x="5954327" y="2333389"/>
                </a:lnTo>
                <a:lnTo>
                  <a:pt x="5939794" y="2296596"/>
                </a:lnTo>
                <a:lnTo>
                  <a:pt x="5924467" y="2260345"/>
                </a:lnTo>
                <a:lnTo>
                  <a:pt x="5909140" y="2223841"/>
                </a:lnTo>
                <a:lnTo>
                  <a:pt x="5902270" y="2208234"/>
                </a:lnTo>
                <a:lnTo>
                  <a:pt x="5895135" y="2193159"/>
                </a:lnTo>
                <a:lnTo>
                  <a:pt x="5888000" y="2177811"/>
                </a:lnTo>
                <a:lnTo>
                  <a:pt x="5880601" y="2162202"/>
                </a:lnTo>
                <a:lnTo>
                  <a:pt x="5865275" y="2132022"/>
                </a:lnTo>
                <a:lnTo>
                  <a:pt x="5849948" y="2101595"/>
                </a:lnTo>
                <a:lnTo>
                  <a:pt x="5833829" y="2071696"/>
                </a:lnTo>
                <a:lnTo>
                  <a:pt x="5817445" y="2041530"/>
                </a:lnTo>
                <a:lnTo>
                  <a:pt x="5784414" y="1981729"/>
                </a:lnTo>
                <a:lnTo>
                  <a:pt x="5768031" y="1951564"/>
                </a:lnTo>
                <a:lnTo>
                  <a:pt x="5751647" y="1921398"/>
                </a:lnTo>
                <a:lnTo>
                  <a:pt x="5735528" y="1891498"/>
                </a:lnTo>
                <a:lnTo>
                  <a:pt x="5719937" y="1861332"/>
                </a:lnTo>
                <a:lnTo>
                  <a:pt x="5704875" y="1831166"/>
                </a:lnTo>
                <a:lnTo>
                  <a:pt x="5697476" y="1815818"/>
                </a:lnTo>
                <a:lnTo>
                  <a:pt x="5690341" y="1800735"/>
                </a:lnTo>
                <a:lnTo>
                  <a:pt x="5683470" y="1785387"/>
                </a:lnTo>
                <a:lnTo>
                  <a:pt x="5676600" y="1769774"/>
                </a:lnTo>
                <a:lnTo>
                  <a:pt x="5670258" y="1754690"/>
                </a:lnTo>
                <a:lnTo>
                  <a:pt x="5663916" y="1739078"/>
                </a:lnTo>
                <a:lnTo>
                  <a:pt x="5680828" y="1728758"/>
                </a:lnTo>
                <a:lnTo>
                  <a:pt x="5697476" y="1718173"/>
                </a:lnTo>
                <a:lnTo>
                  <a:pt x="5714123" y="1707588"/>
                </a:lnTo>
                <a:lnTo>
                  <a:pt x="5730507" y="1696738"/>
                </a:lnTo>
                <a:lnTo>
                  <a:pt x="5763538" y="1674775"/>
                </a:lnTo>
                <a:lnTo>
                  <a:pt x="5796305" y="1652811"/>
                </a:lnTo>
                <a:lnTo>
                  <a:pt x="5800005" y="1658898"/>
                </a:lnTo>
                <a:lnTo>
                  <a:pt x="5803969" y="1665513"/>
                </a:lnTo>
                <a:lnTo>
                  <a:pt x="5805879" y="1668970"/>
                </a:lnTo>
                <a:lnTo>
                  <a:pt x="5805489" y="1667565"/>
                </a:lnTo>
                <a:lnTo>
                  <a:pt x="5804695" y="1662797"/>
                </a:lnTo>
                <a:lnTo>
                  <a:pt x="5803901" y="1658557"/>
                </a:lnTo>
                <a:lnTo>
                  <a:pt x="5803637" y="1654317"/>
                </a:lnTo>
                <a:lnTo>
                  <a:pt x="5803637" y="1650343"/>
                </a:lnTo>
                <a:lnTo>
                  <a:pt x="5803901" y="1646369"/>
                </a:lnTo>
                <a:lnTo>
                  <a:pt x="5804430" y="1642924"/>
                </a:lnTo>
                <a:lnTo>
                  <a:pt x="5805489" y="1639480"/>
                </a:lnTo>
                <a:lnTo>
                  <a:pt x="5806812" y="1636300"/>
                </a:lnTo>
                <a:lnTo>
                  <a:pt x="5808399" y="1633120"/>
                </a:lnTo>
                <a:lnTo>
                  <a:pt x="5810516" y="1630736"/>
                </a:lnTo>
                <a:lnTo>
                  <a:pt x="5813162" y="1628351"/>
                </a:lnTo>
                <a:lnTo>
                  <a:pt x="5816072" y="1625966"/>
                </a:lnTo>
                <a:lnTo>
                  <a:pt x="5819247" y="1624112"/>
                </a:lnTo>
                <a:close/>
                <a:moveTo>
                  <a:pt x="1006476" y="1619258"/>
                </a:moveTo>
                <a:lnTo>
                  <a:pt x="1005683" y="1620316"/>
                </a:lnTo>
                <a:lnTo>
                  <a:pt x="985838" y="1639897"/>
                </a:lnTo>
                <a:lnTo>
                  <a:pt x="1006476" y="1619258"/>
                </a:lnTo>
                <a:close/>
                <a:moveTo>
                  <a:pt x="919163" y="1617642"/>
                </a:moveTo>
                <a:lnTo>
                  <a:pt x="918858" y="1617907"/>
                </a:lnTo>
                <a:lnTo>
                  <a:pt x="911225" y="1620818"/>
                </a:lnTo>
                <a:lnTo>
                  <a:pt x="919163" y="1617642"/>
                </a:lnTo>
                <a:close/>
                <a:moveTo>
                  <a:pt x="984251" y="1617642"/>
                </a:moveTo>
                <a:lnTo>
                  <a:pt x="982029" y="1625722"/>
                </a:lnTo>
                <a:lnTo>
                  <a:pt x="973138" y="1635105"/>
                </a:lnTo>
                <a:lnTo>
                  <a:pt x="984251" y="1617642"/>
                </a:lnTo>
                <a:close/>
                <a:moveTo>
                  <a:pt x="1047066" y="1617515"/>
                </a:moveTo>
                <a:lnTo>
                  <a:pt x="1032511" y="1631005"/>
                </a:lnTo>
                <a:lnTo>
                  <a:pt x="1046272" y="1619103"/>
                </a:lnTo>
                <a:lnTo>
                  <a:pt x="1047066" y="1617515"/>
                </a:lnTo>
                <a:close/>
                <a:moveTo>
                  <a:pt x="2668173" y="1609580"/>
                </a:moveTo>
                <a:lnTo>
                  <a:pt x="2669232" y="1612225"/>
                </a:lnTo>
                <a:lnTo>
                  <a:pt x="2670026" y="1614077"/>
                </a:lnTo>
                <a:lnTo>
                  <a:pt x="2670026" y="1614870"/>
                </a:lnTo>
                <a:lnTo>
                  <a:pt x="2670026" y="1615399"/>
                </a:lnTo>
                <a:lnTo>
                  <a:pt x="2669496" y="1615399"/>
                </a:lnTo>
                <a:lnTo>
                  <a:pt x="2668726" y="1614886"/>
                </a:lnTo>
                <a:lnTo>
                  <a:pt x="2668173" y="1609580"/>
                </a:lnTo>
                <a:close/>
                <a:moveTo>
                  <a:pt x="924984" y="1603354"/>
                </a:moveTo>
                <a:lnTo>
                  <a:pt x="928688" y="1604346"/>
                </a:lnTo>
                <a:lnTo>
                  <a:pt x="928159" y="1604941"/>
                </a:lnTo>
                <a:lnTo>
                  <a:pt x="919163" y="1606529"/>
                </a:lnTo>
                <a:lnTo>
                  <a:pt x="924984" y="1603354"/>
                </a:lnTo>
                <a:close/>
                <a:moveTo>
                  <a:pt x="1005910" y="1601594"/>
                </a:moveTo>
                <a:lnTo>
                  <a:pt x="1002120" y="1607464"/>
                </a:lnTo>
                <a:lnTo>
                  <a:pt x="1005910" y="1606664"/>
                </a:lnTo>
                <a:lnTo>
                  <a:pt x="1005910" y="1601594"/>
                </a:lnTo>
                <a:close/>
                <a:moveTo>
                  <a:pt x="3269543" y="1598595"/>
                </a:moveTo>
                <a:lnTo>
                  <a:pt x="3276916" y="1598866"/>
                </a:lnTo>
                <a:lnTo>
                  <a:pt x="3284816" y="1599954"/>
                </a:lnTo>
                <a:lnTo>
                  <a:pt x="3292189" y="1601585"/>
                </a:lnTo>
                <a:lnTo>
                  <a:pt x="3335112" y="1616265"/>
                </a:lnTo>
                <a:lnTo>
                  <a:pt x="3343275" y="1626322"/>
                </a:lnTo>
                <a:lnTo>
                  <a:pt x="3341958" y="1629313"/>
                </a:lnTo>
                <a:lnTo>
                  <a:pt x="3340378" y="1632031"/>
                </a:lnTo>
                <a:lnTo>
                  <a:pt x="3338271" y="1634207"/>
                </a:lnTo>
                <a:lnTo>
                  <a:pt x="3335638" y="1635565"/>
                </a:lnTo>
                <a:lnTo>
                  <a:pt x="3333005" y="1636925"/>
                </a:lnTo>
                <a:lnTo>
                  <a:pt x="3330108" y="1637740"/>
                </a:lnTo>
                <a:lnTo>
                  <a:pt x="3326948" y="1638012"/>
                </a:lnTo>
                <a:lnTo>
                  <a:pt x="3323525" y="1638284"/>
                </a:lnTo>
                <a:lnTo>
                  <a:pt x="3319575" y="1638012"/>
                </a:lnTo>
                <a:lnTo>
                  <a:pt x="3315888" y="1637468"/>
                </a:lnTo>
                <a:lnTo>
                  <a:pt x="3311675" y="1636381"/>
                </a:lnTo>
                <a:lnTo>
                  <a:pt x="3307725" y="1635565"/>
                </a:lnTo>
                <a:lnTo>
                  <a:pt x="3299035" y="1632847"/>
                </a:lnTo>
                <a:lnTo>
                  <a:pt x="3289819" y="1629585"/>
                </a:lnTo>
                <a:lnTo>
                  <a:pt x="3280866" y="1626051"/>
                </a:lnTo>
                <a:lnTo>
                  <a:pt x="3272176" y="1621973"/>
                </a:lnTo>
                <a:lnTo>
                  <a:pt x="3255323" y="1614090"/>
                </a:lnTo>
                <a:lnTo>
                  <a:pt x="3248213" y="1610827"/>
                </a:lnTo>
                <a:lnTo>
                  <a:pt x="3241630" y="1608109"/>
                </a:lnTo>
                <a:lnTo>
                  <a:pt x="3236100" y="1606478"/>
                </a:lnTo>
                <a:lnTo>
                  <a:pt x="3233993" y="1605663"/>
                </a:lnTo>
                <a:lnTo>
                  <a:pt x="3232150" y="1605391"/>
                </a:lnTo>
                <a:lnTo>
                  <a:pt x="3238996" y="1602944"/>
                </a:lnTo>
                <a:lnTo>
                  <a:pt x="3246633" y="1601041"/>
                </a:lnTo>
                <a:lnTo>
                  <a:pt x="3254006" y="1599682"/>
                </a:lnTo>
                <a:lnTo>
                  <a:pt x="3261906" y="1598866"/>
                </a:lnTo>
                <a:lnTo>
                  <a:pt x="3269543" y="1598595"/>
                </a:lnTo>
                <a:close/>
                <a:moveTo>
                  <a:pt x="996677" y="1598591"/>
                </a:moveTo>
                <a:lnTo>
                  <a:pt x="996951" y="1598591"/>
                </a:lnTo>
                <a:lnTo>
                  <a:pt x="989013" y="1606529"/>
                </a:lnTo>
                <a:lnTo>
                  <a:pt x="996677" y="1598591"/>
                </a:lnTo>
                <a:close/>
                <a:moveTo>
                  <a:pt x="1015927" y="1593856"/>
                </a:moveTo>
                <a:lnTo>
                  <a:pt x="1019176" y="1594656"/>
                </a:lnTo>
                <a:lnTo>
                  <a:pt x="1018634" y="1598393"/>
                </a:lnTo>
                <a:lnTo>
                  <a:pt x="1019176" y="1598393"/>
                </a:lnTo>
                <a:lnTo>
                  <a:pt x="1018364" y="1601327"/>
                </a:lnTo>
                <a:lnTo>
                  <a:pt x="1018093" y="1601861"/>
                </a:lnTo>
                <a:lnTo>
                  <a:pt x="1012137" y="1608531"/>
                </a:lnTo>
                <a:lnTo>
                  <a:pt x="1007805" y="1614401"/>
                </a:lnTo>
                <a:lnTo>
                  <a:pt x="1001849" y="1620004"/>
                </a:lnTo>
                <a:lnTo>
                  <a:pt x="988853" y="1625608"/>
                </a:lnTo>
                <a:lnTo>
                  <a:pt x="1007534" y="1609865"/>
                </a:lnTo>
                <a:lnTo>
                  <a:pt x="997246" y="1617336"/>
                </a:lnTo>
                <a:lnTo>
                  <a:pt x="984251" y="1624807"/>
                </a:lnTo>
                <a:lnTo>
                  <a:pt x="995351" y="1610399"/>
                </a:lnTo>
                <a:lnTo>
                  <a:pt x="995081" y="1610399"/>
                </a:lnTo>
                <a:lnTo>
                  <a:pt x="994810" y="1610399"/>
                </a:lnTo>
                <a:lnTo>
                  <a:pt x="992644" y="1609332"/>
                </a:lnTo>
                <a:lnTo>
                  <a:pt x="1015927" y="1593856"/>
                </a:lnTo>
                <a:close/>
                <a:moveTo>
                  <a:pt x="932668" y="1593827"/>
                </a:moveTo>
                <a:lnTo>
                  <a:pt x="933451" y="1598061"/>
                </a:lnTo>
                <a:lnTo>
                  <a:pt x="930579" y="1601236"/>
                </a:lnTo>
                <a:lnTo>
                  <a:pt x="925879" y="1600971"/>
                </a:lnTo>
                <a:lnTo>
                  <a:pt x="914129" y="1609967"/>
                </a:lnTo>
                <a:lnTo>
                  <a:pt x="914390" y="1609967"/>
                </a:lnTo>
                <a:lnTo>
                  <a:pt x="915435" y="1610497"/>
                </a:lnTo>
                <a:lnTo>
                  <a:pt x="909168" y="1621345"/>
                </a:lnTo>
                <a:lnTo>
                  <a:pt x="905774" y="1640131"/>
                </a:lnTo>
                <a:lnTo>
                  <a:pt x="896113" y="1647805"/>
                </a:lnTo>
                <a:lnTo>
                  <a:pt x="898202" y="1643571"/>
                </a:lnTo>
                <a:lnTo>
                  <a:pt x="893764" y="1646746"/>
                </a:lnTo>
                <a:lnTo>
                  <a:pt x="894286" y="1644894"/>
                </a:lnTo>
                <a:lnTo>
                  <a:pt x="898985" y="1633252"/>
                </a:lnTo>
                <a:lnTo>
                  <a:pt x="901597" y="1620022"/>
                </a:lnTo>
                <a:lnTo>
                  <a:pt x="906296" y="1614201"/>
                </a:lnTo>
                <a:lnTo>
                  <a:pt x="902902" y="1615259"/>
                </a:lnTo>
                <a:lnTo>
                  <a:pt x="915696" y="1603882"/>
                </a:lnTo>
                <a:lnTo>
                  <a:pt x="907601" y="1600971"/>
                </a:lnTo>
                <a:lnTo>
                  <a:pt x="914129" y="1597267"/>
                </a:lnTo>
                <a:lnTo>
                  <a:pt x="932668" y="1593827"/>
                </a:lnTo>
                <a:close/>
                <a:moveTo>
                  <a:pt x="1011238" y="1592242"/>
                </a:moveTo>
                <a:lnTo>
                  <a:pt x="1011238" y="1592759"/>
                </a:lnTo>
                <a:lnTo>
                  <a:pt x="998538" y="1603356"/>
                </a:lnTo>
                <a:lnTo>
                  <a:pt x="1011238" y="1592242"/>
                </a:lnTo>
                <a:close/>
                <a:moveTo>
                  <a:pt x="1046272" y="1587361"/>
                </a:moveTo>
                <a:lnTo>
                  <a:pt x="1042567" y="1596619"/>
                </a:lnTo>
                <a:lnTo>
                  <a:pt x="1046536" y="1591064"/>
                </a:lnTo>
                <a:lnTo>
                  <a:pt x="1046272" y="1587361"/>
                </a:lnTo>
                <a:close/>
                <a:moveTo>
                  <a:pt x="1956220" y="1583198"/>
                </a:moveTo>
                <a:lnTo>
                  <a:pt x="1955532" y="1583922"/>
                </a:lnTo>
                <a:lnTo>
                  <a:pt x="1957913" y="1585774"/>
                </a:lnTo>
                <a:lnTo>
                  <a:pt x="1959766" y="1587096"/>
                </a:lnTo>
                <a:lnTo>
                  <a:pt x="1962412" y="1588419"/>
                </a:lnTo>
                <a:lnTo>
                  <a:pt x="1964794" y="1589213"/>
                </a:lnTo>
                <a:lnTo>
                  <a:pt x="1967440" y="1589477"/>
                </a:lnTo>
                <a:lnTo>
                  <a:pt x="1970086" y="1589742"/>
                </a:lnTo>
                <a:lnTo>
                  <a:pt x="1972997" y="1589477"/>
                </a:lnTo>
                <a:lnTo>
                  <a:pt x="1974649" y="1589350"/>
                </a:lnTo>
                <a:lnTo>
                  <a:pt x="1976703" y="1588156"/>
                </a:lnTo>
                <a:lnTo>
                  <a:pt x="1973263" y="1588420"/>
                </a:lnTo>
                <a:lnTo>
                  <a:pt x="1970352" y="1588684"/>
                </a:lnTo>
                <a:lnTo>
                  <a:pt x="1967707" y="1588420"/>
                </a:lnTo>
                <a:lnTo>
                  <a:pt x="1965061" y="1588156"/>
                </a:lnTo>
                <a:lnTo>
                  <a:pt x="1962680" y="1587364"/>
                </a:lnTo>
                <a:lnTo>
                  <a:pt x="1960034" y="1586042"/>
                </a:lnTo>
                <a:lnTo>
                  <a:pt x="1958182" y="1584722"/>
                </a:lnTo>
                <a:lnTo>
                  <a:pt x="1956220" y="1583198"/>
                </a:lnTo>
                <a:close/>
                <a:moveTo>
                  <a:pt x="1027114" y="1582743"/>
                </a:moveTo>
                <a:lnTo>
                  <a:pt x="1026604" y="1583244"/>
                </a:lnTo>
                <a:lnTo>
                  <a:pt x="1012826" y="1592269"/>
                </a:lnTo>
                <a:lnTo>
                  <a:pt x="1027114" y="1582743"/>
                </a:lnTo>
                <a:close/>
                <a:moveTo>
                  <a:pt x="5854700" y="1582653"/>
                </a:moveTo>
                <a:lnTo>
                  <a:pt x="5861050" y="1588606"/>
                </a:lnTo>
                <a:lnTo>
                  <a:pt x="5862638" y="1592178"/>
                </a:lnTo>
                <a:lnTo>
                  <a:pt x="5854700" y="1582653"/>
                </a:lnTo>
                <a:close/>
                <a:moveTo>
                  <a:pt x="5594350" y="1581123"/>
                </a:moveTo>
                <a:lnTo>
                  <a:pt x="5597525" y="1582181"/>
                </a:lnTo>
                <a:lnTo>
                  <a:pt x="5597525" y="1585885"/>
                </a:lnTo>
                <a:lnTo>
                  <a:pt x="5595216" y="1583504"/>
                </a:lnTo>
                <a:lnTo>
                  <a:pt x="5595216" y="1583240"/>
                </a:lnTo>
                <a:lnTo>
                  <a:pt x="5594350" y="1581123"/>
                </a:lnTo>
                <a:close/>
                <a:moveTo>
                  <a:pt x="5372093" y="1579424"/>
                </a:moveTo>
                <a:lnTo>
                  <a:pt x="5376354" y="1591756"/>
                </a:lnTo>
                <a:lnTo>
                  <a:pt x="5384313" y="1603504"/>
                </a:lnTo>
                <a:lnTo>
                  <a:pt x="5381961" y="1597775"/>
                </a:lnTo>
                <a:lnTo>
                  <a:pt x="5379044" y="1592226"/>
                </a:lnTo>
                <a:lnTo>
                  <a:pt x="5376128" y="1586412"/>
                </a:lnTo>
                <a:lnTo>
                  <a:pt x="5372946" y="1580862"/>
                </a:lnTo>
                <a:lnTo>
                  <a:pt x="5372093" y="1579424"/>
                </a:lnTo>
                <a:close/>
                <a:moveTo>
                  <a:pt x="2020155" y="1576736"/>
                </a:moveTo>
                <a:lnTo>
                  <a:pt x="2019036" y="1580759"/>
                </a:lnTo>
                <a:lnTo>
                  <a:pt x="2017449" y="1585250"/>
                </a:lnTo>
                <a:lnTo>
                  <a:pt x="2015332" y="1589477"/>
                </a:lnTo>
                <a:lnTo>
                  <a:pt x="1997869" y="1639409"/>
                </a:lnTo>
                <a:lnTo>
                  <a:pt x="1997857" y="1639813"/>
                </a:lnTo>
                <a:lnTo>
                  <a:pt x="2015073" y="1590535"/>
                </a:lnTo>
                <a:lnTo>
                  <a:pt x="2017190" y="1586303"/>
                </a:lnTo>
                <a:lnTo>
                  <a:pt x="2018778" y="1581807"/>
                </a:lnTo>
                <a:lnTo>
                  <a:pt x="2020101" y="1577045"/>
                </a:lnTo>
                <a:lnTo>
                  <a:pt x="2020155" y="1576736"/>
                </a:lnTo>
                <a:close/>
                <a:moveTo>
                  <a:pt x="3608704" y="1575045"/>
                </a:moveTo>
                <a:lnTo>
                  <a:pt x="3604198" y="1584041"/>
                </a:lnTo>
                <a:lnTo>
                  <a:pt x="3612151" y="1578485"/>
                </a:lnTo>
                <a:lnTo>
                  <a:pt x="3612151" y="1578220"/>
                </a:lnTo>
                <a:lnTo>
                  <a:pt x="3608704" y="1575045"/>
                </a:lnTo>
                <a:close/>
                <a:moveTo>
                  <a:pt x="993154" y="1574777"/>
                </a:moveTo>
                <a:lnTo>
                  <a:pt x="995363" y="1591182"/>
                </a:lnTo>
                <a:lnTo>
                  <a:pt x="982663" y="1598591"/>
                </a:lnTo>
                <a:lnTo>
                  <a:pt x="984320" y="1595680"/>
                </a:lnTo>
                <a:lnTo>
                  <a:pt x="987633" y="1582715"/>
                </a:lnTo>
                <a:lnTo>
                  <a:pt x="993154" y="1574777"/>
                </a:lnTo>
                <a:close/>
                <a:moveTo>
                  <a:pt x="2664651" y="1571627"/>
                </a:moveTo>
                <a:lnTo>
                  <a:pt x="2665413" y="1575345"/>
                </a:lnTo>
                <a:lnTo>
                  <a:pt x="2652713" y="1581153"/>
                </a:lnTo>
                <a:lnTo>
                  <a:pt x="2664651" y="1571627"/>
                </a:lnTo>
                <a:close/>
                <a:moveTo>
                  <a:pt x="5805700" y="1565311"/>
                </a:moveTo>
                <a:lnTo>
                  <a:pt x="5807181" y="1566503"/>
                </a:lnTo>
                <a:lnTo>
                  <a:pt x="5808663" y="1570074"/>
                </a:lnTo>
                <a:lnTo>
                  <a:pt x="5805488" y="1566204"/>
                </a:lnTo>
                <a:lnTo>
                  <a:pt x="5805700" y="1565311"/>
                </a:lnTo>
                <a:close/>
                <a:moveTo>
                  <a:pt x="957946" y="1564096"/>
                </a:moveTo>
                <a:lnTo>
                  <a:pt x="939359" y="1570308"/>
                </a:lnTo>
                <a:lnTo>
                  <a:pt x="940953" y="1570308"/>
                </a:lnTo>
                <a:lnTo>
                  <a:pt x="945733" y="1569790"/>
                </a:lnTo>
                <a:lnTo>
                  <a:pt x="937235" y="1574967"/>
                </a:lnTo>
                <a:lnTo>
                  <a:pt x="957150" y="1564613"/>
                </a:lnTo>
                <a:lnTo>
                  <a:pt x="957946" y="1564096"/>
                </a:lnTo>
                <a:close/>
                <a:moveTo>
                  <a:pt x="5763420" y="1563700"/>
                </a:moveTo>
                <a:lnTo>
                  <a:pt x="5766595" y="1564230"/>
                </a:lnTo>
                <a:lnTo>
                  <a:pt x="5771357" y="1571913"/>
                </a:lnTo>
                <a:lnTo>
                  <a:pt x="5767918" y="1565025"/>
                </a:lnTo>
                <a:lnTo>
                  <a:pt x="5775061" y="1567410"/>
                </a:lnTo>
                <a:lnTo>
                  <a:pt x="5779295" y="1572444"/>
                </a:lnTo>
                <a:lnTo>
                  <a:pt x="5786174" y="1580128"/>
                </a:lnTo>
                <a:lnTo>
                  <a:pt x="5789084" y="1585692"/>
                </a:lnTo>
                <a:lnTo>
                  <a:pt x="5792789" y="1586222"/>
                </a:lnTo>
                <a:lnTo>
                  <a:pt x="5786968" y="1565290"/>
                </a:lnTo>
                <a:lnTo>
                  <a:pt x="5787761" y="1564495"/>
                </a:lnTo>
                <a:lnTo>
                  <a:pt x="5794111" y="1571649"/>
                </a:lnTo>
                <a:lnTo>
                  <a:pt x="5797022" y="1576683"/>
                </a:lnTo>
                <a:lnTo>
                  <a:pt x="5799668" y="1581187"/>
                </a:lnTo>
                <a:lnTo>
                  <a:pt x="5801784" y="1585692"/>
                </a:lnTo>
                <a:lnTo>
                  <a:pt x="5803637" y="1590196"/>
                </a:lnTo>
                <a:lnTo>
                  <a:pt x="5804695" y="1593905"/>
                </a:lnTo>
                <a:lnTo>
                  <a:pt x="5805224" y="1597880"/>
                </a:lnTo>
                <a:lnTo>
                  <a:pt x="5805224" y="1601590"/>
                </a:lnTo>
                <a:lnTo>
                  <a:pt x="5804959" y="1605034"/>
                </a:lnTo>
                <a:lnTo>
                  <a:pt x="5804166" y="1608479"/>
                </a:lnTo>
                <a:lnTo>
                  <a:pt x="5802578" y="1611923"/>
                </a:lnTo>
                <a:lnTo>
                  <a:pt x="5800461" y="1615103"/>
                </a:lnTo>
                <a:lnTo>
                  <a:pt x="5797816" y="1618018"/>
                </a:lnTo>
                <a:lnTo>
                  <a:pt x="5794641" y="1620932"/>
                </a:lnTo>
                <a:lnTo>
                  <a:pt x="5791201" y="1623846"/>
                </a:lnTo>
                <a:lnTo>
                  <a:pt x="5786703" y="1626496"/>
                </a:lnTo>
                <a:lnTo>
                  <a:pt x="5782205" y="1629147"/>
                </a:lnTo>
                <a:lnTo>
                  <a:pt x="5782142" y="1629083"/>
                </a:lnTo>
                <a:lnTo>
                  <a:pt x="5768295" y="1640639"/>
                </a:lnTo>
                <a:lnTo>
                  <a:pt x="5753761" y="1652282"/>
                </a:lnTo>
                <a:lnTo>
                  <a:pt x="5739227" y="1663396"/>
                </a:lnTo>
                <a:lnTo>
                  <a:pt x="5724165" y="1673981"/>
                </a:lnTo>
                <a:lnTo>
                  <a:pt x="5708838" y="1684566"/>
                </a:lnTo>
                <a:lnTo>
                  <a:pt x="5693776" y="1694622"/>
                </a:lnTo>
                <a:lnTo>
                  <a:pt x="5678185" y="1704412"/>
                </a:lnTo>
                <a:lnTo>
                  <a:pt x="5662595" y="1714203"/>
                </a:lnTo>
                <a:lnTo>
                  <a:pt x="5663387" y="1711028"/>
                </a:lnTo>
                <a:lnTo>
                  <a:pt x="5664709" y="1708117"/>
                </a:lnTo>
                <a:lnTo>
                  <a:pt x="5667615" y="1702031"/>
                </a:lnTo>
                <a:lnTo>
                  <a:pt x="5671051" y="1695680"/>
                </a:lnTo>
                <a:lnTo>
                  <a:pt x="5675279" y="1689064"/>
                </a:lnTo>
                <a:lnTo>
                  <a:pt x="5680035" y="1682713"/>
                </a:lnTo>
                <a:lnTo>
                  <a:pt x="5684263" y="1676627"/>
                </a:lnTo>
                <a:lnTo>
                  <a:pt x="5692455" y="1665513"/>
                </a:lnTo>
                <a:lnTo>
                  <a:pt x="5693512" y="1664984"/>
                </a:lnTo>
                <a:lnTo>
                  <a:pt x="5692455" y="1661808"/>
                </a:lnTo>
                <a:lnTo>
                  <a:pt x="5698004" y="1656781"/>
                </a:lnTo>
                <a:lnTo>
                  <a:pt x="5700647" y="1650165"/>
                </a:lnTo>
                <a:lnTo>
                  <a:pt x="5702761" y="1648048"/>
                </a:lnTo>
                <a:lnTo>
                  <a:pt x="5711745" y="1641433"/>
                </a:lnTo>
                <a:lnTo>
                  <a:pt x="5723108" y="1643020"/>
                </a:lnTo>
                <a:lnTo>
                  <a:pt x="5729978" y="1645931"/>
                </a:lnTo>
                <a:lnTo>
                  <a:pt x="5729978" y="1634023"/>
                </a:lnTo>
                <a:lnTo>
                  <a:pt x="5733942" y="1627937"/>
                </a:lnTo>
                <a:lnTo>
                  <a:pt x="5732885" y="1612589"/>
                </a:lnTo>
                <a:lnTo>
                  <a:pt x="5742927" y="1615765"/>
                </a:lnTo>
                <a:lnTo>
                  <a:pt x="5746098" y="1613647"/>
                </a:lnTo>
                <a:lnTo>
                  <a:pt x="5743720" y="1602004"/>
                </a:lnTo>
                <a:lnTo>
                  <a:pt x="5753233" y="1602533"/>
                </a:lnTo>
                <a:lnTo>
                  <a:pt x="5753497" y="1602268"/>
                </a:lnTo>
                <a:lnTo>
                  <a:pt x="5757196" y="1607561"/>
                </a:lnTo>
                <a:lnTo>
                  <a:pt x="5764331" y="1598035"/>
                </a:lnTo>
                <a:lnTo>
                  <a:pt x="5765063" y="1595590"/>
                </a:lnTo>
                <a:lnTo>
                  <a:pt x="5764743" y="1594966"/>
                </a:lnTo>
                <a:lnTo>
                  <a:pt x="5765801" y="1590461"/>
                </a:lnTo>
                <a:lnTo>
                  <a:pt x="5762626" y="1579862"/>
                </a:lnTo>
                <a:lnTo>
                  <a:pt x="5763420" y="1563700"/>
                </a:lnTo>
                <a:close/>
                <a:moveTo>
                  <a:pt x="1016001" y="1560492"/>
                </a:moveTo>
                <a:lnTo>
                  <a:pt x="1009903" y="1582556"/>
                </a:lnTo>
                <a:lnTo>
                  <a:pt x="1008517" y="1583094"/>
                </a:lnTo>
                <a:lnTo>
                  <a:pt x="1009903" y="1586862"/>
                </a:lnTo>
                <a:lnTo>
                  <a:pt x="1007686" y="1588476"/>
                </a:lnTo>
                <a:lnTo>
                  <a:pt x="998538" y="1592243"/>
                </a:lnTo>
                <a:lnTo>
                  <a:pt x="1007408" y="1575560"/>
                </a:lnTo>
                <a:lnTo>
                  <a:pt x="1002973" y="1577713"/>
                </a:lnTo>
                <a:lnTo>
                  <a:pt x="1006854" y="1572062"/>
                </a:lnTo>
                <a:lnTo>
                  <a:pt x="1016001" y="1560492"/>
                </a:lnTo>
                <a:close/>
                <a:moveTo>
                  <a:pt x="5583503" y="1560485"/>
                </a:moveTo>
                <a:lnTo>
                  <a:pt x="5588530" y="1563320"/>
                </a:lnTo>
                <a:lnTo>
                  <a:pt x="5591176" y="1576360"/>
                </a:lnTo>
                <a:lnTo>
                  <a:pt x="5583238" y="1561052"/>
                </a:lnTo>
                <a:lnTo>
                  <a:pt x="5583503" y="1560485"/>
                </a:lnTo>
                <a:close/>
                <a:moveTo>
                  <a:pt x="5354827" y="1554878"/>
                </a:moveTo>
                <a:lnTo>
                  <a:pt x="5369751" y="1575475"/>
                </a:lnTo>
                <a:lnTo>
                  <a:pt x="5369499" y="1575049"/>
                </a:lnTo>
                <a:lnTo>
                  <a:pt x="5364726" y="1568179"/>
                </a:lnTo>
                <a:lnTo>
                  <a:pt x="5360748" y="1562101"/>
                </a:lnTo>
                <a:lnTo>
                  <a:pt x="5356241" y="1556287"/>
                </a:lnTo>
                <a:lnTo>
                  <a:pt x="5354827" y="1554878"/>
                </a:lnTo>
                <a:close/>
                <a:moveTo>
                  <a:pt x="1016646" y="1552551"/>
                </a:moveTo>
                <a:lnTo>
                  <a:pt x="1019176" y="1553093"/>
                </a:lnTo>
                <a:lnTo>
                  <a:pt x="1018417" y="1555533"/>
                </a:lnTo>
                <a:lnTo>
                  <a:pt x="1005762" y="1563664"/>
                </a:lnTo>
                <a:lnTo>
                  <a:pt x="1013608" y="1558515"/>
                </a:lnTo>
                <a:lnTo>
                  <a:pt x="1006775" y="1560955"/>
                </a:lnTo>
                <a:lnTo>
                  <a:pt x="1004497" y="1558515"/>
                </a:lnTo>
                <a:lnTo>
                  <a:pt x="1016646" y="1552551"/>
                </a:lnTo>
                <a:close/>
                <a:moveTo>
                  <a:pt x="2025294" y="1551093"/>
                </a:moveTo>
                <a:lnTo>
                  <a:pt x="2024592" y="1553019"/>
                </a:lnTo>
                <a:lnTo>
                  <a:pt x="2024347" y="1554000"/>
                </a:lnTo>
                <a:lnTo>
                  <a:pt x="2025393" y="1551123"/>
                </a:lnTo>
                <a:lnTo>
                  <a:pt x="2025294" y="1551093"/>
                </a:lnTo>
                <a:close/>
                <a:moveTo>
                  <a:pt x="953698" y="1547789"/>
                </a:moveTo>
                <a:lnTo>
                  <a:pt x="954494" y="1548047"/>
                </a:lnTo>
                <a:lnTo>
                  <a:pt x="955025" y="1548306"/>
                </a:lnTo>
                <a:lnTo>
                  <a:pt x="955557" y="1548824"/>
                </a:lnTo>
                <a:lnTo>
                  <a:pt x="956088" y="1549342"/>
                </a:lnTo>
                <a:lnTo>
                  <a:pt x="956619" y="1551412"/>
                </a:lnTo>
                <a:lnTo>
                  <a:pt x="956619" y="1554260"/>
                </a:lnTo>
                <a:lnTo>
                  <a:pt x="967240" y="1550894"/>
                </a:lnTo>
                <a:lnTo>
                  <a:pt x="962992" y="1560213"/>
                </a:lnTo>
                <a:lnTo>
                  <a:pt x="972020" y="1554519"/>
                </a:lnTo>
                <a:lnTo>
                  <a:pt x="986092" y="1550118"/>
                </a:lnTo>
                <a:lnTo>
                  <a:pt x="989013" y="1548565"/>
                </a:lnTo>
                <a:lnTo>
                  <a:pt x="986889" y="1550636"/>
                </a:lnTo>
                <a:lnTo>
                  <a:pt x="979720" y="1556330"/>
                </a:lnTo>
                <a:lnTo>
                  <a:pt x="960070" y="1569013"/>
                </a:lnTo>
                <a:lnTo>
                  <a:pt x="938828" y="1585062"/>
                </a:lnTo>
                <a:lnTo>
                  <a:pt x="914666" y="1595415"/>
                </a:lnTo>
                <a:lnTo>
                  <a:pt x="914400" y="1588944"/>
                </a:lnTo>
                <a:lnTo>
                  <a:pt x="922100" y="1585320"/>
                </a:lnTo>
                <a:lnTo>
                  <a:pt x="919710" y="1583767"/>
                </a:lnTo>
                <a:lnTo>
                  <a:pt x="926084" y="1583767"/>
                </a:lnTo>
                <a:lnTo>
                  <a:pt x="925021" y="1572638"/>
                </a:lnTo>
                <a:lnTo>
                  <a:pt x="928207" y="1572379"/>
                </a:lnTo>
                <a:lnTo>
                  <a:pt x="931925" y="1566943"/>
                </a:lnTo>
                <a:lnTo>
                  <a:pt x="936439" y="1561248"/>
                </a:lnTo>
                <a:lnTo>
                  <a:pt x="941218" y="1556071"/>
                </a:lnTo>
                <a:lnTo>
                  <a:pt x="943608" y="1553742"/>
                </a:lnTo>
                <a:lnTo>
                  <a:pt x="945733" y="1551412"/>
                </a:lnTo>
                <a:lnTo>
                  <a:pt x="948122" y="1549601"/>
                </a:lnTo>
                <a:lnTo>
                  <a:pt x="950246" y="1548565"/>
                </a:lnTo>
                <a:lnTo>
                  <a:pt x="952105" y="1548047"/>
                </a:lnTo>
                <a:lnTo>
                  <a:pt x="953698" y="1547789"/>
                </a:lnTo>
                <a:close/>
                <a:moveTo>
                  <a:pt x="1051564" y="1546891"/>
                </a:moveTo>
                <a:lnTo>
                  <a:pt x="1043361" y="1548743"/>
                </a:lnTo>
                <a:lnTo>
                  <a:pt x="1051300" y="1547155"/>
                </a:lnTo>
                <a:lnTo>
                  <a:pt x="1051564" y="1546891"/>
                </a:lnTo>
                <a:close/>
                <a:moveTo>
                  <a:pt x="3636963" y="1546204"/>
                </a:moveTo>
                <a:lnTo>
                  <a:pt x="3636413" y="1546756"/>
                </a:lnTo>
                <a:lnTo>
                  <a:pt x="3622675" y="1552554"/>
                </a:lnTo>
                <a:lnTo>
                  <a:pt x="3636963" y="1546204"/>
                </a:lnTo>
                <a:close/>
                <a:moveTo>
                  <a:pt x="2004995" y="1545568"/>
                </a:moveTo>
                <a:lnTo>
                  <a:pt x="2015861" y="1548527"/>
                </a:lnTo>
                <a:lnTo>
                  <a:pt x="2017997" y="1548873"/>
                </a:lnTo>
                <a:lnTo>
                  <a:pt x="2007134" y="1545568"/>
                </a:lnTo>
                <a:lnTo>
                  <a:pt x="2004995" y="1545568"/>
                </a:lnTo>
                <a:close/>
                <a:moveTo>
                  <a:pt x="5350120" y="1537695"/>
                </a:moveTo>
                <a:lnTo>
                  <a:pt x="5351279" y="1549548"/>
                </a:lnTo>
                <a:lnTo>
                  <a:pt x="5351468" y="1548888"/>
                </a:lnTo>
                <a:lnTo>
                  <a:pt x="5350120" y="1537695"/>
                </a:lnTo>
                <a:close/>
                <a:moveTo>
                  <a:pt x="3652838" y="1536678"/>
                </a:moveTo>
                <a:lnTo>
                  <a:pt x="3659188" y="1540025"/>
                </a:lnTo>
                <a:lnTo>
                  <a:pt x="3658033" y="1540283"/>
                </a:lnTo>
                <a:lnTo>
                  <a:pt x="3646488" y="1546204"/>
                </a:lnTo>
                <a:lnTo>
                  <a:pt x="3652838" y="1536678"/>
                </a:lnTo>
                <a:close/>
                <a:moveTo>
                  <a:pt x="1036702" y="1525590"/>
                </a:moveTo>
                <a:lnTo>
                  <a:pt x="1038226" y="1526138"/>
                </a:lnTo>
                <a:lnTo>
                  <a:pt x="1037718" y="1526138"/>
                </a:lnTo>
                <a:lnTo>
                  <a:pt x="1025526" y="1533529"/>
                </a:lnTo>
                <a:lnTo>
                  <a:pt x="1036702" y="1525590"/>
                </a:lnTo>
                <a:close/>
                <a:moveTo>
                  <a:pt x="1059683" y="1520827"/>
                </a:moveTo>
                <a:lnTo>
                  <a:pt x="1060451" y="1521072"/>
                </a:lnTo>
                <a:lnTo>
                  <a:pt x="1060195" y="1521072"/>
                </a:lnTo>
                <a:lnTo>
                  <a:pt x="1052513" y="1524002"/>
                </a:lnTo>
                <a:lnTo>
                  <a:pt x="1059683" y="1520827"/>
                </a:lnTo>
                <a:close/>
                <a:moveTo>
                  <a:pt x="5303340" y="1515005"/>
                </a:moveTo>
                <a:lnTo>
                  <a:pt x="5302944" y="1515063"/>
                </a:lnTo>
                <a:lnTo>
                  <a:pt x="5299260" y="1520752"/>
                </a:lnTo>
                <a:lnTo>
                  <a:pt x="5300993" y="1518524"/>
                </a:lnTo>
                <a:lnTo>
                  <a:pt x="5303340" y="1515005"/>
                </a:lnTo>
                <a:close/>
                <a:moveTo>
                  <a:pt x="5291522" y="1513919"/>
                </a:moveTo>
                <a:lnTo>
                  <a:pt x="5291706" y="1514545"/>
                </a:lnTo>
                <a:lnTo>
                  <a:pt x="5293033" y="1517995"/>
                </a:lnTo>
                <a:lnTo>
                  <a:pt x="5293774" y="1519477"/>
                </a:lnTo>
                <a:lnTo>
                  <a:pt x="5291522" y="1513919"/>
                </a:lnTo>
                <a:close/>
                <a:moveTo>
                  <a:pt x="5289951" y="1510042"/>
                </a:moveTo>
                <a:lnTo>
                  <a:pt x="5289524" y="1510255"/>
                </a:lnTo>
                <a:lnTo>
                  <a:pt x="5289583" y="1510300"/>
                </a:lnTo>
                <a:lnTo>
                  <a:pt x="5289999" y="1510161"/>
                </a:lnTo>
                <a:lnTo>
                  <a:pt x="5289951" y="1510042"/>
                </a:lnTo>
                <a:close/>
                <a:moveTo>
                  <a:pt x="1003713" y="1509641"/>
                </a:moveTo>
                <a:lnTo>
                  <a:pt x="1004889" y="1511228"/>
                </a:lnTo>
                <a:lnTo>
                  <a:pt x="1004595" y="1511228"/>
                </a:lnTo>
                <a:lnTo>
                  <a:pt x="996951" y="1517579"/>
                </a:lnTo>
                <a:lnTo>
                  <a:pt x="1003713" y="1509641"/>
                </a:lnTo>
                <a:close/>
                <a:moveTo>
                  <a:pt x="1080409" y="1508801"/>
                </a:moveTo>
                <a:lnTo>
                  <a:pt x="1141008" y="1511182"/>
                </a:lnTo>
                <a:lnTo>
                  <a:pt x="1202137" y="1512769"/>
                </a:lnTo>
                <a:lnTo>
                  <a:pt x="1262737" y="1513563"/>
                </a:lnTo>
                <a:lnTo>
                  <a:pt x="1323866" y="1514091"/>
                </a:lnTo>
                <a:lnTo>
                  <a:pt x="1312487" y="1545833"/>
                </a:lnTo>
                <a:lnTo>
                  <a:pt x="1301108" y="1577574"/>
                </a:lnTo>
                <a:lnTo>
                  <a:pt x="1289994" y="1609051"/>
                </a:lnTo>
                <a:lnTo>
                  <a:pt x="1279144" y="1641057"/>
                </a:lnTo>
                <a:lnTo>
                  <a:pt x="1268559" y="1673063"/>
                </a:lnTo>
                <a:lnTo>
                  <a:pt x="1258503" y="1705068"/>
                </a:lnTo>
                <a:lnTo>
                  <a:pt x="1248447" y="1737339"/>
                </a:lnTo>
                <a:lnTo>
                  <a:pt x="1238391" y="1769344"/>
                </a:lnTo>
                <a:lnTo>
                  <a:pt x="1228865" y="1801350"/>
                </a:lnTo>
                <a:lnTo>
                  <a:pt x="1219338" y="1834150"/>
                </a:lnTo>
                <a:lnTo>
                  <a:pt x="1210341" y="1866156"/>
                </a:lnTo>
                <a:lnTo>
                  <a:pt x="1201079" y="1898955"/>
                </a:lnTo>
                <a:lnTo>
                  <a:pt x="1192346" y="1930960"/>
                </a:lnTo>
                <a:lnTo>
                  <a:pt x="1183878" y="1963495"/>
                </a:lnTo>
                <a:lnTo>
                  <a:pt x="1175410" y="1996558"/>
                </a:lnTo>
                <a:lnTo>
                  <a:pt x="1167471" y="2029092"/>
                </a:lnTo>
                <a:lnTo>
                  <a:pt x="1159532" y="2061891"/>
                </a:lnTo>
                <a:lnTo>
                  <a:pt x="1151594" y="2094425"/>
                </a:lnTo>
                <a:lnTo>
                  <a:pt x="1144184" y="2127217"/>
                </a:lnTo>
                <a:lnTo>
                  <a:pt x="1137039" y="2160024"/>
                </a:lnTo>
                <a:lnTo>
                  <a:pt x="1129894" y="2193085"/>
                </a:lnTo>
                <a:lnTo>
                  <a:pt x="1122749" y="2226151"/>
                </a:lnTo>
                <a:lnTo>
                  <a:pt x="1116134" y="2258948"/>
                </a:lnTo>
                <a:lnTo>
                  <a:pt x="1109518" y="2292008"/>
                </a:lnTo>
                <a:lnTo>
                  <a:pt x="1103431" y="2325072"/>
                </a:lnTo>
                <a:lnTo>
                  <a:pt x="1097345" y="2358399"/>
                </a:lnTo>
                <a:lnTo>
                  <a:pt x="1091523" y="2391464"/>
                </a:lnTo>
                <a:lnTo>
                  <a:pt x="1085966" y="2424528"/>
                </a:lnTo>
                <a:lnTo>
                  <a:pt x="1080409" y="2457597"/>
                </a:lnTo>
                <a:lnTo>
                  <a:pt x="1075116" y="2490927"/>
                </a:lnTo>
                <a:lnTo>
                  <a:pt x="1069824" y="2524256"/>
                </a:lnTo>
                <a:lnTo>
                  <a:pt x="1065060" y="2557319"/>
                </a:lnTo>
                <a:lnTo>
                  <a:pt x="1067442" y="2540656"/>
                </a:lnTo>
                <a:lnTo>
                  <a:pt x="1069030" y="2524787"/>
                </a:lnTo>
                <a:lnTo>
                  <a:pt x="1070618" y="2509973"/>
                </a:lnTo>
                <a:lnTo>
                  <a:pt x="1071411" y="2496218"/>
                </a:lnTo>
                <a:lnTo>
                  <a:pt x="1072205" y="2483520"/>
                </a:lnTo>
                <a:lnTo>
                  <a:pt x="1072470" y="2471351"/>
                </a:lnTo>
                <a:lnTo>
                  <a:pt x="1072470" y="2460506"/>
                </a:lnTo>
                <a:lnTo>
                  <a:pt x="1071676" y="2450718"/>
                </a:lnTo>
                <a:lnTo>
                  <a:pt x="1071147" y="2441459"/>
                </a:lnTo>
                <a:lnTo>
                  <a:pt x="1070088" y="2433260"/>
                </a:lnTo>
                <a:lnTo>
                  <a:pt x="1068501" y="2426118"/>
                </a:lnTo>
                <a:lnTo>
                  <a:pt x="1067177" y="2419239"/>
                </a:lnTo>
                <a:lnTo>
                  <a:pt x="1065325" y="2413419"/>
                </a:lnTo>
                <a:lnTo>
                  <a:pt x="1062943" y="2408393"/>
                </a:lnTo>
                <a:lnTo>
                  <a:pt x="1060826" y="2404161"/>
                </a:lnTo>
                <a:lnTo>
                  <a:pt x="1058180" y="2400458"/>
                </a:lnTo>
                <a:lnTo>
                  <a:pt x="1055534" y="2397547"/>
                </a:lnTo>
                <a:lnTo>
                  <a:pt x="1052623" y="2395167"/>
                </a:lnTo>
                <a:lnTo>
                  <a:pt x="1049712" y="2393844"/>
                </a:lnTo>
                <a:lnTo>
                  <a:pt x="1046801" y="2392523"/>
                </a:lnTo>
                <a:lnTo>
                  <a:pt x="1043626" y="2391992"/>
                </a:lnTo>
                <a:lnTo>
                  <a:pt x="1040186" y="2392257"/>
                </a:lnTo>
                <a:lnTo>
                  <a:pt x="1036746" y="2392787"/>
                </a:lnTo>
                <a:lnTo>
                  <a:pt x="1033570" y="2393844"/>
                </a:lnTo>
                <a:lnTo>
                  <a:pt x="1030130" y="2395430"/>
                </a:lnTo>
                <a:lnTo>
                  <a:pt x="1026689" y="2397547"/>
                </a:lnTo>
                <a:lnTo>
                  <a:pt x="1022985" y="2399929"/>
                </a:lnTo>
                <a:lnTo>
                  <a:pt x="1019809" y="2402839"/>
                </a:lnTo>
                <a:lnTo>
                  <a:pt x="1016369" y="2406013"/>
                </a:lnTo>
                <a:lnTo>
                  <a:pt x="1013194" y="2409716"/>
                </a:lnTo>
                <a:lnTo>
                  <a:pt x="1009754" y="2413684"/>
                </a:lnTo>
                <a:lnTo>
                  <a:pt x="1006578" y="2417917"/>
                </a:lnTo>
                <a:lnTo>
                  <a:pt x="1003667" y="2422149"/>
                </a:lnTo>
                <a:lnTo>
                  <a:pt x="1000756" y="2426911"/>
                </a:lnTo>
                <a:lnTo>
                  <a:pt x="998110" y="2431937"/>
                </a:lnTo>
                <a:lnTo>
                  <a:pt x="995463" y="2437227"/>
                </a:lnTo>
                <a:lnTo>
                  <a:pt x="993082" y="2442518"/>
                </a:lnTo>
                <a:lnTo>
                  <a:pt x="990700" y="2448073"/>
                </a:lnTo>
                <a:lnTo>
                  <a:pt x="989112" y="2453628"/>
                </a:lnTo>
                <a:lnTo>
                  <a:pt x="987260" y="2459184"/>
                </a:lnTo>
                <a:lnTo>
                  <a:pt x="985937" y="2465003"/>
                </a:lnTo>
                <a:lnTo>
                  <a:pt x="984614" y="2470558"/>
                </a:lnTo>
                <a:lnTo>
                  <a:pt x="983820" y="2476378"/>
                </a:lnTo>
                <a:lnTo>
                  <a:pt x="983291" y="2482461"/>
                </a:lnTo>
                <a:lnTo>
                  <a:pt x="982761" y="2488282"/>
                </a:lnTo>
                <a:lnTo>
                  <a:pt x="982761" y="2493839"/>
                </a:lnTo>
                <a:lnTo>
                  <a:pt x="983555" y="2499391"/>
                </a:lnTo>
                <a:lnTo>
                  <a:pt x="984349" y="2504947"/>
                </a:lnTo>
                <a:lnTo>
                  <a:pt x="985408" y="2510236"/>
                </a:lnTo>
                <a:lnTo>
                  <a:pt x="987260" y="2515524"/>
                </a:lnTo>
                <a:lnTo>
                  <a:pt x="989377" y="2520552"/>
                </a:lnTo>
                <a:lnTo>
                  <a:pt x="992023" y="2525316"/>
                </a:lnTo>
                <a:lnTo>
                  <a:pt x="994934" y="2529811"/>
                </a:lnTo>
                <a:lnTo>
                  <a:pt x="998374" y="2534308"/>
                </a:lnTo>
                <a:lnTo>
                  <a:pt x="1002608" y="2538276"/>
                </a:lnTo>
                <a:lnTo>
                  <a:pt x="1007107" y="2542243"/>
                </a:lnTo>
                <a:lnTo>
                  <a:pt x="1012135" y="2545417"/>
                </a:lnTo>
                <a:lnTo>
                  <a:pt x="1017692" y="2548327"/>
                </a:lnTo>
                <a:lnTo>
                  <a:pt x="1024308" y="2550972"/>
                </a:lnTo>
                <a:lnTo>
                  <a:pt x="1030923" y="2553351"/>
                </a:lnTo>
                <a:lnTo>
                  <a:pt x="1038598" y="2554939"/>
                </a:lnTo>
                <a:lnTo>
                  <a:pt x="1046536" y="2556261"/>
                </a:lnTo>
                <a:lnTo>
                  <a:pt x="1055269" y="2557054"/>
                </a:lnTo>
                <a:lnTo>
                  <a:pt x="1065060" y="2557319"/>
                </a:lnTo>
                <a:lnTo>
                  <a:pt x="993347" y="2557054"/>
                </a:lnTo>
                <a:lnTo>
                  <a:pt x="921632" y="2555997"/>
                </a:lnTo>
                <a:lnTo>
                  <a:pt x="849919" y="2554409"/>
                </a:lnTo>
                <a:lnTo>
                  <a:pt x="814194" y="2553351"/>
                </a:lnTo>
                <a:lnTo>
                  <a:pt x="778469" y="2552029"/>
                </a:lnTo>
                <a:lnTo>
                  <a:pt x="742480" y="2550707"/>
                </a:lnTo>
                <a:lnTo>
                  <a:pt x="706755" y="2548856"/>
                </a:lnTo>
                <a:lnTo>
                  <a:pt x="671295" y="2547005"/>
                </a:lnTo>
                <a:lnTo>
                  <a:pt x="635570" y="2545153"/>
                </a:lnTo>
                <a:lnTo>
                  <a:pt x="599846" y="2542772"/>
                </a:lnTo>
                <a:lnTo>
                  <a:pt x="563856" y="2540393"/>
                </a:lnTo>
                <a:lnTo>
                  <a:pt x="528131" y="2537747"/>
                </a:lnTo>
                <a:lnTo>
                  <a:pt x="492671" y="2534574"/>
                </a:lnTo>
                <a:lnTo>
                  <a:pt x="495053" y="2529283"/>
                </a:lnTo>
                <a:lnTo>
                  <a:pt x="496905" y="2523464"/>
                </a:lnTo>
                <a:lnTo>
                  <a:pt x="499022" y="2517906"/>
                </a:lnTo>
                <a:lnTo>
                  <a:pt x="500610" y="2512353"/>
                </a:lnTo>
                <a:lnTo>
                  <a:pt x="503521" y="2500714"/>
                </a:lnTo>
                <a:lnTo>
                  <a:pt x="506432" y="2489604"/>
                </a:lnTo>
                <a:lnTo>
                  <a:pt x="509607" y="2478494"/>
                </a:lnTo>
                <a:lnTo>
                  <a:pt x="511460" y="2473204"/>
                </a:lnTo>
                <a:lnTo>
                  <a:pt x="513577" y="2467648"/>
                </a:lnTo>
                <a:lnTo>
                  <a:pt x="515694" y="2462622"/>
                </a:lnTo>
                <a:lnTo>
                  <a:pt x="518340" y="2457332"/>
                </a:lnTo>
                <a:lnTo>
                  <a:pt x="521251" y="2452305"/>
                </a:lnTo>
                <a:lnTo>
                  <a:pt x="524956" y="2447808"/>
                </a:lnTo>
                <a:lnTo>
                  <a:pt x="523368" y="2468970"/>
                </a:lnTo>
                <a:lnTo>
                  <a:pt x="538716" y="2429027"/>
                </a:lnTo>
                <a:lnTo>
                  <a:pt x="536335" y="2429820"/>
                </a:lnTo>
                <a:lnTo>
                  <a:pt x="533689" y="2431407"/>
                </a:lnTo>
                <a:lnTo>
                  <a:pt x="528661" y="2435111"/>
                </a:lnTo>
                <a:lnTo>
                  <a:pt x="523898" y="2438815"/>
                </a:lnTo>
                <a:lnTo>
                  <a:pt x="520722" y="2441988"/>
                </a:lnTo>
                <a:lnTo>
                  <a:pt x="515429" y="2429820"/>
                </a:lnTo>
                <a:lnTo>
                  <a:pt x="521251" y="2427968"/>
                </a:lnTo>
                <a:lnTo>
                  <a:pt x="522839" y="2420561"/>
                </a:lnTo>
                <a:lnTo>
                  <a:pt x="524427" y="2412891"/>
                </a:lnTo>
                <a:lnTo>
                  <a:pt x="528131" y="2397019"/>
                </a:lnTo>
                <a:lnTo>
                  <a:pt x="532630" y="2380883"/>
                </a:lnTo>
                <a:lnTo>
                  <a:pt x="537393" y="2364747"/>
                </a:lnTo>
                <a:lnTo>
                  <a:pt x="543480" y="2348085"/>
                </a:lnTo>
                <a:lnTo>
                  <a:pt x="549831" y="2331422"/>
                </a:lnTo>
                <a:lnTo>
                  <a:pt x="556976" y="2314226"/>
                </a:lnTo>
                <a:lnTo>
                  <a:pt x="564385" y="2297296"/>
                </a:lnTo>
                <a:lnTo>
                  <a:pt x="572854" y="2280102"/>
                </a:lnTo>
                <a:lnTo>
                  <a:pt x="581586" y="2262915"/>
                </a:lnTo>
                <a:lnTo>
                  <a:pt x="590583" y="2245985"/>
                </a:lnTo>
                <a:lnTo>
                  <a:pt x="600375" y="2228794"/>
                </a:lnTo>
                <a:lnTo>
                  <a:pt x="610166" y="2211600"/>
                </a:lnTo>
                <a:lnTo>
                  <a:pt x="620751" y="2194938"/>
                </a:lnTo>
                <a:lnTo>
                  <a:pt x="631336" y="2178274"/>
                </a:lnTo>
                <a:lnTo>
                  <a:pt x="642450" y="2161877"/>
                </a:lnTo>
                <a:lnTo>
                  <a:pt x="653829" y="2145737"/>
                </a:lnTo>
                <a:lnTo>
                  <a:pt x="665473" y="2130126"/>
                </a:lnTo>
                <a:lnTo>
                  <a:pt x="677117" y="2114527"/>
                </a:lnTo>
                <a:lnTo>
                  <a:pt x="689025" y="2099714"/>
                </a:lnTo>
                <a:lnTo>
                  <a:pt x="700933" y="2084903"/>
                </a:lnTo>
                <a:lnTo>
                  <a:pt x="713371" y="2070884"/>
                </a:lnTo>
                <a:lnTo>
                  <a:pt x="725279" y="2057130"/>
                </a:lnTo>
                <a:lnTo>
                  <a:pt x="737717" y="2044169"/>
                </a:lnTo>
                <a:lnTo>
                  <a:pt x="749624" y="2032002"/>
                </a:lnTo>
                <a:lnTo>
                  <a:pt x="762062" y="2020099"/>
                </a:lnTo>
                <a:lnTo>
                  <a:pt x="773970" y="2008989"/>
                </a:lnTo>
                <a:lnTo>
                  <a:pt x="786143" y="1998938"/>
                </a:lnTo>
                <a:lnTo>
                  <a:pt x="797787" y="1989152"/>
                </a:lnTo>
                <a:lnTo>
                  <a:pt x="809430" y="1980687"/>
                </a:lnTo>
                <a:lnTo>
                  <a:pt x="820809" y="1972752"/>
                </a:lnTo>
                <a:lnTo>
                  <a:pt x="832189" y="1965875"/>
                </a:lnTo>
                <a:lnTo>
                  <a:pt x="826896" y="1966139"/>
                </a:lnTo>
                <a:lnTo>
                  <a:pt x="823456" y="1961908"/>
                </a:lnTo>
                <a:lnTo>
                  <a:pt x="832453" y="1949211"/>
                </a:lnTo>
                <a:lnTo>
                  <a:pt x="825837" y="1958998"/>
                </a:lnTo>
                <a:lnTo>
                  <a:pt x="844890" y="1942863"/>
                </a:lnTo>
                <a:lnTo>
                  <a:pt x="839333" y="1941011"/>
                </a:lnTo>
                <a:lnTo>
                  <a:pt x="855211" y="1928051"/>
                </a:lnTo>
                <a:lnTo>
                  <a:pt x="852300" y="1923554"/>
                </a:lnTo>
                <a:lnTo>
                  <a:pt x="848331" y="1927786"/>
                </a:lnTo>
                <a:lnTo>
                  <a:pt x="853094" y="1919322"/>
                </a:lnTo>
                <a:lnTo>
                  <a:pt x="857857" y="1910593"/>
                </a:lnTo>
                <a:lnTo>
                  <a:pt x="867119" y="1893929"/>
                </a:lnTo>
                <a:lnTo>
                  <a:pt x="871353" y="1885994"/>
                </a:lnTo>
                <a:lnTo>
                  <a:pt x="875852" y="1878588"/>
                </a:lnTo>
                <a:lnTo>
                  <a:pt x="880086" y="1872240"/>
                </a:lnTo>
                <a:lnTo>
                  <a:pt x="882468" y="1868801"/>
                </a:lnTo>
                <a:lnTo>
                  <a:pt x="884849" y="1866156"/>
                </a:lnTo>
                <a:lnTo>
                  <a:pt x="887495" y="1863510"/>
                </a:lnTo>
                <a:lnTo>
                  <a:pt x="890142" y="1861659"/>
                </a:lnTo>
                <a:lnTo>
                  <a:pt x="892788" y="1859543"/>
                </a:lnTo>
                <a:lnTo>
                  <a:pt x="895699" y="1857691"/>
                </a:lnTo>
                <a:lnTo>
                  <a:pt x="898610" y="1856633"/>
                </a:lnTo>
                <a:lnTo>
                  <a:pt x="901785" y="1855311"/>
                </a:lnTo>
                <a:lnTo>
                  <a:pt x="905225" y="1854782"/>
                </a:lnTo>
                <a:lnTo>
                  <a:pt x="908401" y="1854517"/>
                </a:lnTo>
                <a:lnTo>
                  <a:pt x="912106" y="1854517"/>
                </a:lnTo>
                <a:lnTo>
                  <a:pt x="916075" y="1854782"/>
                </a:lnTo>
                <a:lnTo>
                  <a:pt x="920045" y="1855840"/>
                </a:lnTo>
                <a:lnTo>
                  <a:pt x="924279" y="1856898"/>
                </a:lnTo>
                <a:lnTo>
                  <a:pt x="928513" y="1858749"/>
                </a:lnTo>
                <a:lnTo>
                  <a:pt x="933276" y="1861130"/>
                </a:lnTo>
                <a:lnTo>
                  <a:pt x="938304" y="1863510"/>
                </a:lnTo>
                <a:lnTo>
                  <a:pt x="943596" y="1866949"/>
                </a:lnTo>
                <a:lnTo>
                  <a:pt x="942009" y="1869594"/>
                </a:lnTo>
                <a:lnTo>
                  <a:pt x="940156" y="1872504"/>
                </a:lnTo>
                <a:lnTo>
                  <a:pt x="937775" y="1875414"/>
                </a:lnTo>
                <a:lnTo>
                  <a:pt x="935129" y="1878323"/>
                </a:lnTo>
                <a:lnTo>
                  <a:pt x="929306" y="1884672"/>
                </a:lnTo>
                <a:lnTo>
                  <a:pt x="922691" y="1891020"/>
                </a:lnTo>
                <a:lnTo>
                  <a:pt x="913985" y="1899085"/>
                </a:lnTo>
                <a:lnTo>
                  <a:pt x="901785" y="1907419"/>
                </a:lnTo>
                <a:lnTo>
                  <a:pt x="906813" y="1905303"/>
                </a:lnTo>
                <a:lnTo>
                  <a:pt x="911841" y="1901071"/>
                </a:lnTo>
                <a:lnTo>
                  <a:pt x="913985" y="1899085"/>
                </a:lnTo>
                <a:lnTo>
                  <a:pt x="938569" y="1882291"/>
                </a:lnTo>
                <a:lnTo>
                  <a:pt x="934864" y="1885994"/>
                </a:lnTo>
                <a:lnTo>
                  <a:pt x="930365" y="1889962"/>
                </a:lnTo>
                <a:lnTo>
                  <a:pt x="920045" y="1898955"/>
                </a:lnTo>
                <a:lnTo>
                  <a:pt x="915811" y="1902658"/>
                </a:lnTo>
                <a:lnTo>
                  <a:pt x="912635" y="1905832"/>
                </a:lnTo>
                <a:lnTo>
                  <a:pt x="911577" y="1907155"/>
                </a:lnTo>
                <a:lnTo>
                  <a:pt x="911047" y="1907948"/>
                </a:lnTo>
                <a:lnTo>
                  <a:pt x="911312" y="1908477"/>
                </a:lnTo>
                <a:lnTo>
                  <a:pt x="911841" y="1908742"/>
                </a:lnTo>
                <a:lnTo>
                  <a:pt x="901521" y="1915619"/>
                </a:lnTo>
                <a:lnTo>
                  <a:pt x="905490" y="1910593"/>
                </a:lnTo>
                <a:lnTo>
                  <a:pt x="902315" y="1912974"/>
                </a:lnTo>
                <a:lnTo>
                  <a:pt x="894905" y="1918528"/>
                </a:lnTo>
                <a:lnTo>
                  <a:pt x="891730" y="1920909"/>
                </a:lnTo>
                <a:lnTo>
                  <a:pt x="890142" y="1922496"/>
                </a:lnTo>
                <a:lnTo>
                  <a:pt x="890406" y="1922496"/>
                </a:lnTo>
                <a:lnTo>
                  <a:pt x="890936" y="1922232"/>
                </a:lnTo>
                <a:lnTo>
                  <a:pt x="895434" y="1920116"/>
                </a:lnTo>
                <a:lnTo>
                  <a:pt x="898080" y="1920645"/>
                </a:lnTo>
                <a:lnTo>
                  <a:pt x="900727" y="1920645"/>
                </a:lnTo>
                <a:lnTo>
                  <a:pt x="903373" y="1919851"/>
                </a:lnTo>
                <a:lnTo>
                  <a:pt x="906019" y="1919322"/>
                </a:lnTo>
                <a:lnTo>
                  <a:pt x="908930" y="1918528"/>
                </a:lnTo>
                <a:lnTo>
                  <a:pt x="911577" y="1916942"/>
                </a:lnTo>
                <a:lnTo>
                  <a:pt x="914223" y="1915619"/>
                </a:lnTo>
                <a:lnTo>
                  <a:pt x="916869" y="1914032"/>
                </a:lnTo>
                <a:lnTo>
                  <a:pt x="922162" y="1910064"/>
                </a:lnTo>
                <a:lnTo>
                  <a:pt x="927454" y="1905303"/>
                </a:lnTo>
                <a:lnTo>
                  <a:pt x="932217" y="1900013"/>
                </a:lnTo>
                <a:lnTo>
                  <a:pt x="936716" y="1894458"/>
                </a:lnTo>
                <a:lnTo>
                  <a:pt x="941215" y="1888375"/>
                </a:lnTo>
                <a:lnTo>
                  <a:pt x="945449" y="1882291"/>
                </a:lnTo>
                <a:lnTo>
                  <a:pt x="948889" y="1876472"/>
                </a:lnTo>
                <a:lnTo>
                  <a:pt x="952065" y="1870652"/>
                </a:lnTo>
                <a:lnTo>
                  <a:pt x="954976" y="1865098"/>
                </a:lnTo>
                <a:lnTo>
                  <a:pt x="957093" y="1860337"/>
                </a:lnTo>
                <a:lnTo>
                  <a:pt x="957532" y="1858930"/>
                </a:lnTo>
                <a:lnTo>
                  <a:pt x="953580" y="1861391"/>
                </a:lnTo>
                <a:lnTo>
                  <a:pt x="948500" y="1870968"/>
                </a:lnTo>
                <a:lnTo>
                  <a:pt x="948754" y="1870968"/>
                </a:lnTo>
                <a:lnTo>
                  <a:pt x="947992" y="1877956"/>
                </a:lnTo>
                <a:lnTo>
                  <a:pt x="947738" y="1875627"/>
                </a:lnTo>
                <a:lnTo>
                  <a:pt x="947992" y="1872780"/>
                </a:lnTo>
                <a:lnTo>
                  <a:pt x="948754" y="1869673"/>
                </a:lnTo>
                <a:lnTo>
                  <a:pt x="950024" y="1866309"/>
                </a:lnTo>
                <a:lnTo>
                  <a:pt x="952056" y="1862944"/>
                </a:lnTo>
                <a:lnTo>
                  <a:pt x="954088" y="1859579"/>
                </a:lnTo>
                <a:lnTo>
                  <a:pt x="957390" y="1856732"/>
                </a:lnTo>
                <a:lnTo>
                  <a:pt x="958660" y="1855179"/>
                </a:lnTo>
                <a:lnTo>
                  <a:pt x="958769" y="1855115"/>
                </a:lnTo>
                <a:lnTo>
                  <a:pt x="959739" y="1852401"/>
                </a:lnTo>
                <a:lnTo>
                  <a:pt x="962121" y="1851343"/>
                </a:lnTo>
                <a:lnTo>
                  <a:pt x="964502" y="1849756"/>
                </a:lnTo>
                <a:lnTo>
                  <a:pt x="966354" y="1848433"/>
                </a:lnTo>
                <a:lnTo>
                  <a:pt x="968736" y="1846582"/>
                </a:lnTo>
                <a:lnTo>
                  <a:pt x="970588" y="1844995"/>
                </a:lnTo>
                <a:lnTo>
                  <a:pt x="972705" y="1842879"/>
                </a:lnTo>
                <a:lnTo>
                  <a:pt x="974029" y="1840763"/>
                </a:lnTo>
                <a:lnTo>
                  <a:pt x="975616" y="1838647"/>
                </a:lnTo>
                <a:lnTo>
                  <a:pt x="976940" y="1836266"/>
                </a:lnTo>
                <a:lnTo>
                  <a:pt x="977998" y="1834414"/>
                </a:lnTo>
                <a:lnTo>
                  <a:pt x="978792" y="1832034"/>
                </a:lnTo>
                <a:lnTo>
                  <a:pt x="979321" y="1829653"/>
                </a:lnTo>
                <a:lnTo>
                  <a:pt x="979586" y="1827273"/>
                </a:lnTo>
                <a:lnTo>
                  <a:pt x="979586" y="1825157"/>
                </a:lnTo>
                <a:lnTo>
                  <a:pt x="979321" y="1822776"/>
                </a:lnTo>
                <a:lnTo>
                  <a:pt x="978792" y="1820924"/>
                </a:lnTo>
                <a:lnTo>
                  <a:pt x="973235" y="1821453"/>
                </a:lnTo>
                <a:lnTo>
                  <a:pt x="981967" y="1813518"/>
                </a:lnTo>
                <a:lnTo>
                  <a:pt x="977733" y="1815634"/>
                </a:lnTo>
                <a:lnTo>
                  <a:pt x="978527" y="1814312"/>
                </a:lnTo>
                <a:lnTo>
                  <a:pt x="979586" y="1813254"/>
                </a:lnTo>
                <a:lnTo>
                  <a:pt x="982761" y="1810873"/>
                </a:lnTo>
                <a:lnTo>
                  <a:pt x="989377" y="1807434"/>
                </a:lnTo>
                <a:lnTo>
                  <a:pt x="992023" y="1805583"/>
                </a:lnTo>
                <a:lnTo>
                  <a:pt x="992552" y="1805053"/>
                </a:lnTo>
                <a:lnTo>
                  <a:pt x="992817" y="1804525"/>
                </a:lnTo>
                <a:lnTo>
                  <a:pt x="992552" y="1803996"/>
                </a:lnTo>
                <a:lnTo>
                  <a:pt x="992023" y="1803467"/>
                </a:lnTo>
                <a:lnTo>
                  <a:pt x="990435" y="1803202"/>
                </a:lnTo>
                <a:lnTo>
                  <a:pt x="988054" y="1803202"/>
                </a:lnTo>
                <a:lnTo>
                  <a:pt x="999697" y="1787331"/>
                </a:lnTo>
                <a:lnTo>
                  <a:pt x="975087" y="1798441"/>
                </a:lnTo>
                <a:lnTo>
                  <a:pt x="974029" y="1787860"/>
                </a:lnTo>
                <a:lnTo>
                  <a:pt x="979056" y="1786274"/>
                </a:lnTo>
                <a:lnTo>
                  <a:pt x="977998" y="1791828"/>
                </a:lnTo>
                <a:lnTo>
                  <a:pt x="989642" y="1785216"/>
                </a:lnTo>
                <a:lnTo>
                  <a:pt x="984349" y="1783099"/>
                </a:lnTo>
                <a:lnTo>
                  <a:pt x="987790" y="1775957"/>
                </a:lnTo>
                <a:lnTo>
                  <a:pt x="990700" y="1770403"/>
                </a:lnTo>
                <a:lnTo>
                  <a:pt x="991683" y="1768816"/>
                </a:lnTo>
                <a:lnTo>
                  <a:pt x="995463" y="1766170"/>
                </a:lnTo>
                <a:lnTo>
                  <a:pt x="1001285" y="1762997"/>
                </a:lnTo>
                <a:lnTo>
                  <a:pt x="1001285" y="1760087"/>
                </a:lnTo>
                <a:lnTo>
                  <a:pt x="1001285" y="1758500"/>
                </a:lnTo>
                <a:lnTo>
                  <a:pt x="1001021" y="1757706"/>
                </a:lnTo>
                <a:lnTo>
                  <a:pt x="1000756" y="1757442"/>
                </a:lnTo>
                <a:lnTo>
                  <a:pt x="1000227" y="1757442"/>
                </a:lnTo>
                <a:lnTo>
                  <a:pt x="999962" y="1757706"/>
                </a:lnTo>
                <a:lnTo>
                  <a:pt x="998639" y="1758764"/>
                </a:lnTo>
                <a:lnTo>
                  <a:pt x="997316" y="1760087"/>
                </a:lnTo>
                <a:lnTo>
                  <a:pt x="994141" y="1764848"/>
                </a:lnTo>
                <a:lnTo>
                  <a:pt x="991683" y="1768816"/>
                </a:lnTo>
                <a:lnTo>
                  <a:pt x="990171" y="1769874"/>
                </a:lnTo>
                <a:lnTo>
                  <a:pt x="985408" y="1772783"/>
                </a:lnTo>
                <a:lnTo>
                  <a:pt x="981173" y="1775164"/>
                </a:lnTo>
                <a:lnTo>
                  <a:pt x="979321" y="1775957"/>
                </a:lnTo>
                <a:lnTo>
                  <a:pt x="977204" y="1776486"/>
                </a:lnTo>
                <a:lnTo>
                  <a:pt x="975616" y="1776751"/>
                </a:lnTo>
                <a:lnTo>
                  <a:pt x="974029" y="1776486"/>
                </a:lnTo>
                <a:lnTo>
                  <a:pt x="972705" y="1775957"/>
                </a:lnTo>
                <a:lnTo>
                  <a:pt x="971118" y="1775164"/>
                </a:lnTo>
                <a:lnTo>
                  <a:pt x="969794" y="1773577"/>
                </a:lnTo>
                <a:lnTo>
                  <a:pt x="968471" y="1771461"/>
                </a:lnTo>
                <a:lnTo>
                  <a:pt x="971383" y="1766170"/>
                </a:lnTo>
                <a:lnTo>
                  <a:pt x="974558" y="1761674"/>
                </a:lnTo>
                <a:lnTo>
                  <a:pt x="978263" y="1757442"/>
                </a:lnTo>
                <a:lnTo>
                  <a:pt x="982232" y="1753739"/>
                </a:lnTo>
                <a:lnTo>
                  <a:pt x="983204" y="1753010"/>
                </a:lnTo>
                <a:lnTo>
                  <a:pt x="981076" y="1754202"/>
                </a:lnTo>
                <a:lnTo>
                  <a:pt x="985839" y="1751026"/>
                </a:lnTo>
                <a:lnTo>
                  <a:pt x="985835" y="1751038"/>
                </a:lnTo>
                <a:lnTo>
                  <a:pt x="986466" y="1750565"/>
                </a:lnTo>
                <a:lnTo>
                  <a:pt x="991230" y="1747919"/>
                </a:lnTo>
                <a:lnTo>
                  <a:pt x="996258" y="1745538"/>
                </a:lnTo>
                <a:lnTo>
                  <a:pt x="1001550" y="1743423"/>
                </a:lnTo>
                <a:lnTo>
                  <a:pt x="985408" y="1748977"/>
                </a:lnTo>
                <a:lnTo>
                  <a:pt x="979586" y="1746861"/>
                </a:lnTo>
                <a:lnTo>
                  <a:pt x="988054" y="1739984"/>
                </a:lnTo>
                <a:lnTo>
                  <a:pt x="996787" y="1732842"/>
                </a:lnTo>
                <a:lnTo>
                  <a:pt x="1004990" y="1725436"/>
                </a:lnTo>
                <a:lnTo>
                  <a:pt x="1012929" y="1718294"/>
                </a:lnTo>
                <a:lnTo>
                  <a:pt x="1003402" y="1724378"/>
                </a:lnTo>
                <a:lnTo>
                  <a:pt x="993611" y="1730462"/>
                </a:lnTo>
                <a:lnTo>
                  <a:pt x="984085" y="1736281"/>
                </a:lnTo>
                <a:lnTo>
                  <a:pt x="974029" y="1741571"/>
                </a:lnTo>
                <a:lnTo>
                  <a:pt x="973989" y="1741591"/>
                </a:lnTo>
                <a:lnTo>
                  <a:pt x="974197" y="1741502"/>
                </a:lnTo>
                <a:lnTo>
                  <a:pt x="974726" y="1741729"/>
                </a:lnTo>
                <a:lnTo>
                  <a:pt x="974726" y="1742182"/>
                </a:lnTo>
                <a:lnTo>
                  <a:pt x="966788" y="1744677"/>
                </a:lnTo>
                <a:lnTo>
                  <a:pt x="971959" y="1742461"/>
                </a:lnTo>
                <a:lnTo>
                  <a:pt x="971118" y="1742629"/>
                </a:lnTo>
                <a:lnTo>
                  <a:pt x="970324" y="1742629"/>
                </a:lnTo>
                <a:lnTo>
                  <a:pt x="970059" y="1741835"/>
                </a:lnTo>
                <a:lnTo>
                  <a:pt x="970059" y="1741571"/>
                </a:lnTo>
                <a:lnTo>
                  <a:pt x="970324" y="1740777"/>
                </a:lnTo>
                <a:lnTo>
                  <a:pt x="971647" y="1738926"/>
                </a:lnTo>
                <a:lnTo>
                  <a:pt x="975352" y="1734694"/>
                </a:lnTo>
                <a:lnTo>
                  <a:pt x="977998" y="1732048"/>
                </a:lnTo>
                <a:lnTo>
                  <a:pt x="968471" y="1739191"/>
                </a:lnTo>
                <a:lnTo>
                  <a:pt x="951271" y="1739191"/>
                </a:lnTo>
                <a:lnTo>
                  <a:pt x="961591" y="1733635"/>
                </a:lnTo>
                <a:lnTo>
                  <a:pt x="956298" y="1732048"/>
                </a:lnTo>
                <a:lnTo>
                  <a:pt x="959739" y="1732048"/>
                </a:lnTo>
                <a:lnTo>
                  <a:pt x="962650" y="1732048"/>
                </a:lnTo>
                <a:lnTo>
                  <a:pt x="965825" y="1731520"/>
                </a:lnTo>
                <a:lnTo>
                  <a:pt x="968736" y="1730991"/>
                </a:lnTo>
                <a:lnTo>
                  <a:pt x="971647" y="1730197"/>
                </a:lnTo>
                <a:lnTo>
                  <a:pt x="974558" y="1729404"/>
                </a:lnTo>
                <a:lnTo>
                  <a:pt x="977204" y="1728346"/>
                </a:lnTo>
                <a:lnTo>
                  <a:pt x="979850" y="1727287"/>
                </a:lnTo>
                <a:lnTo>
                  <a:pt x="982497" y="1725701"/>
                </a:lnTo>
                <a:lnTo>
                  <a:pt x="984878" y="1724378"/>
                </a:lnTo>
                <a:lnTo>
                  <a:pt x="987260" y="1722526"/>
                </a:lnTo>
                <a:lnTo>
                  <a:pt x="989642" y="1720675"/>
                </a:lnTo>
                <a:lnTo>
                  <a:pt x="991759" y="1718559"/>
                </a:lnTo>
                <a:lnTo>
                  <a:pt x="993611" y="1716178"/>
                </a:lnTo>
                <a:lnTo>
                  <a:pt x="995728" y="1713797"/>
                </a:lnTo>
                <a:lnTo>
                  <a:pt x="997580" y="1711153"/>
                </a:lnTo>
                <a:lnTo>
                  <a:pt x="994669" y="1713004"/>
                </a:lnTo>
                <a:lnTo>
                  <a:pt x="989112" y="1715914"/>
                </a:lnTo>
                <a:lnTo>
                  <a:pt x="975087" y="1722526"/>
                </a:lnTo>
                <a:lnTo>
                  <a:pt x="964767" y="1727023"/>
                </a:lnTo>
                <a:lnTo>
                  <a:pt x="964238" y="1727287"/>
                </a:lnTo>
                <a:lnTo>
                  <a:pt x="967942" y="1725172"/>
                </a:lnTo>
                <a:lnTo>
                  <a:pt x="967148" y="1719617"/>
                </a:lnTo>
                <a:lnTo>
                  <a:pt x="961591" y="1719352"/>
                </a:lnTo>
                <a:lnTo>
                  <a:pt x="972970" y="1717501"/>
                </a:lnTo>
                <a:lnTo>
                  <a:pt x="972705" y="1717501"/>
                </a:lnTo>
                <a:lnTo>
                  <a:pt x="972441" y="1717501"/>
                </a:lnTo>
                <a:lnTo>
                  <a:pt x="971912" y="1717501"/>
                </a:lnTo>
                <a:lnTo>
                  <a:pt x="971647" y="1717501"/>
                </a:lnTo>
                <a:lnTo>
                  <a:pt x="971383" y="1717501"/>
                </a:lnTo>
                <a:lnTo>
                  <a:pt x="967148" y="1716178"/>
                </a:lnTo>
                <a:lnTo>
                  <a:pt x="969794" y="1710888"/>
                </a:lnTo>
                <a:lnTo>
                  <a:pt x="967942" y="1712210"/>
                </a:lnTo>
                <a:lnTo>
                  <a:pt x="965825" y="1713797"/>
                </a:lnTo>
                <a:lnTo>
                  <a:pt x="963708" y="1714855"/>
                </a:lnTo>
                <a:lnTo>
                  <a:pt x="961856" y="1716178"/>
                </a:lnTo>
                <a:lnTo>
                  <a:pt x="959739" y="1716707"/>
                </a:lnTo>
                <a:lnTo>
                  <a:pt x="957622" y="1717501"/>
                </a:lnTo>
                <a:lnTo>
                  <a:pt x="955505" y="1718030"/>
                </a:lnTo>
                <a:lnTo>
                  <a:pt x="953652" y="1718294"/>
                </a:lnTo>
                <a:lnTo>
                  <a:pt x="951536" y="1718294"/>
                </a:lnTo>
                <a:lnTo>
                  <a:pt x="949154" y="1718030"/>
                </a:lnTo>
                <a:lnTo>
                  <a:pt x="947301" y="1717236"/>
                </a:lnTo>
                <a:lnTo>
                  <a:pt x="945449" y="1716707"/>
                </a:lnTo>
                <a:lnTo>
                  <a:pt x="943332" y="1715914"/>
                </a:lnTo>
                <a:lnTo>
                  <a:pt x="941479" y="1714591"/>
                </a:lnTo>
                <a:lnTo>
                  <a:pt x="939362" y="1713268"/>
                </a:lnTo>
                <a:lnTo>
                  <a:pt x="937775" y="1711681"/>
                </a:lnTo>
                <a:lnTo>
                  <a:pt x="942009" y="1700836"/>
                </a:lnTo>
                <a:lnTo>
                  <a:pt x="948095" y="1698720"/>
                </a:lnTo>
                <a:lnTo>
                  <a:pt x="954182" y="1697133"/>
                </a:lnTo>
                <a:lnTo>
                  <a:pt x="960004" y="1695811"/>
                </a:lnTo>
                <a:lnTo>
                  <a:pt x="966090" y="1695017"/>
                </a:lnTo>
                <a:lnTo>
                  <a:pt x="949683" y="1694753"/>
                </a:lnTo>
                <a:lnTo>
                  <a:pt x="957886" y="1688669"/>
                </a:lnTo>
                <a:lnTo>
                  <a:pt x="961591" y="1686024"/>
                </a:lnTo>
                <a:lnTo>
                  <a:pt x="965296" y="1683907"/>
                </a:lnTo>
                <a:lnTo>
                  <a:pt x="968736" y="1681792"/>
                </a:lnTo>
                <a:lnTo>
                  <a:pt x="972970" y="1680469"/>
                </a:lnTo>
                <a:lnTo>
                  <a:pt x="977204" y="1679146"/>
                </a:lnTo>
                <a:lnTo>
                  <a:pt x="982232" y="1678617"/>
                </a:lnTo>
                <a:lnTo>
                  <a:pt x="985408" y="1679676"/>
                </a:lnTo>
                <a:lnTo>
                  <a:pt x="988583" y="1680205"/>
                </a:lnTo>
                <a:lnTo>
                  <a:pt x="991494" y="1680205"/>
                </a:lnTo>
                <a:lnTo>
                  <a:pt x="994141" y="1679676"/>
                </a:lnTo>
                <a:lnTo>
                  <a:pt x="996258" y="1678617"/>
                </a:lnTo>
                <a:lnTo>
                  <a:pt x="998639" y="1677030"/>
                </a:lnTo>
                <a:lnTo>
                  <a:pt x="1000756" y="1675179"/>
                </a:lnTo>
                <a:lnTo>
                  <a:pt x="1002608" y="1672534"/>
                </a:lnTo>
                <a:lnTo>
                  <a:pt x="1000492" y="1674385"/>
                </a:lnTo>
                <a:lnTo>
                  <a:pt x="998110" y="1675708"/>
                </a:lnTo>
                <a:lnTo>
                  <a:pt x="995728" y="1676501"/>
                </a:lnTo>
                <a:lnTo>
                  <a:pt x="993347" y="1676766"/>
                </a:lnTo>
                <a:lnTo>
                  <a:pt x="991230" y="1676766"/>
                </a:lnTo>
                <a:lnTo>
                  <a:pt x="989112" y="1676501"/>
                </a:lnTo>
                <a:lnTo>
                  <a:pt x="986995" y="1675972"/>
                </a:lnTo>
                <a:lnTo>
                  <a:pt x="985143" y="1675443"/>
                </a:lnTo>
                <a:lnTo>
                  <a:pt x="983820" y="1674385"/>
                </a:lnTo>
                <a:lnTo>
                  <a:pt x="982232" y="1673592"/>
                </a:lnTo>
                <a:lnTo>
                  <a:pt x="981438" y="1672798"/>
                </a:lnTo>
                <a:lnTo>
                  <a:pt x="981104" y="1672129"/>
                </a:lnTo>
                <a:lnTo>
                  <a:pt x="983291" y="1670947"/>
                </a:lnTo>
                <a:lnTo>
                  <a:pt x="981703" y="1670682"/>
                </a:lnTo>
                <a:lnTo>
                  <a:pt x="980909" y="1670682"/>
                </a:lnTo>
                <a:lnTo>
                  <a:pt x="980645" y="1671211"/>
                </a:lnTo>
                <a:lnTo>
                  <a:pt x="980909" y="1671740"/>
                </a:lnTo>
                <a:lnTo>
                  <a:pt x="981104" y="1672129"/>
                </a:lnTo>
                <a:lnTo>
                  <a:pt x="957357" y="1684966"/>
                </a:lnTo>
                <a:lnTo>
                  <a:pt x="959739" y="1681527"/>
                </a:lnTo>
                <a:lnTo>
                  <a:pt x="962385" y="1678088"/>
                </a:lnTo>
                <a:lnTo>
                  <a:pt x="965296" y="1674915"/>
                </a:lnTo>
                <a:lnTo>
                  <a:pt x="968471" y="1671476"/>
                </a:lnTo>
                <a:lnTo>
                  <a:pt x="971912" y="1668566"/>
                </a:lnTo>
                <a:lnTo>
                  <a:pt x="975616" y="1665656"/>
                </a:lnTo>
                <a:lnTo>
                  <a:pt x="979321" y="1663011"/>
                </a:lnTo>
                <a:lnTo>
                  <a:pt x="983291" y="1660366"/>
                </a:lnTo>
                <a:lnTo>
                  <a:pt x="991494" y="1655869"/>
                </a:lnTo>
                <a:lnTo>
                  <a:pt x="999962" y="1651637"/>
                </a:lnTo>
                <a:lnTo>
                  <a:pt x="1008165" y="1648463"/>
                </a:lnTo>
                <a:lnTo>
                  <a:pt x="1016369" y="1645554"/>
                </a:lnTo>
                <a:lnTo>
                  <a:pt x="1017692" y="1647140"/>
                </a:lnTo>
                <a:lnTo>
                  <a:pt x="1014252" y="1659573"/>
                </a:lnTo>
                <a:lnTo>
                  <a:pt x="1025102" y="1643173"/>
                </a:lnTo>
                <a:lnTo>
                  <a:pt x="1020074" y="1641057"/>
                </a:lnTo>
                <a:lnTo>
                  <a:pt x="1022985" y="1636031"/>
                </a:lnTo>
                <a:lnTo>
                  <a:pt x="990435" y="1648728"/>
                </a:lnTo>
                <a:lnTo>
                  <a:pt x="991996" y="1645435"/>
                </a:lnTo>
                <a:lnTo>
                  <a:pt x="985838" y="1649394"/>
                </a:lnTo>
                <a:lnTo>
                  <a:pt x="990664" y="1644630"/>
                </a:lnTo>
                <a:lnTo>
                  <a:pt x="992166" y="1645078"/>
                </a:lnTo>
                <a:lnTo>
                  <a:pt x="995199" y="1638676"/>
                </a:lnTo>
                <a:lnTo>
                  <a:pt x="980645" y="1645289"/>
                </a:lnTo>
                <a:lnTo>
                  <a:pt x="982232" y="1642909"/>
                </a:lnTo>
                <a:lnTo>
                  <a:pt x="1005255" y="1627303"/>
                </a:lnTo>
                <a:lnTo>
                  <a:pt x="1012929" y="1622012"/>
                </a:lnTo>
                <a:lnTo>
                  <a:pt x="1017692" y="1618309"/>
                </a:lnTo>
                <a:lnTo>
                  <a:pt x="1020074" y="1615928"/>
                </a:lnTo>
                <a:lnTo>
                  <a:pt x="1020074" y="1615399"/>
                </a:lnTo>
                <a:lnTo>
                  <a:pt x="1019809" y="1615399"/>
                </a:lnTo>
                <a:lnTo>
                  <a:pt x="1018751" y="1615664"/>
                </a:lnTo>
                <a:lnTo>
                  <a:pt x="1016634" y="1616193"/>
                </a:lnTo>
                <a:lnTo>
                  <a:pt x="1011076" y="1618838"/>
                </a:lnTo>
                <a:lnTo>
                  <a:pt x="1011027" y="1618777"/>
                </a:lnTo>
                <a:lnTo>
                  <a:pt x="998538" y="1628784"/>
                </a:lnTo>
                <a:lnTo>
                  <a:pt x="1005937" y="1620448"/>
                </a:lnTo>
                <a:lnTo>
                  <a:pt x="1010794" y="1618490"/>
                </a:lnTo>
                <a:lnTo>
                  <a:pt x="1007637" y="1614605"/>
                </a:lnTo>
                <a:lnTo>
                  <a:pt x="1019809" y="1602174"/>
                </a:lnTo>
                <a:lnTo>
                  <a:pt x="1019809" y="1599264"/>
                </a:lnTo>
                <a:lnTo>
                  <a:pt x="1020339" y="1595826"/>
                </a:lnTo>
                <a:lnTo>
                  <a:pt x="1021397" y="1592916"/>
                </a:lnTo>
                <a:lnTo>
                  <a:pt x="1022720" y="1590271"/>
                </a:lnTo>
                <a:lnTo>
                  <a:pt x="1024573" y="1587626"/>
                </a:lnTo>
                <a:lnTo>
                  <a:pt x="1026425" y="1585245"/>
                </a:lnTo>
                <a:lnTo>
                  <a:pt x="1028542" y="1583129"/>
                </a:lnTo>
                <a:lnTo>
                  <a:pt x="1030659" y="1581277"/>
                </a:lnTo>
                <a:lnTo>
                  <a:pt x="1032247" y="1584187"/>
                </a:lnTo>
                <a:lnTo>
                  <a:pt x="1035422" y="1589213"/>
                </a:lnTo>
                <a:lnTo>
                  <a:pt x="1040979" y="1587096"/>
                </a:lnTo>
                <a:lnTo>
                  <a:pt x="1040715" y="1587096"/>
                </a:lnTo>
                <a:lnTo>
                  <a:pt x="1040450" y="1587096"/>
                </a:lnTo>
                <a:lnTo>
                  <a:pt x="1040186" y="1587096"/>
                </a:lnTo>
                <a:lnTo>
                  <a:pt x="1036481" y="1586567"/>
                </a:lnTo>
                <a:lnTo>
                  <a:pt x="1038068" y="1581807"/>
                </a:lnTo>
                <a:lnTo>
                  <a:pt x="1039921" y="1577574"/>
                </a:lnTo>
                <a:lnTo>
                  <a:pt x="1041660" y="1574098"/>
                </a:lnTo>
                <a:lnTo>
                  <a:pt x="1044684" y="1572284"/>
                </a:lnTo>
                <a:lnTo>
                  <a:pt x="1051035" y="1568052"/>
                </a:lnTo>
                <a:lnTo>
                  <a:pt x="1056593" y="1563555"/>
                </a:lnTo>
                <a:lnTo>
                  <a:pt x="1060826" y="1559587"/>
                </a:lnTo>
                <a:lnTo>
                  <a:pt x="1056328" y="1561704"/>
                </a:lnTo>
                <a:lnTo>
                  <a:pt x="1052094" y="1564084"/>
                </a:lnTo>
                <a:lnTo>
                  <a:pt x="1048389" y="1566729"/>
                </a:lnTo>
                <a:lnTo>
                  <a:pt x="1045213" y="1569903"/>
                </a:lnTo>
                <a:lnTo>
                  <a:pt x="1042038" y="1573342"/>
                </a:lnTo>
                <a:lnTo>
                  <a:pt x="1041660" y="1574098"/>
                </a:lnTo>
                <a:lnTo>
                  <a:pt x="1038068" y="1576251"/>
                </a:lnTo>
                <a:lnTo>
                  <a:pt x="1030923" y="1580219"/>
                </a:lnTo>
                <a:lnTo>
                  <a:pt x="1024044" y="1583129"/>
                </a:lnTo>
                <a:lnTo>
                  <a:pt x="1020603" y="1584187"/>
                </a:lnTo>
                <a:lnTo>
                  <a:pt x="1017427" y="1584980"/>
                </a:lnTo>
                <a:lnTo>
                  <a:pt x="1014517" y="1585774"/>
                </a:lnTo>
                <a:lnTo>
                  <a:pt x="1011606" y="1586039"/>
                </a:lnTo>
                <a:lnTo>
                  <a:pt x="1012929" y="1579161"/>
                </a:lnTo>
                <a:lnTo>
                  <a:pt x="1014252" y="1573342"/>
                </a:lnTo>
                <a:lnTo>
                  <a:pt x="1015840" y="1568845"/>
                </a:lnTo>
                <a:lnTo>
                  <a:pt x="1017163" y="1565142"/>
                </a:lnTo>
                <a:lnTo>
                  <a:pt x="1018751" y="1562497"/>
                </a:lnTo>
                <a:lnTo>
                  <a:pt x="1020074" y="1560381"/>
                </a:lnTo>
                <a:lnTo>
                  <a:pt x="1021661" y="1559323"/>
                </a:lnTo>
                <a:lnTo>
                  <a:pt x="1022720" y="1558265"/>
                </a:lnTo>
                <a:lnTo>
                  <a:pt x="1024308" y="1558001"/>
                </a:lnTo>
                <a:lnTo>
                  <a:pt x="1025367" y="1558001"/>
                </a:lnTo>
                <a:lnTo>
                  <a:pt x="1026689" y="1558265"/>
                </a:lnTo>
                <a:lnTo>
                  <a:pt x="1027484" y="1559058"/>
                </a:lnTo>
                <a:lnTo>
                  <a:pt x="1029336" y="1559852"/>
                </a:lnTo>
                <a:lnTo>
                  <a:pt x="1029865" y="1560116"/>
                </a:lnTo>
                <a:lnTo>
                  <a:pt x="1030130" y="1560116"/>
                </a:lnTo>
                <a:lnTo>
                  <a:pt x="1040186" y="1549272"/>
                </a:lnTo>
                <a:lnTo>
                  <a:pt x="1029601" y="1546891"/>
                </a:lnTo>
                <a:lnTo>
                  <a:pt x="1045743" y="1531020"/>
                </a:lnTo>
                <a:lnTo>
                  <a:pt x="1041244" y="1543188"/>
                </a:lnTo>
                <a:lnTo>
                  <a:pt x="1050241" y="1534459"/>
                </a:lnTo>
                <a:lnTo>
                  <a:pt x="1051829" y="1533136"/>
                </a:lnTo>
                <a:lnTo>
                  <a:pt x="1049448" y="1534459"/>
                </a:lnTo>
                <a:lnTo>
                  <a:pt x="1048124" y="1529169"/>
                </a:lnTo>
                <a:lnTo>
                  <a:pt x="1052888" y="1524937"/>
                </a:lnTo>
                <a:lnTo>
                  <a:pt x="1058180" y="1526788"/>
                </a:lnTo>
                <a:lnTo>
                  <a:pt x="1059768" y="1524408"/>
                </a:lnTo>
                <a:lnTo>
                  <a:pt x="1061621" y="1522556"/>
                </a:lnTo>
                <a:lnTo>
                  <a:pt x="1063473" y="1521233"/>
                </a:lnTo>
                <a:lnTo>
                  <a:pt x="1065855" y="1520175"/>
                </a:lnTo>
                <a:lnTo>
                  <a:pt x="1068236" y="1519117"/>
                </a:lnTo>
                <a:lnTo>
                  <a:pt x="1070353" y="1518588"/>
                </a:lnTo>
                <a:lnTo>
                  <a:pt x="1074587" y="1517001"/>
                </a:lnTo>
                <a:lnTo>
                  <a:pt x="1078557" y="1515943"/>
                </a:lnTo>
                <a:lnTo>
                  <a:pt x="1079880" y="1515414"/>
                </a:lnTo>
                <a:lnTo>
                  <a:pt x="1080938" y="1514356"/>
                </a:lnTo>
                <a:lnTo>
                  <a:pt x="1081732" y="1513563"/>
                </a:lnTo>
                <a:lnTo>
                  <a:pt x="1081732" y="1512240"/>
                </a:lnTo>
                <a:lnTo>
                  <a:pt x="1081203" y="1510653"/>
                </a:lnTo>
                <a:lnTo>
                  <a:pt x="1080409" y="1508801"/>
                </a:lnTo>
                <a:close/>
                <a:moveTo>
                  <a:pt x="1074738" y="1508060"/>
                </a:moveTo>
                <a:lnTo>
                  <a:pt x="1058863" y="1519172"/>
                </a:lnTo>
                <a:lnTo>
                  <a:pt x="1074249" y="1508330"/>
                </a:lnTo>
                <a:lnTo>
                  <a:pt x="1074738" y="1508060"/>
                </a:lnTo>
                <a:close/>
                <a:moveTo>
                  <a:pt x="1046164" y="1508052"/>
                </a:moveTo>
                <a:lnTo>
                  <a:pt x="1045855" y="1508541"/>
                </a:lnTo>
                <a:lnTo>
                  <a:pt x="1035051" y="1511227"/>
                </a:lnTo>
                <a:lnTo>
                  <a:pt x="1046164" y="1508052"/>
                </a:lnTo>
                <a:close/>
                <a:moveTo>
                  <a:pt x="1055005" y="1507743"/>
                </a:moveTo>
                <a:lnTo>
                  <a:pt x="1071676" y="1508537"/>
                </a:lnTo>
                <a:lnTo>
                  <a:pt x="1070088" y="1509330"/>
                </a:lnTo>
                <a:lnTo>
                  <a:pt x="1047066" y="1520440"/>
                </a:lnTo>
                <a:lnTo>
                  <a:pt x="1056063" y="1511711"/>
                </a:lnTo>
                <a:lnTo>
                  <a:pt x="1042832" y="1519911"/>
                </a:lnTo>
                <a:lnTo>
                  <a:pt x="1055005" y="1507743"/>
                </a:lnTo>
                <a:close/>
                <a:moveTo>
                  <a:pt x="5283852" y="1506607"/>
                </a:moveTo>
                <a:lnTo>
                  <a:pt x="5281517" y="1514095"/>
                </a:lnTo>
                <a:lnTo>
                  <a:pt x="5284113" y="1506781"/>
                </a:lnTo>
                <a:lnTo>
                  <a:pt x="5283852" y="1506607"/>
                </a:lnTo>
                <a:close/>
                <a:moveTo>
                  <a:pt x="5314674" y="1505464"/>
                </a:moveTo>
                <a:lnTo>
                  <a:pt x="5314345" y="1505550"/>
                </a:lnTo>
                <a:lnTo>
                  <a:pt x="5313829" y="1513271"/>
                </a:lnTo>
                <a:lnTo>
                  <a:pt x="5314261" y="1513218"/>
                </a:lnTo>
                <a:lnTo>
                  <a:pt x="5314526" y="1505524"/>
                </a:lnTo>
                <a:lnTo>
                  <a:pt x="5314674" y="1505464"/>
                </a:lnTo>
                <a:close/>
                <a:moveTo>
                  <a:pt x="1014148" y="1504795"/>
                </a:moveTo>
                <a:lnTo>
                  <a:pt x="1023673" y="1505056"/>
                </a:lnTo>
                <a:lnTo>
                  <a:pt x="1020763" y="1506622"/>
                </a:lnTo>
                <a:lnTo>
                  <a:pt x="1027642" y="1505317"/>
                </a:lnTo>
                <a:lnTo>
                  <a:pt x="1027378" y="1505839"/>
                </a:lnTo>
                <a:lnTo>
                  <a:pt x="1004888" y="1517579"/>
                </a:lnTo>
                <a:lnTo>
                  <a:pt x="1009915" y="1514448"/>
                </a:lnTo>
                <a:lnTo>
                  <a:pt x="1007269" y="1514448"/>
                </a:lnTo>
                <a:lnTo>
                  <a:pt x="1007269" y="1514187"/>
                </a:lnTo>
                <a:lnTo>
                  <a:pt x="1010180" y="1511056"/>
                </a:lnTo>
                <a:lnTo>
                  <a:pt x="1012032" y="1505839"/>
                </a:lnTo>
                <a:lnTo>
                  <a:pt x="1011502" y="1505839"/>
                </a:lnTo>
                <a:lnTo>
                  <a:pt x="1014148" y="1504795"/>
                </a:lnTo>
                <a:close/>
                <a:moveTo>
                  <a:pt x="997729" y="1503291"/>
                </a:moveTo>
                <a:lnTo>
                  <a:pt x="1001713" y="1503577"/>
                </a:lnTo>
                <a:lnTo>
                  <a:pt x="1001215" y="1504436"/>
                </a:lnTo>
                <a:lnTo>
                  <a:pt x="992997" y="1520754"/>
                </a:lnTo>
                <a:lnTo>
                  <a:pt x="989013" y="1519609"/>
                </a:lnTo>
                <a:lnTo>
                  <a:pt x="997729" y="1503291"/>
                </a:lnTo>
                <a:close/>
                <a:moveTo>
                  <a:pt x="5913335" y="1500139"/>
                </a:moveTo>
                <a:lnTo>
                  <a:pt x="5917432" y="1506504"/>
                </a:lnTo>
                <a:lnTo>
                  <a:pt x="5920761" y="1512315"/>
                </a:lnTo>
                <a:lnTo>
                  <a:pt x="5926138" y="1530303"/>
                </a:lnTo>
                <a:lnTo>
                  <a:pt x="5925114" y="1529473"/>
                </a:lnTo>
                <a:lnTo>
                  <a:pt x="5922809" y="1526428"/>
                </a:lnTo>
                <a:lnTo>
                  <a:pt x="5920761" y="1522831"/>
                </a:lnTo>
                <a:lnTo>
                  <a:pt x="5918968" y="1521724"/>
                </a:lnTo>
                <a:lnTo>
                  <a:pt x="5917688" y="1523385"/>
                </a:lnTo>
                <a:lnTo>
                  <a:pt x="5917176" y="1524491"/>
                </a:lnTo>
                <a:lnTo>
                  <a:pt x="5916664" y="1525322"/>
                </a:lnTo>
                <a:lnTo>
                  <a:pt x="5915896" y="1525598"/>
                </a:lnTo>
                <a:lnTo>
                  <a:pt x="5915384" y="1525598"/>
                </a:lnTo>
                <a:lnTo>
                  <a:pt x="5914872" y="1525322"/>
                </a:lnTo>
                <a:lnTo>
                  <a:pt x="5914360" y="1524768"/>
                </a:lnTo>
                <a:lnTo>
                  <a:pt x="5912823" y="1522831"/>
                </a:lnTo>
                <a:lnTo>
                  <a:pt x="5909751" y="1517020"/>
                </a:lnTo>
                <a:lnTo>
                  <a:pt x="5908214" y="1513976"/>
                </a:lnTo>
                <a:lnTo>
                  <a:pt x="5906678" y="1510931"/>
                </a:lnTo>
                <a:lnTo>
                  <a:pt x="5908214" y="1512592"/>
                </a:lnTo>
                <a:lnTo>
                  <a:pt x="5902325" y="1502353"/>
                </a:lnTo>
                <a:lnTo>
                  <a:pt x="5906678" y="1507887"/>
                </a:lnTo>
                <a:lnTo>
                  <a:pt x="5905398" y="1502906"/>
                </a:lnTo>
                <a:lnTo>
                  <a:pt x="5912055" y="1512869"/>
                </a:lnTo>
                <a:lnTo>
                  <a:pt x="5912567" y="1512869"/>
                </a:lnTo>
                <a:lnTo>
                  <a:pt x="5910263" y="1506781"/>
                </a:lnTo>
                <a:lnTo>
                  <a:pt x="5910007" y="1504290"/>
                </a:lnTo>
                <a:lnTo>
                  <a:pt x="5912311" y="1504014"/>
                </a:lnTo>
                <a:lnTo>
                  <a:pt x="5911543" y="1500969"/>
                </a:lnTo>
                <a:lnTo>
                  <a:pt x="5917432" y="1509548"/>
                </a:lnTo>
                <a:lnTo>
                  <a:pt x="5917176" y="1508441"/>
                </a:lnTo>
                <a:lnTo>
                  <a:pt x="5913335" y="1500139"/>
                </a:lnTo>
                <a:close/>
                <a:moveTo>
                  <a:pt x="5580779" y="1498570"/>
                </a:moveTo>
                <a:lnTo>
                  <a:pt x="5588973" y="1508571"/>
                </a:lnTo>
                <a:lnTo>
                  <a:pt x="5594350" y="1510366"/>
                </a:lnTo>
                <a:lnTo>
                  <a:pt x="5602288" y="1530883"/>
                </a:lnTo>
                <a:lnTo>
                  <a:pt x="5601520" y="1531909"/>
                </a:lnTo>
                <a:lnTo>
                  <a:pt x="5595118" y="1531652"/>
                </a:lnTo>
                <a:lnTo>
                  <a:pt x="5590766" y="1528575"/>
                </a:lnTo>
                <a:lnTo>
                  <a:pt x="5587693" y="1525754"/>
                </a:lnTo>
                <a:lnTo>
                  <a:pt x="5585901" y="1526267"/>
                </a:lnTo>
                <a:lnTo>
                  <a:pt x="5584108" y="1526523"/>
                </a:lnTo>
                <a:lnTo>
                  <a:pt x="5582828" y="1526267"/>
                </a:lnTo>
                <a:lnTo>
                  <a:pt x="5581548" y="1525754"/>
                </a:lnTo>
                <a:lnTo>
                  <a:pt x="5580779" y="1524728"/>
                </a:lnTo>
                <a:lnTo>
                  <a:pt x="5580011" y="1523446"/>
                </a:lnTo>
                <a:lnTo>
                  <a:pt x="5579243" y="1521651"/>
                </a:lnTo>
                <a:lnTo>
                  <a:pt x="5578987" y="1519855"/>
                </a:lnTo>
                <a:lnTo>
                  <a:pt x="5578731" y="1517804"/>
                </a:lnTo>
                <a:lnTo>
                  <a:pt x="5578475" y="1515495"/>
                </a:lnTo>
                <a:lnTo>
                  <a:pt x="5578731" y="1510366"/>
                </a:lnTo>
                <a:lnTo>
                  <a:pt x="5579755" y="1504724"/>
                </a:lnTo>
                <a:lnTo>
                  <a:pt x="5580779" y="1498570"/>
                </a:lnTo>
                <a:close/>
                <a:moveTo>
                  <a:pt x="5588809" y="1484282"/>
                </a:moveTo>
                <a:lnTo>
                  <a:pt x="5602288" y="1493807"/>
                </a:lnTo>
                <a:lnTo>
                  <a:pt x="5588000" y="1488900"/>
                </a:lnTo>
                <a:lnTo>
                  <a:pt x="5588809" y="1484282"/>
                </a:lnTo>
                <a:close/>
                <a:moveTo>
                  <a:pt x="1014414" y="1477891"/>
                </a:moveTo>
                <a:lnTo>
                  <a:pt x="1014150" y="1478225"/>
                </a:lnTo>
                <a:lnTo>
                  <a:pt x="1008858" y="1484241"/>
                </a:lnTo>
                <a:lnTo>
                  <a:pt x="1006476" y="1483238"/>
                </a:lnTo>
                <a:lnTo>
                  <a:pt x="1014414" y="1477891"/>
                </a:lnTo>
                <a:close/>
                <a:moveTo>
                  <a:pt x="5876925" y="1474739"/>
                </a:moveTo>
                <a:lnTo>
                  <a:pt x="5878513" y="1475732"/>
                </a:lnTo>
                <a:lnTo>
                  <a:pt x="5878513" y="1476327"/>
                </a:lnTo>
                <a:lnTo>
                  <a:pt x="5876925" y="1474739"/>
                </a:lnTo>
                <a:close/>
                <a:moveTo>
                  <a:pt x="1029922" y="1466778"/>
                </a:moveTo>
                <a:lnTo>
                  <a:pt x="1035051" y="1467491"/>
                </a:lnTo>
                <a:lnTo>
                  <a:pt x="1034318" y="1467731"/>
                </a:lnTo>
                <a:lnTo>
                  <a:pt x="1028701" y="1469159"/>
                </a:lnTo>
                <a:lnTo>
                  <a:pt x="1025526" y="1471541"/>
                </a:lnTo>
                <a:lnTo>
                  <a:pt x="1029922" y="1466778"/>
                </a:lnTo>
                <a:close/>
                <a:moveTo>
                  <a:pt x="5889625" y="1462036"/>
                </a:moveTo>
                <a:lnTo>
                  <a:pt x="5897980" y="1473551"/>
                </a:lnTo>
                <a:lnTo>
                  <a:pt x="5905500" y="1484262"/>
                </a:lnTo>
                <a:lnTo>
                  <a:pt x="5889625" y="1462036"/>
                </a:lnTo>
                <a:close/>
                <a:moveTo>
                  <a:pt x="1030288" y="1460427"/>
                </a:moveTo>
                <a:lnTo>
                  <a:pt x="1029620" y="1460824"/>
                </a:lnTo>
                <a:lnTo>
                  <a:pt x="1023938" y="1462016"/>
                </a:lnTo>
                <a:lnTo>
                  <a:pt x="1030288" y="1460427"/>
                </a:lnTo>
                <a:close/>
                <a:moveTo>
                  <a:pt x="1020815" y="1458841"/>
                </a:moveTo>
                <a:lnTo>
                  <a:pt x="1022351" y="1461439"/>
                </a:lnTo>
                <a:lnTo>
                  <a:pt x="1021736" y="1461439"/>
                </a:lnTo>
                <a:lnTo>
                  <a:pt x="1012826" y="1465191"/>
                </a:lnTo>
                <a:lnTo>
                  <a:pt x="1020815" y="1458841"/>
                </a:lnTo>
                <a:close/>
                <a:moveTo>
                  <a:pt x="1110022" y="1455540"/>
                </a:moveTo>
                <a:lnTo>
                  <a:pt x="1104203" y="1458451"/>
                </a:lnTo>
                <a:lnTo>
                  <a:pt x="1097590" y="1461628"/>
                </a:lnTo>
                <a:lnTo>
                  <a:pt x="1093573" y="1463489"/>
                </a:lnTo>
                <a:lnTo>
                  <a:pt x="1093789" y="1469771"/>
                </a:lnTo>
                <a:lnTo>
                  <a:pt x="1091741" y="1473624"/>
                </a:lnTo>
                <a:lnTo>
                  <a:pt x="1093357" y="1471954"/>
                </a:lnTo>
                <a:lnTo>
                  <a:pt x="1101557" y="1463746"/>
                </a:lnTo>
                <a:lnTo>
                  <a:pt x="1110022" y="1455540"/>
                </a:lnTo>
                <a:close/>
                <a:moveTo>
                  <a:pt x="5781547" y="1452596"/>
                </a:moveTo>
                <a:lnTo>
                  <a:pt x="5782335" y="1452596"/>
                </a:lnTo>
                <a:lnTo>
                  <a:pt x="5783911" y="1455769"/>
                </a:lnTo>
                <a:lnTo>
                  <a:pt x="5791528" y="1470058"/>
                </a:lnTo>
                <a:lnTo>
                  <a:pt x="5797568" y="1481171"/>
                </a:lnTo>
                <a:lnTo>
                  <a:pt x="5802558" y="1490166"/>
                </a:lnTo>
                <a:lnTo>
                  <a:pt x="5806761" y="1496781"/>
                </a:lnTo>
                <a:lnTo>
                  <a:pt x="5809912" y="1501544"/>
                </a:lnTo>
                <a:lnTo>
                  <a:pt x="5812539" y="1504983"/>
                </a:lnTo>
                <a:lnTo>
                  <a:pt x="5814902" y="1507365"/>
                </a:lnTo>
                <a:lnTo>
                  <a:pt x="5816478" y="1509481"/>
                </a:lnTo>
                <a:lnTo>
                  <a:pt x="5824357" y="1518213"/>
                </a:lnTo>
                <a:lnTo>
                  <a:pt x="5835651" y="1537528"/>
                </a:lnTo>
                <a:lnTo>
                  <a:pt x="5831186" y="1541498"/>
                </a:lnTo>
                <a:lnTo>
                  <a:pt x="5815953" y="1528796"/>
                </a:lnTo>
                <a:lnTo>
                  <a:pt x="5805710" y="1526944"/>
                </a:lnTo>
                <a:lnTo>
                  <a:pt x="5789689" y="1517419"/>
                </a:lnTo>
                <a:lnTo>
                  <a:pt x="5782860" y="1517419"/>
                </a:lnTo>
                <a:lnTo>
                  <a:pt x="5781285" y="1517154"/>
                </a:lnTo>
                <a:lnTo>
                  <a:pt x="5778396" y="1513980"/>
                </a:lnTo>
                <a:lnTo>
                  <a:pt x="5775769" y="1510804"/>
                </a:lnTo>
                <a:lnTo>
                  <a:pt x="5773668" y="1507894"/>
                </a:lnTo>
                <a:lnTo>
                  <a:pt x="5771830" y="1504718"/>
                </a:lnTo>
                <a:lnTo>
                  <a:pt x="5768678" y="1497311"/>
                </a:lnTo>
                <a:lnTo>
                  <a:pt x="5764213" y="1488578"/>
                </a:lnTo>
                <a:lnTo>
                  <a:pt x="5769466" y="1492018"/>
                </a:lnTo>
                <a:lnTo>
                  <a:pt x="5769466" y="1481700"/>
                </a:lnTo>
                <a:lnTo>
                  <a:pt x="5779971" y="1484874"/>
                </a:lnTo>
                <a:lnTo>
                  <a:pt x="5783123" y="1477466"/>
                </a:lnTo>
                <a:lnTo>
                  <a:pt x="5780497" y="1464501"/>
                </a:lnTo>
                <a:lnTo>
                  <a:pt x="5783123" y="1464501"/>
                </a:lnTo>
                <a:lnTo>
                  <a:pt x="5783123" y="1461591"/>
                </a:lnTo>
                <a:lnTo>
                  <a:pt x="5781285" y="1452860"/>
                </a:lnTo>
                <a:lnTo>
                  <a:pt x="5781547" y="1452596"/>
                </a:lnTo>
                <a:close/>
                <a:moveTo>
                  <a:pt x="3580868" y="1450952"/>
                </a:moveTo>
                <a:lnTo>
                  <a:pt x="3588291" y="1456772"/>
                </a:lnTo>
                <a:lnTo>
                  <a:pt x="3588291" y="1452804"/>
                </a:lnTo>
                <a:lnTo>
                  <a:pt x="3597305" y="1455978"/>
                </a:lnTo>
                <a:lnTo>
                  <a:pt x="3586701" y="1463916"/>
                </a:lnTo>
                <a:lnTo>
                  <a:pt x="3577157" y="1474234"/>
                </a:lnTo>
                <a:lnTo>
                  <a:pt x="3588556" y="1473176"/>
                </a:lnTo>
                <a:lnTo>
                  <a:pt x="3575566" y="1495402"/>
                </a:lnTo>
                <a:lnTo>
                  <a:pt x="3573180" y="1492757"/>
                </a:lnTo>
                <a:lnTo>
                  <a:pt x="3571855" y="1500430"/>
                </a:lnTo>
                <a:lnTo>
                  <a:pt x="3571059" y="1503339"/>
                </a:lnTo>
                <a:lnTo>
                  <a:pt x="3570529" y="1506251"/>
                </a:lnTo>
                <a:lnTo>
                  <a:pt x="3569734" y="1509426"/>
                </a:lnTo>
                <a:lnTo>
                  <a:pt x="3568938" y="1512336"/>
                </a:lnTo>
                <a:lnTo>
                  <a:pt x="3566552" y="1517892"/>
                </a:lnTo>
                <a:lnTo>
                  <a:pt x="3563636" y="1523449"/>
                </a:lnTo>
                <a:lnTo>
                  <a:pt x="3560190" y="1529005"/>
                </a:lnTo>
                <a:lnTo>
                  <a:pt x="3557009" y="1534562"/>
                </a:lnTo>
                <a:lnTo>
                  <a:pt x="3550646" y="1545146"/>
                </a:lnTo>
                <a:lnTo>
                  <a:pt x="3544549" y="1554407"/>
                </a:lnTo>
                <a:lnTo>
                  <a:pt x="3547200" y="1563403"/>
                </a:lnTo>
                <a:lnTo>
                  <a:pt x="3546404" y="1564725"/>
                </a:lnTo>
                <a:lnTo>
                  <a:pt x="3571589" y="1531651"/>
                </a:lnTo>
                <a:lnTo>
                  <a:pt x="3573710" y="1538002"/>
                </a:lnTo>
                <a:lnTo>
                  <a:pt x="3577422" y="1538266"/>
                </a:lnTo>
                <a:lnTo>
                  <a:pt x="3580603" y="1538266"/>
                </a:lnTo>
                <a:lnTo>
                  <a:pt x="3583519" y="1538002"/>
                </a:lnTo>
                <a:lnTo>
                  <a:pt x="3586701" y="1537737"/>
                </a:lnTo>
                <a:lnTo>
                  <a:pt x="3589617" y="1536943"/>
                </a:lnTo>
                <a:lnTo>
                  <a:pt x="3592533" y="1535620"/>
                </a:lnTo>
                <a:lnTo>
                  <a:pt x="3595449" y="1534562"/>
                </a:lnTo>
                <a:lnTo>
                  <a:pt x="3598630" y="1532975"/>
                </a:lnTo>
                <a:lnTo>
                  <a:pt x="3598100" y="1534562"/>
                </a:lnTo>
                <a:lnTo>
                  <a:pt x="3597305" y="1536414"/>
                </a:lnTo>
                <a:lnTo>
                  <a:pt x="3596510" y="1538002"/>
                </a:lnTo>
                <a:lnTo>
                  <a:pt x="3594919" y="1540118"/>
                </a:lnTo>
                <a:lnTo>
                  <a:pt x="3591472" y="1544616"/>
                </a:lnTo>
                <a:lnTo>
                  <a:pt x="3588026" y="1548850"/>
                </a:lnTo>
                <a:lnTo>
                  <a:pt x="3582724" y="1554407"/>
                </a:lnTo>
                <a:lnTo>
                  <a:pt x="3582694" y="1554494"/>
                </a:lnTo>
                <a:lnTo>
                  <a:pt x="3582459" y="1554671"/>
                </a:lnTo>
                <a:lnTo>
                  <a:pt x="3582459" y="1555200"/>
                </a:lnTo>
                <a:lnTo>
                  <a:pt x="3582694" y="1554494"/>
                </a:lnTo>
                <a:lnTo>
                  <a:pt x="3584580" y="1553083"/>
                </a:lnTo>
                <a:lnTo>
                  <a:pt x="3573710" y="1568959"/>
                </a:lnTo>
                <a:lnTo>
                  <a:pt x="3582724" y="1562873"/>
                </a:lnTo>
                <a:lnTo>
                  <a:pt x="3595979" y="1562344"/>
                </a:lnTo>
                <a:lnTo>
                  <a:pt x="3596775" y="1568166"/>
                </a:lnTo>
                <a:lnTo>
                  <a:pt x="3602872" y="1559698"/>
                </a:lnTo>
                <a:lnTo>
                  <a:pt x="3606849" y="1568430"/>
                </a:lnTo>
                <a:lnTo>
                  <a:pt x="3611090" y="1555465"/>
                </a:lnTo>
                <a:lnTo>
                  <a:pt x="3609500" y="1573722"/>
                </a:lnTo>
                <a:lnTo>
                  <a:pt x="3612416" y="1572134"/>
                </a:lnTo>
                <a:lnTo>
                  <a:pt x="3615332" y="1570282"/>
                </a:lnTo>
                <a:lnTo>
                  <a:pt x="3617983" y="1568166"/>
                </a:lnTo>
                <a:lnTo>
                  <a:pt x="3620634" y="1566049"/>
                </a:lnTo>
                <a:lnTo>
                  <a:pt x="3624876" y="1561551"/>
                </a:lnTo>
                <a:lnTo>
                  <a:pt x="3629118" y="1557582"/>
                </a:lnTo>
                <a:lnTo>
                  <a:pt x="3630973" y="1556523"/>
                </a:lnTo>
                <a:lnTo>
                  <a:pt x="3632564" y="1555729"/>
                </a:lnTo>
                <a:lnTo>
                  <a:pt x="3634155" y="1555465"/>
                </a:lnTo>
                <a:lnTo>
                  <a:pt x="3634685" y="1555465"/>
                </a:lnTo>
                <a:lnTo>
                  <a:pt x="3635215" y="1555729"/>
                </a:lnTo>
                <a:lnTo>
                  <a:pt x="3636541" y="1556523"/>
                </a:lnTo>
                <a:lnTo>
                  <a:pt x="3637601" y="1558375"/>
                </a:lnTo>
                <a:lnTo>
                  <a:pt x="3638396" y="1561285"/>
                </a:lnTo>
                <a:lnTo>
                  <a:pt x="3639457" y="1564990"/>
                </a:lnTo>
                <a:lnTo>
                  <a:pt x="3643964" y="1560227"/>
                </a:lnTo>
                <a:lnTo>
                  <a:pt x="3646350" y="1558375"/>
                </a:lnTo>
                <a:lnTo>
                  <a:pt x="3648736" y="1556258"/>
                </a:lnTo>
                <a:lnTo>
                  <a:pt x="3651122" y="1554671"/>
                </a:lnTo>
                <a:lnTo>
                  <a:pt x="3653507" y="1553613"/>
                </a:lnTo>
                <a:lnTo>
                  <a:pt x="3655628" y="1552554"/>
                </a:lnTo>
                <a:lnTo>
                  <a:pt x="3658279" y="1551760"/>
                </a:lnTo>
                <a:lnTo>
                  <a:pt x="3660400" y="1551232"/>
                </a:lnTo>
                <a:lnTo>
                  <a:pt x="3662786" y="1551232"/>
                </a:lnTo>
                <a:lnTo>
                  <a:pt x="3665437" y="1551496"/>
                </a:lnTo>
                <a:lnTo>
                  <a:pt x="3668088" y="1552025"/>
                </a:lnTo>
                <a:lnTo>
                  <a:pt x="3671005" y="1553083"/>
                </a:lnTo>
                <a:lnTo>
                  <a:pt x="3673921" y="1554142"/>
                </a:lnTo>
                <a:lnTo>
                  <a:pt x="3677102" y="1555729"/>
                </a:lnTo>
                <a:lnTo>
                  <a:pt x="3680548" y="1557582"/>
                </a:lnTo>
                <a:lnTo>
                  <a:pt x="3678693" y="1559698"/>
                </a:lnTo>
                <a:lnTo>
                  <a:pt x="3676572" y="1562080"/>
                </a:lnTo>
                <a:lnTo>
                  <a:pt x="3671800" y="1567371"/>
                </a:lnTo>
                <a:lnTo>
                  <a:pt x="3666498" y="1572663"/>
                </a:lnTo>
                <a:lnTo>
                  <a:pt x="3661461" y="1577691"/>
                </a:lnTo>
                <a:lnTo>
                  <a:pt x="3659605" y="1579807"/>
                </a:lnTo>
                <a:lnTo>
                  <a:pt x="3658279" y="1581660"/>
                </a:lnTo>
                <a:lnTo>
                  <a:pt x="3657219" y="1583247"/>
                </a:lnTo>
                <a:lnTo>
                  <a:pt x="3657219" y="1583777"/>
                </a:lnTo>
                <a:lnTo>
                  <a:pt x="3657219" y="1584306"/>
                </a:lnTo>
                <a:lnTo>
                  <a:pt x="3657484" y="1585099"/>
                </a:lnTo>
                <a:lnTo>
                  <a:pt x="3658014" y="1585364"/>
                </a:lnTo>
                <a:lnTo>
                  <a:pt x="3659605" y="1585628"/>
                </a:lnTo>
                <a:lnTo>
                  <a:pt x="3662521" y="1585364"/>
                </a:lnTo>
                <a:lnTo>
                  <a:pt x="3666763" y="1584306"/>
                </a:lnTo>
                <a:lnTo>
                  <a:pt x="3660400" y="1588804"/>
                </a:lnTo>
                <a:lnTo>
                  <a:pt x="3663847" y="1595154"/>
                </a:lnTo>
                <a:lnTo>
                  <a:pt x="3667558" y="1588539"/>
                </a:lnTo>
                <a:lnTo>
                  <a:pt x="3675246" y="1589333"/>
                </a:lnTo>
                <a:lnTo>
                  <a:pt x="3664377" y="1597535"/>
                </a:lnTo>
                <a:lnTo>
                  <a:pt x="3663847" y="1597535"/>
                </a:lnTo>
                <a:lnTo>
                  <a:pt x="3667028" y="1598593"/>
                </a:lnTo>
                <a:lnTo>
                  <a:pt x="3656689" y="1610500"/>
                </a:lnTo>
                <a:lnTo>
                  <a:pt x="3667293" y="1604150"/>
                </a:lnTo>
                <a:lnTo>
                  <a:pt x="3666233" y="1607854"/>
                </a:lnTo>
                <a:lnTo>
                  <a:pt x="3672330" y="1599652"/>
                </a:lnTo>
                <a:lnTo>
                  <a:pt x="3673921" y="1604150"/>
                </a:lnTo>
                <a:lnTo>
                  <a:pt x="3685850" y="1592243"/>
                </a:lnTo>
                <a:lnTo>
                  <a:pt x="3691683" y="1594625"/>
                </a:lnTo>
                <a:lnTo>
                  <a:pt x="3696455" y="1587746"/>
                </a:lnTo>
                <a:lnTo>
                  <a:pt x="3700696" y="1591979"/>
                </a:lnTo>
                <a:lnTo>
                  <a:pt x="3691153" y="1604150"/>
                </a:lnTo>
                <a:lnTo>
                  <a:pt x="3678693" y="1615793"/>
                </a:lnTo>
                <a:lnTo>
                  <a:pt x="3665437" y="1618967"/>
                </a:lnTo>
                <a:lnTo>
                  <a:pt x="3667309" y="1619746"/>
                </a:lnTo>
                <a:lnTo>
                  <a:pt x="3679287" y="1616057"/>
                </a:lnTo>
                <a:lnTo>
                  <a:pt x="3679826" y="1616852"/>
                </a:lnTo>
                <a:lnTo>
                  <a:pt x="3668519" y="1620249"/>
                </a:lnTo>
                <a:lnTo>
                  <a:pt x="3674981" y="1622937"/>
                </a:lnTo>
                <a:lnTo>
                  <a:pt x="3667558" y="1627170"/>
                </a:lnTo>
                <a:lnTo>
                  <a:pt x="3675776" y="1625582"/>
                </a:lnTo>
                <a:lnTo>
                  <a:pt x="3667823" y="1637224"/>
                </a:lnTo>
                <a:lnTo>
                  <a:pt x="3671535" y="1645692"/>
                </a:lnTo>
                <a:lnTo>
                  <a:pt x="3675511" y="1644633"/>
                </a:lnTo>
                <a:lnTo>
                  <a:pt x="3678427" y="1652836"/>
                </a:lnTo>
                <a:lnTo>
                  <a:pt x="3683995" y="1642252"/>
                </a:lnTo>
                <a:lnTo>
                  <a:pt x="3685320" y="1636960"/>
                </a:lnTo>
                <a:lnTo>
                  <a:pt x="3686911" y="1631933"/>
                </a:lnTo>
                <a:lnTo>
                  <a:pt x="3687971" y="1629816"/>
                </a:lnTo>
                <a:lnTo>
                  <a:pt x="3689032" y="1627699"/>
                </a:lnTo>
                <a:lnTo>
                  <a:pt x="3690622" y="1625847"/>
                </a:lnTo>
                <a:lnTo>
                  <a:pt x="3691948" y="1623995"/>
                </a:lnTo>
                <a:lnTo>
                  <a:pt x="3693539" y="1622407"/>
                </a:lnTo>
                <a:lnTo>
                  <a:pt x="3695129" y="1620819"/>
                </a:lnTo>
                <a:lnTo>
                  <a:pt x="3696985" y="1619497"/>
                </a:lnTo>
                <a:lnTo>
                  <a:pt x="3699106" y="1618438"/>
                </a:lnTo>
                <a:lnTo>
                  <a:pt x="3701492" y="1617380"/>
                </a:lnTo>
                <a:lnTo>
                  <a:pt x="3703348" y="1616057"/>
                </a:lnTo>
                <a:lnTo>
                  <a:pt x="3708650" y="1614734"/>
                </a:lnTo>
                <a:lnTo>
                  <a:pt x="3705203" y="1617909"/>
                </a:lnTo>
                <a:lnTo>
                  <a:pt x="3702552" y="1620555"/>
                </a:lnTo>
                <a:lnTo>
                  <a:pt x="3700431" y="1622937"/>
                </a:lnTo>
                <a:lnTo>
                  <a:pt x="3699106" y="1625053"/>
                </a:lnTo>
                <a:lnTo>
                  <a:pt x="3698045" y="1627170"/>
                </a:lnTo>
                <a:lnTo>
                  <a:pt x="3697515" y="1629022"/>
                </a:lnTo>
                <a:lnTo>
                  <a:pt x="3697250" y="1630874"/>
                </a:lnTo>
                <a:lnTo>
                  <a:pt x="3697250" y="1632726"/>
                </a:lnTo>
                <a:lnTo>
                  <a:pt x="3697780" y="1636695"/>
                </a:lnTo>
                <a:lnTo>
                  <a:pt x="3698576" y="1640929"/>
                </a:lnTo>
                <a:lnTo>
                  <a:pt x="3698576" y="1643575"/>
                </a:lnTo>
                <a:lnTo>
                  <a:pt x="3698045" y="1646485"/>
                </a:lnTo>
                <a:lnTo>
                  <a:pt x="3697780" y="1649925"/>
                </a:lnTo>
                <a:lnTo>
                  <a:pt x="3696985" y="1653629"/>
                </a:lnTo>
                <a:lnTo>
                  <a:pt x="3714482" y="1632726"/>
                </a:lnTo>
                <a:lnTo>
                  <a:pt x="3715542" y="1638018"/>
                </a:lnTo>
                <a:lnTo>
                  <a:pt x="3716073" y="1643575"/>
                </a:lnTo>
                <a:lnTo>
                  <a:pt x="3716338" y="1649131"/>
                </a:lnTo>
                <a:lnTo>
                  <a:pt x="3716338" y="1654688"/>
                </a:lnTo>
                <a:lnTo>
                  <a:pt x="3716073" y="1659980"/>
                </a:lnTo>
                <a:lnTo>
                  <a:pt x="3715542" y="1665272"/>
                </a:lnTo>
                <a:lnTo>
                  <a:pt x="3714217" y="1670299"/>
                </a:lnTo>
                <a:lnTo>
                  <a:pt x="3713156" y="1675062"/>
                </a:lnTo>
                <a:lnTo>
                  <a:pt x="3711036" y="1679824"/>
                </a:lnTo>
                <a:lnTo>
                  <a:pt x="3708915" y="1684058"/>
                </a:lnTo>
                <a:lnTo>
                  <a:pt x="3705999" y="1688291"/>
                </a:lnTo>
                <a:lnTo>
                  <a:pt x="3702817" y="1691731"/>
                </a:lnTo>
                <a:lnTo>
                  <a:pt x="3699106" y="1695171"/>
                </a:lnTo>
                <a:lnTo>
                  <a:pt x="3694599" y="1698081"/>
                </a:lnTo>
                <a:lnTo>
                  <a:pt x="3689562" y="1700463"/>
                </a:lnTo>
                <a:lnTo>
                  <a:pt x="3683730" y="1702580"/>
                </a:lnTo>
                <a:lnTo>
                  <a:pt x="3685055" y="1682999"/>
                </a:lnTo>
                <a:lnTo>
                  <a:pt x="3680018" y="1681147"/>
                </a:lnTo>
                <a:lnTo>
                  <a:pt x="3683995" y="1672151"/>
                </a:lnTo>
                <a:lnTo>
                  <a:pt x="3681609" y="1676120"/>
                </a:lnTo>
                <a:lnTo>
                  <a:pt x="3678958" y="1680089"/>
                </a:lnTo>
                <a:lnTo>
                  <a:pt x="3676042" y="1683529"/>
                </a:lnTo>
                <a:lnTo>
                  <a:pt x="3672860" y="1686704"/>
                </a:lnTo>
                <a:lnTo>
                  <a:pt x="3669414" y="1689350"/>
                </a:lnTo>
                <a:lnTo>
                  <a:pt x="3665437" y="1691996"/>
                </a:lnTo>
                <a:lnTo>
                  <a:pt x="3661461" y="1694113"/>
                </a:lnTo>
                <a:lnTo>
                  <a:pt x="3656954" y="1695964"/>
                </a:lnTo>
                <a:lnTo>
                  <a:pt x="3657484" y="1691202"/>
                </a:lnTo>
                <a:lnTo>
                  <a:pt x="3658279" y="1686704"/>
                </a:lnTo>
                <a:lnTo>
                  <a:pt x="3659075" y="1682735"/>
                </a:lnTo>
                <a:lnTo>
                  <a:pt x="3660135" y="1679031"/>
                </a:lnTo>
                <a:lnTo>
                  <a:pt x="3662256" y="1672151"/>
                </a:lnTo>
                <a:lnTo>
                  <a:pt x="3664377" y="1666066"/>
                </a:lnTo>
                <a:lnTo>
                  <a:pt x="3665172" y="1662626"/>
                </a:lnTo>
                <a:lnTo>
                  <a:pt x="3665437" y="1659715"/>
                </a:lnTo>
                <a:lnTo>
                  <a:pt x="3665437" y="1656540"/>
                </a:lnTo>
                <a:lnTo>
                  <a:pt x="3664907" y="1653365"/>
                </a:lnTo>
                <a:lnTo>
                  <a:pt x="3664112" y="1649925"/>
                </a:lnTo>
                <a:lnTo>
                  <a:pt x="3662256" y="1645956"/>
                </a:lnTo>
                <a:lnTo>
                  <a:pt x="3659870" y="1641987"/>
                </a:lnTo>
                <a:lnTo>
                  <a:pt x="3656689" y="1637754"/>
                </a:lnTo>
                <a:lnTo>
                  <a:pt x="3649001" y="1650983"/>
                </a:lnTo>
                <a:lnTo>
                  <a:pt x="3647675" y="1654688"/>
                </a:lnTo>
                <a:lnTo>
                  <a:pt x="3645819" y="1659186"/>
                </a:lnTo>
                <a:lnTo>
                  <a:pt x="3642638" y="1666594"/>
                </a:lnTo>
                <a:lnTo>
                  <a:pt x="3641313" y="1668182"/>
                </a:lnTo>
                <a:lnTo>
                  <a:pt x="3641047" y="1668182"/>
                </a:lnTo>
                <a:lnTo>
                  <a:pt x="3641047" y="1667917"/>
                </a:lnTo>
                <a:lnTo>
                  <a:pt x="3642108" y="1665007"/>
                </a:lnTo>
                <a:lnTo>
                  <a:pt x="3643964" y="1659186"/>
                </a:lnTo>
                <a:lnTo>
                  <a:pt x="3625671" y="1675326"/>
                </a:lnTo>
                <a:lnTo>
                  <a:pt x="3614007" y="1695171"/>
                </a:lnTo>
                <a:lnTo>
                  <a:pt x="3611090" y="1697817"/>
                </a:lnTo>
                <a:lnTo>
                  <a:pt x="3594919" y="1704961"/>
                </a:lnTo>
                <a:lnTo>
                  <a:pt x="3594744" y="1704519"/>
                </a:lnTo>
                <a:lnTo>
                  <a:pt x="3594107" y="1704625"/>
                </a:lnTo>
                <a:lnTo>
                  <a:pt x="3594107" y="1704890"/>
                </a:lnTo>
                <a:lnTo>
                  <a:pt x="3593579" y="1704890"/>
                </a:lnTo>
                <a:lnTo>
                  <a:pt x="3593316" y="1704890"/>
                </a:lnTo>
                <a:lnTo>
                  <a:pt x="3593052" y="1704890"/>
                </a:lnTo>
                <a:lnTo>
                  <a:pt x="3585410" y="1704890"/>
                </a:lnTo>
                <a:lnTo>
                  <a:pt x="3590417" y="1692984"/>
                </a:lnTo>
                <a:lnTo>
                  <a:pt x="3591208" y="1692984"/>
                </a:lnTo>
                <a:lnTo>
                  <a:pt x="3591231" y="1693038"/>
                </a:lnTo>
                <a:lnTo>
                  <a:pt x="3592798" y="1691996"/>
                </a:lnTo>
                <a:lnTo>
                  <a:pt x="3596244" y="1690408"/>
                </a:lnTo>
                <a:lnTo>
                  <a:pt x="3604463" y="1684322"/>
                </a:lnTo>
                <a:lnTo>
                  <a:pt x="3613741" y="1677443"/>
                </a:lnTo>
                <a:lnTo>
                  <a:pt x="3622490" y="1670034"/>
                </a:lnTo>
                <a:lnTo>
                  <a:pt x="3626201" y="1666594"/>
                </a:lnTo>
                <a:lnTo>
                  <a:pt x="3629383" y="1663419"/>
                </a:lnTo>
                <a:lnTo>
                  <a:pt x="3631504" y="1661038"/>
                </a:lnTo>
                <a:lnTo>
                  <a:pt x="3632034" y="1659715"/>
                </a:lnTo>
                <a:lnTo>
                  <a:pt x="3632299" y="1658921"/>
                </a:lnTo>
                <a:lnTo>
                  <a:pt x="3632299" y="1658127"/>
                </a:lnTo>
                <a:lnTo>
                  <a:pt x="3631769" y="1657599"/>
                </a:lnTo>
                <a:lnTo>
                  <a:pt x="3631239" y="1657334"/>
                </a:lnTo>
                <a:lnTo>
                  <a:pt x="3629913" y="1657069"/>
                </a:lnTo>
                <a:lnTo>
                  <a:pt x="3628587" y="1657334"/>
                </a:lnTo>
                <a:lnTo>
                  <a:pt x="3626467" y="1658127"/>
                </a:lnTo>
                <a:lnTo>
                  <a:pt x="3620899" y="1659715"/>
                </a:lnTo>
                <a:lnTo>
                  <a:pt x="3620634" y="1659715"/>
                </a:lnTo>
                <a:lnTo>
                  <a:pt x="3620634" y="1659980"/>
                </a:lnTo>
                <a:lnTo>
                  <a:pt x="3620369" y="1659980"/>
                </a:lnTo>
                <a:lnTo>
                  <a:pt x="3624081" y="1649925"/>
                </a:lnTo>
                <a:lnTo>
                  <a:pt x="3619574" y="1654158"/>
                </a:lnTo>
                <a:lnTo>
                  <a:pt x="3615332" y="1658127"/>
                </a:lnTo>
                <a:lnTo>
                  <a:pt x="3610560" y="1661567"/>
                </a:lnTo>
                <a:lnTo>
                  <a:pt x="3605788" y="1664478"/>
                </a:lnTo>
                <a:lnTo>
                  <a:pt x="3601281" y="1667124"/>
                </a:lnTo>
                <a:lnTo>
                  <a:pt x="3596510" y="1669769"/>
                </a:lnTo>
                <a:lnTo>
                  <a:pt x="3592003" y="1671886"/>
                </a:lnTo>
                <a:lnTo>
                  <a:pt x="3587231" y="1673474"/>
                </a:lnTo>
                <a:lnTo>
                  <a:pt x="3588821" y="1668976"/>
                </a:lnTo>
                <a:lnTo>
                  <a:pt x="3576361" y="1675326"/>
                </a:lnTo>
                <a:lnTo>
                  <a:pt x="3588291" y="1663949"/>
                </a:lnTo>
                <a:lnTo>
                  <a:pt x="3587761" y="1661832"/>
                </a:lnTo>
                <a:lnTo>
                  <a:pt x="3586966" y="1659980"/>
                </a:lnTo>
                <a:lnTo>
                  <a:pt x="3586701" y="1656540"/>
                </a:lnTo>
                <a:lnTo>
                  <a:pt x="3586435" y="1653894"/>
                </a:lnTo>
                <a:lnTo>
                  <a:pt x="3586170" y="1651777"/>
                </a:lnTo>
                <a:lnTo>
                  <a:pt x="3586170" y="1651513"/>
                </a:lnTo>
                <a:lnTo>
                  <a:pt x="3585640" y="1651513"/>
                </a:lnTo>
                <a:lnTo>
                  <a:pt x="3585375" y="1651777"/>
                </a:lnTo>
                <a:lnTo>
                  <a:pt x="3584315" y="1652836"/>
                </a:lnTo>
                <a:lnTo>
                  <a:pt x="3582459" y="1656011"/>
                </a:lnTo>
                <a:lnTo>
                  <a:pt x="3578482" y="1661302"/>
                </a:lnTo>
                <a:lnTo>
                  <a:pt x="3574506" y="1658392"/>
                </a:lnTo>
                <a:lnTo>
                  <a:pt x="3567348" y="1667653"/>
                </a:lnTo>
                <a:lnTo>
                  <a:pt x="3567348" y="1666330"/>
                </a:lnTo>
                <a:lnTo>
                  <a:pt x="3562340" y="1669965"/>
                </a:lnTo>
                <a:lnTo>
                  <a:pt x="3562482" y="1669965"/>
                </a:lnTo>
                <a:lnTo>
                  <a:pt x="3560901" y="1671023"/>
                </a:lnTo>
                <a:lnTo>
                  <a:pt x="3550886" y="1674727"/>
                </a:lnTo>
                <a:lnTo>
                  <a:pt x="3547197" y="1676579"/>
                </a:lnTo>
                <a:lnTo>
                  <a:pt x="3537446" y="1676579"/>
                </a:lnTo>
                <a:lnTo>
                  <a:pt x="3529540" y="1677902"/>
                </a:lnTo>
                <a:lnTo>
                  <a:pt x="3529013" y="1677902"/>
                </a:lnTo>
                <a:lnTo>
                  <a:pt x="3536622" y="1674018"/>
                </a:lnTo>
                <a:lnTo>
                  <a:pt x="3525991" y="1678501"/>
                </a:lnTo>
                <a:lnTo>
                  <a:pt x="3524931" y="1675326"/>
                </a:lnTo>
                <a:lnTo>
                  <a:pt x="3518833" y="1677443"/>
                </a:lnTo>
                <a:lnTo>
                  <a:pt x="3513001" y="1678766"/>
                </a:lnTo>
                <a:lnTo>
                  <a:pt x="3507169" y="1680353"/>
                </a:lnTo>
                <a:lnTo>
                  <a:pt x="3501336" y="1680883"/>
                </a:lnTo>
                <a:lnTo>
                  <a:pt x="3496299" y="1681147"/>
                </a:lnTo>
                <a:lnTo>
                  <a:pt x="3493648" y="1681147"/>
                </a:lnTo>
                <a:lnTo>
                  <a:pt x="3491262" y="1680883"/>
                </a:lnTo>
                <a:lnTo>
                  <a:pt x="3489141" y="1680353"/>
                </a:lnTo>
                <a:lnTo>
                  <a:pt x="3487020" y="1679824"/>
                </a:lnTo>
                <a:lnTo>
                  <a:pt x="3485430" y="1678766"/>
                </a:lnTo>
                <a:lnTo>
                  <a:pt x="3483839" y="1677707"/>
                </a:lnTo>
                <a:lnTo>
                  <a:pt x="3478802" y="1682205"/>
                </a:lnTo>
                <a:lnTo>
                  <a:pt x="3474560" y="1685645"/>
                </a:lnTo>
                <a:lnTo>
                  <a:pt x="3470319" y="1688821"/>
                </a:lnTo>
                <a:lnTo>
                  <a:pt x="3466607" y="1691202"/>
                </a:lnTo>
                <a:lnTo>
                  <a:pt x="3462896" y="1693054"/>
                </a:lnTo>
                <a:lnTo>
                  <a:pt x="3459980" y="1694377"/>
                </a:lnTo>
                <a:lnTo>
                  <a:pt x="3457328" y="1695171"/>
                </a:lnTo>
                <a:lnTo>
                  <a:pt x="3455208" y="1695436"/>
                </a:lnTo>
                <a:lnTo>
                  <a:pt x="3453087" y="1695436"/>
                </a:lnTo>
                <a:lnTo>
                  <a:pt x="3451496" y="1694906"/>
                </a:lnTo>
                <a:lnTo>
                  <a:pt x="3450171" y="1694113"/>
                </a:lnTo>
                <a:lnTo>
                  <a:pt x="3449110" y="1693054"/>
                </a:lnTo>
                <a:lnTo>
                  <a:pt x="3448315" y="1691202"/>
                </a:lnTo>
                <a:lnTo>
                  <a:pt x="3448050" y="1689350"/>
                </a:lnTo>
                <a:lnTo>
                  <a:pt x="3448050" y="1686968"/>
                </a:lnTo>
                <a:lnTo>
                  <a:pt x="3448050" y="1684587"/>
                </a:lnTo>
                <a:lnTo>
                  <a:pt x="3448580" y="1682205"/>
                </a:lnTo>
                <a:lnTo>
                  <a:pt x="3449110" y="1679031"/>
                </a:lnTo>
                <a:lnTo>
                  <a:pt x="3450436" y="1676120"/>
                </a:lnTo>
                <a:lnTo>
                  <a:pt x="3451496" y="1672945"/>
                </a:lnTo>
                <a:lnTo>
                  <a:pt x="3453087" y="1669769"/>
                </a:lnTo>
                <a:lnTo>
                  <a:pt x="3454677" y="1666594"/>
                </a:lnTo>
                <a:lnTo>
                  <a:pt x="3456798" y="1662890"/>
                </a:lnTo>
                <a:lnTo>
                  <a:pt x="3459184" y="1659715"/>
                </a:lnTo>
                <a:lnTo>
                  <a:pt x="3461570" y="1656275"/>
                </a:lnTo>
                <a:lnTo>
                  <a:pt x="3464221" y="1653100"/>
                </a:lnTo>
                <a:lnTo>
                  <a:pt x="3467137" y="1649396"/>
                </a:lnTo>
                <a:lnTo>
                  <a:pt x="3470054" y="1646220"/>
                </a:lnTo>
                <a:lnTo>
                  <a:pt x="3473235" y="1643310"/>
                </a:lnTo>
                <a:lnTo>
                  <a:pt x="3476946" y="1640400"/>
                </a:lnTo>
                <a:lnTo>
                  <a:pt x="3480393" y="1637489"/>
                </a:lnTo>
                <a:lnTo>
                  <a:pt x="3484104" y="1635108"/>
                </a:lnTo>
                <a:lnTo>
                  <a:pt x="3475356" y="1636431"/>
                </a:lnTo>
                <a:lnTo>
                  <a:pt x="3466342" y="1638018"/>
                </a:lnTo>
                <a:lnTo>
                  <a:pt x="3457328" y="1640135"/>
                </a:lnTo>
                <a:lnTo>
                  <a:pt x="3448845" y="1642781"/>
                </a:lnTo>
                <a:lnTo>
                  <a:pt x="3448845" y="1639077"/>
                </a:lnTo>
                <a:lnTo>
                  <a:pt x="3449375" y="1635902"/>
                </a:lnTo>
                <a:lnTo>
                  <a:pt x="3450966" y="1633785"/>
                </a:lnTo>
                <a:lnTo>
                  <a:pt x="3452557" y="1631668"/>
                </a:lnTo>
                <a:lnTo>
                  <a:pt x="3454147" y="1630345"/>
                </a:lnTo>
                <a:lnTo>
                  <a:pt x="3456268" y="1629287"/>
                </a:lnTo>
                <a:lnTo>
                  <a:pt x="3458389" y="1629022"/>
                </a:lnTo>
                <a:lnTo>
                  <a:pt x="3459980" y="1628757"/>
                </a:lnTo>
                <a:lnTo>
                  <a:pt x="3461835" y="1629022"/>
                </a:lnTo>
                <a:lnTo>
                  <a:pt x="3463426" y="1629287"/>
                </a:lnTo>
                <a:lnTo>
                  <a:pt x="3464221" y="1629816"/>
                </a:lnTo>
                <a:lnTo>
                  <a:pt x="3464751" y="1630874"/>
                </a:lnTo>
                <a:lnTo>
                  <a:pt x="3464486" y="1631668"/>
                </a:lnTo>
                <a:lnTo>
                  <a:pt x="3463691" y="1632462"/>
                </a:lnTo>
                <a:lnTo>
                  <a:pt x="3461835" y="1633255"/>
                </a:lnTo>
                <a:lnTo>
                  <a:pt x="3458919" y="1634314"/>
                </a:lnTo>
                <a:lnTo>
                  <a:pt x="3467137" y="1634314"/>
                </a:lnTo>
                <a:lnTo>
                  <a:pt x="3468198" y="1633255"/>
                </a:lnTo>
                <a:lnTo>
                  <a:pt x="3480393" y="1607854"/>
                </a:lnTo>
                <a:lnTo>
                  <a:pt x="3501866" y="1606796"/>
                </a:lnTo>
                <a:lnTo>
                  <a:pt x="3496564" y="1606531"/>
                </a:lnTo>
                <a:lnTo>
                  <a:pt x="3499480" y="1598858"/>
                </a:lnTo>
                <a:lnTo>
                  <a:pt x="3497625" y="1598858"/>
                </a:lnTo>
                <a:lnTo>
                  <a:pt x="3496564" y="1597271"/>
                </a:lnTo>
                <a:lnTo>
                  <a:pt x="3498950" y="1594360"/>
                </a:lnTo>
                <a:lnTo>
                  <a:pt x="3496299" y="1594889"/>
                </a:lnTo>
                <a:lnTo>
                  <a:pt x="3494178" y="1594889"/>
                </a:lnTo>
                <a:lnTo>
                  <a:pt x="3492323" y="1594889"/>
                </a:lnTo>
                <a:lnTo>
                  <a:pt x="3491527" y="1594360"/>
                </a:lnTo>
                <a:lnTo>
                  <a:pt x="3490997" y="1593567"/>
                </a:lnTo>
                <a:lnTo>
                  <a:pt x="3490732" y="1592243"/>
                </a:lnTo>
                <a:lnTo>
                  <a:pt x="3490997" y="1591185"/>
                </a:lnTo>
                <a:lnTo>
                  <a:pt x="3491527" y="1589598"/>
                </a:lnTo>
                <a:lnTo>
                  <a:pt x="3492057" y="1588539"/>
                </a:lnTo>
                <a:lnTo>
                  <a:pt x="3493383" y="1586952"/>
                </a:lnTo>
                <a:lnTo>
                  <a:pt x="3496034" y="1584306"/>
                </a:lnTo>
                <a:lnTo>
                  <a:pt x="3497625" y="1582983"/>
                </a:lnTo>
                <a:lnTo>
                  <a:pt x="3499215" y="1581924"/>
                </a:lnTo>
                <a:lnTo>
                  <a:pt x="3500806" y="1581131"/>
                </a:lnTo>
                <a:lnTo>
                  <a:pt x="3502662" y="1580866"/>
                </a:lnTo>
                <a:lnTo>
                  <a:pt x="3503192" y="1562344"/>
                </a:lnTo>
                <a:lnTo>
                  <a:pt x="3514857" y="1537472"/>
                </a:lnTo>
                <a:lnTo>
                  <a:pt x="3515917" y="1534297"/>
                </a:lnTo>
                <a:lnTo>
                  <a:pt x="3516978" y="1531387"/>
                </a:lnTo>
                <a:lnTo>
                  <a:pt x="3518303" y="1529005"/>
                </a:lnTo>
                <a:lnTo>
                  <a:pt x="3519363" y="1526624"/>
                </a:lnTo>
                <a:lnTo>
                  <a:pt x="3521749" y="1523449"/>
                </a:lnTo>
                <a:lnTo>
                  <a:pt x="3523870" y="1520803"/>
                </a:lnTo>
                <a:lnTo>
                  <a:pt x="3525726" y="1518422"/>
                </a:lnTo>
                <a:lnTo>
                  <a:pt x="3526256" y="1517363"/>
                </a:lnTo>
                <a:lnTo>
                  <a:pt x="3526521" y="1516040"/>
                </a:lnTo>
                <a:lnTo>
                  <a:pt x="3526786" y="1514982"/>
                </a:lnTo>
                <a:lnTo>
                  <a:pt x="3526786" y="1513659"/>
                </a:lnTo>
                <a:lnTo>
                  <a:pt x="3526521" y="1512336"/>
                </a:lnTo>
                <a:lnTo>
                  <a:pt x="3525991" y="1510484"/>
                </a:lnTo>
                <a:lnTo>
                  <a:pt x="3529438" y="1508102"/>
                </a:lnTo>
                <a:lnTo>
                  <a:pt x="3533149" y="1505457"/>
                </a:lnTo>
                <a:lnTo>
                  <a:pt x="3536861" y="1502281"/>
                </a:lnTo>
                <a:lnTo>
                  <a:pt x="3540042" y="1498842"/>
                </a:lnTo>
                <a:lnTo>
                  <a:pt x="3542693" y="1495137"/>
                </a:lnTo>
                <a:lnTo>
                  <a:pt x="3545344" y="1491698"/>
                </a:lnTo>
                <a:lnTo>
                  <a:pt x="3547995" y="1487995"/>
                </a:lnTo>
                <a:lnTo>
                  <a:pt x="3553032" y="1480056"/>
                </a:lnTo>
                <a:lnTo>
                  <a:pt x="3558334" y="1471854"/>
                </a:lnTo>
                <a:lnTo>
                  <a:pt x="3560985" y="1467885"/>
                </a:lnTo>
                <a:lnTo>
                  <a:pt x="3564166" y="1464180"/>
                </a:lnTo>
                <a:lnTo>
                  <a:pt x="3567613" y="1460740"/>
                </a:lnTo>
                <a:lnTo>
                  <a:pt x="3571589" y="1457036"/>
                </a:lnTo>
                <a:lnTo>
                  <a:pt x="3575831" y="1453862"/>
                </a:lnTo>
                <a:lnTo>
                  <a:pt x="3580868" y="1450952"/>
                </a:lnTo>
                <a:close/>
                <a:moveTo>
                  <a:pt x="1033465" y="1449955"/>
                </a:moveTo>
                <a:lnTo>
                  <a:pt x="1030254" y="1453849"/>
                </a:lnTo>
                <a:lnTo>
                  <a:pt x="1027113" y="1455667"/>
                </a:lnTo>
                <a:lnTo>
                  <a:pt x="1033465" y="1449955"/>
                </a:lnTo>
                <a:close/>
                <a:moveTo>
                  <a:pt x="1036134" y="1447554"/>
                </a:moveTo>
                <a:lnTo>
                  <a:pt x="1033465" y="1449955"/>
                </a:lnTo>
                <a:lnTo>
                  <a:pt x="1034966" y="1448134"/>
                </a:lnTo>
                <a:lnTo>
                  <a:pt x="1036134" y="1447554"/>
                </a:lnTo>
                <a:close/>
                <a:moveTo>
                  <a:pt x="5880894" y="1445417"/>
                </a:moveTo>
                <a:lnTo>
                  <a:pt x="5884863" y="1450925"/>
                </a:lnTo>
                <a:lnTo>
                  <a:pt x="5881688" y="1447252"/>
                </a:lnTo>
                <a:lnTo>
                  <a:pt x="5880894" y="1445417"/>
                </a:lnTo>
                <a:close/>
                <a:moveTo>
                  <a:pt x="5867400" y="1442988"/>
                </a:moveTo>
                <a:lnTo>
                  <a:pt x="5868988" y="1444576"/>
                </a:lnTo>
                <a:lnTo>
                  <a:pt x="5867400" y="1443214"/>
                </a:lnTo>
                <a:lnTo>
                  <a:pt x="5867400" y="1442988"/>
                </a:lnTo>
                <a:close/>
                <a:moveTo>
                  <a:pt x="1087910" y="1442967"/>
                </a:moveTo>
                <a:lnTo>
                  <a:pt x="1089026" y="1443221"/>
                </a:lnTo>
                <a:lnTo>
                  <a:pt x="1081496" y="1448301"/>
                </a:lnTo>
                <a:lnTo>
                  <a:pt x="1084564" y="1452620"/>
                </a:lnTo>
                <a:lnTo>
                  <a:pt x="1084285" y="1452874"/>
                </a:lnTo>
                <a:lnTo>
                  <a:pt x="1068388" y="1462016"/>
                </a:lnTo>
                <a:lnTo>
                  <a:pt x="1072014" y="1450334"/>
                </a:lnTo>
                <a:lnTo>
                  <a:pt x="1087910" y="1442967"/>
                </a:lnTo>
                <a:close/>
                <a:moveTo>
                  <a:pt x="1068388" y="1442966"/>
                </a:moveTo>
                <a:lnTo>
                  <a:pt x="1056746" y="1455750"/>
                </a:lnTo>
                <a:lnTo>
                  <a:pt x="1058334" y="1466707"/>
                </a:lnTo>
                <a:lnTo>
                  <a:pt x="1046428" y="1485229"/>
                </a:lnTo>
                <a:lnTo>
                  <a:pt x="1033727" y="1484446"/>
                </a:lnTo>
                <a:lnTo>
                  <a:pt x="1043517" y="1485490"/>
                </a:lnTo>
                <a:lnTo>
                  <a:pt x="1036109" y="1487055"/>
                </a:lnTo>
                <a:lnTo>
                  <a:pt x="1038755" y="1487577"/>
                </a:lnTo>
                <a:lnTo>
                  <a:pt x="1023673" y="1486533"/>
                </a:lnTo>
                <a:lnTo>
                  <a:pt x="1035844" y="1474794"/>
                </a:lnTo>
                <a:lnTo>
                  <a:pt x="1025261" y="1477403"/>
                </a:lnTo>
                <a:lnTo>
                  <a:pt x="1029759" y="1471924"/>
                </a:lnTo>
                <a:lnTo>
                  <a:pt x="1033992" y="1469576"/>
                </a:lnTo>
                <a:lnTo>
                  <a:pt x="1037722" y="1467204"/>
                </a:lnTo>
                <a:lnTo>
                  <a:pt x="1041083" y="1463602"/>
                </a:lnTo>
                <a:lnTo>
                  <a:pt x="1042183" y="1464366"/>
                </a:lnTo>
                <a:lnTo>
                  <a:pt x="1042194" y="1464359"/>
                </a:lnTo>
                <a:lnTo>
                  <a:pt x="1041136" y="1463054"/>
                </a:lnTo>
                <a:lnTo>
                  <a:pt x="1052778" y="1453402"/>
                </a:lnTo>
                <a:lnTo>
                  <a:pt x="1031346" y="1461749"/>
                </a:lnTo>
                <a:lnTo>
                  <a:pt x="1046692" y="1453402"/>
                </a:lnTo>
                <a:lnTo>
                  <a:pt x="1055953" y="1449749"/>
                </a:lnTo>
                <a:lnTo>
                  <a:pt x="1050925" y="1447141"/>
                </a:lnTo>
                <a:lnTo>
                  <a:pt x="1058069" y="1443749"/>
                </a:lnTo>
                <a:lnTo>
                  <a:pt x="1067065" y="1443227"/>
                </a:lnTo>
                <a:lnTo>
                  <a:pt x="1068388" y="1442966"/>
                </a:lnTo>
                <a:close/>
                <a:moveTo>
                  <a:pt x="5862638" y="1439813"/>
                </a:moveTo>
                <a:lnTo>
                  <a:pt x="5863273" y="1440664"/>
                </a:lnTo>
                <a:lnTo>
                  <a:pt x="5867401" y="1447751"/>
                </a:lnTo>
                <a:lnTo>
                  <a:pt x="5863273" y="1442932"/>
                </a:lnTo>
                <a:lnTo>
                  <a:pt x="5864861" y="1443782"/>
                </a:lnTo>
                <a:lnTo>
                  <a:pt x="5862638" y="1439813"/>
                </a:lnTo>
                <a:close/>
                <a:moveTo>
                  <a:pt x="307976" y="1439797"/>
                </a:moveTo>
                <a:lnTo>
                  <a:pt x="307703" y="1440048"/>
                </a:lnTo>
                <a:lnTo>
                  <a:pt x="300038" y="1444560"/>
                </a:lnTo>
                <a:lnTo>
                  <a:pt x="307976" y="1439797"/>
                </a:lnTo>
                <a:close/>
                <a:moveTo>
                  <a:pt x="274638" y="1439797"/>
                </a:moveTo>
                <a:lnTo>
                  <a:pt x="271441" y="1445618"/>
                </a:lnTo>
                <a:lnTo>
                  <a:pt x="266112" y="1448529"/>
                </a:lnTo>
                <a:lnTo>
                  <a:pt x="261050" y="1451175"/>
                </a:lnTo>
                <a:lnTo>
                  <a:pt x="251991" y="1454614"/>
                </a:lnTo>
                <a:lnTo>
                  <a:pt x="236538" y="1460435"/>
                </a:lnTo>
                <a:lnTo>
                  <a:pt x="248527" y="1453820"/>
                </a:lnTo>
                <a:lnTo>
                  <a:pt x="254655" y="1450381"/>
                </a:lnTo>
                <a:lnTo>
                  <a:pt x="260517" y="1446941"/>
                </a:lnTo>
                <a:lnTo>
                  <a:pt x="274638" y="1439797"/>
                </a:lnTo>
                <a:close/>
                <a:moveTo>
                  <a:pt x="1087439" y="1436617"/>
                </a:moveTo>
                <a:lnTo>
                  <a:pt x="1086884" y="1437161"/>
                </a:lnTo>
                <a:lnTo>
                  <a:pt x="1069976" y="1446142"/>
                </a:lnTo>
                <a:lnTo>
                  <a:pt x="1074688" y="1438794"/>
                </a:lnTo>
                <a:lnTo>
                  <a:pt x="1087439" y="1436617"/>
                </a:lnTo>
                <a:close/>
                <a:moveTo>
                  <a:pt x="2565762" y="1436062"/>
                </a:moveTo>
                <a:lnTo>
                  <a:pt x="2584022" y="1436062"/>
                </a:lnTo>
                <a:lnTo>
                  <a:pt x="2602016" y="1436062"/>
                </a:lnTo>
                <a:lnTo>
                  <a:pt x="2620276" y="1436326"/>
                </a:lnTo>
                <a:lnTo>
                  <a:pt x="2617365" y="1443468"/>
                </a:lnTo>
                <a:lnTo>
                  <a:pt x="2614719" y="1451669"/>
                </a:lnTo>
                <a:lnTo>
                  <a:pt x="2611808" y="1460661"/>
                </a:lnTo>
                <a:lnTo>
                  <a:pt x="2609161" y="1470448"/>
                </a:lnTo>
                <a:lnTo>
                  <a:pt x="2603604" y="1491344"/>
                </a:lnTo>
                <a:lnTo>
                  <a:pt x="2598047" y="1512769"/>
                </a:lnTo>
                <a:lnTo>
                  <a:pt x="2595271" y="1522607"/>
                </a:lnTo>
                <a:lnTo>
                  <a:pt x="2596154" y="1522162"/>
                </a:lnTo>
                <a:lnTo>
                  <a:pt x="2599882" y="1521360"/>
                </a:lnTo>
                <a:lnTo>
                  <a:pt x="2603875" y="1520825"/>
                </a:lnTo>
                <a:lnTo>
                  <a:pt x="2608667" y="1521092"/>
                </a:lnTo>
                <a:lnTo>
                  <a:pt x="2623044" y="1521627"/>
                </a:lnTo>
                <a:lnTo>
                  <a:pt x="2628901" y="1537950"/>
                </a:lnTo>
                <a:lnTo>
                  <a:pt x="2617453" y="1544639"/>
                </a:lnTo>
                <a:lnTo>
                  <a:pt x="2590992" y="1537201"/>
                </a:lnTo>
                <a:lnTo>
                  <a:pt x="2589050" y="1543188"/>
                </a:lnTo>
                <a:lnTo>
                  <a:pt x="2585610" y="1552181"/>
                </a:lnTo>
                <a:lnTo>
                  <a:pt x="2582169" y="1560116"/>
                </a:lnTo>
                <a:lnTo>
                  <a:pt x="2580317" y="1564084"/>
                </a:lnTo>
                <a:lnTo>
                  <a:pt x="2578729" y="1567258"/>
                </a:lnTo>
                <a:lnTo>
                  <a:pt x="2576612" y="1570433"/>
                </a:lnTo>
                <a:lnTo>
                  <a:pt x="2574760" y="1573078"/>
                </a:lnTo>
                <a:lnTo>
                  <a:pt x="2572907" y="1575458"/>
                </a:lnTo>
                <a:lnTo>
                  <a:pt x="2570790" y="1577574"/>
                </a:lnTo>
                <a:lnTo>
                  <a:pt x="2579523" y="1575194"/>
                </a:lnTo>
                <a:lnTo>
                  <a:pt x="2583228" y="1575458"/>
                </a:lnTo>
                <a:lnTo>
                  <a:pt x="2586933" y="1575987"/>
                </a:lnTo>
                <a:lnTo>
                  <a:pt x="2590108" y="1576781"/>
                </a:lnTo>
                <a:lnTo>
                  <a:pt x="2593019" y="1577839"/>
                </a:lnTo>
                <a:lnTo>
                  <a:pt x="2595401" y="1578897"/>
                </a:lnTo>
                <a:lnTo>
                  <a:pt x="2597782" y="1580219"/>
                </a:lnTo>
                <a:lnTo>
                  <a:pt x="2599370" y="1581277"/>
                </a:lnTo>
                <a:lnTo>
                  <a:pt x="2601223" y="1583129"/>
                </a:lnTo>
                <a:lnTo>
                  <a:pt x="2602546" y="1584451"/>
                </a:lnTo>
                <a:lnTo>
                  <a:pt x="2603604" y="1586303"/>
                </a:lnTo>
                <a:lnTo>
                  <a:pt x="2604133" y="1587890"/>
                </a:lnTo>
                <a:lnTo>
                  <a:pt x="2604663" y="1590007"/>
                </a:lnTo>
                <a:lnTo>
                  <a:pt x="2604927" y="1592122"/>
                </a:lnTo>
                <a:lnTo>
                  <a:pt x="2604927" y="1594238"/>
                </a:lnTo>
                <a:lnTo>
                  <a:pt x="2604927" y="1596619"/>
                </a:lnTo>
                <a:lnTo>
                  <a:pt x="2604663" y="1598471"/>
                </a:lnTo>
                <a:lnTo>
                  <a:pt x="2603604" y="1603232"/>
                </a:lnTo>
                <a:lnTo>
                  <a:pt x="2601752" y="1607993"/>
                </a:lnTo>
                <a:lnTo>
                  <a:pt x="2599106" y="1613019"/>
                </a:lnTo>
                <a:lnTo>
                  <a:pt x="2596459" y="1617515"/>
                </a:lnTo>
                <a:lnTo>
                  <a:pt x="2593284" y="1622541"/>
                </a:lnTo>
                <a:lnTo>
                  <a:pt x="2589844" y="1627038"/>
                </a:lnTo>
                <a:lnTo>
                  <a:pt x="2585874" y="1631799"/>
                </a:lnTo>
                <a:lnTo>
                  <a:pt x="2582169" y="1635766"/>
                </a:lnTo>
                <a:lnTo>
                  <a:pt x="2592225" y="1629683"/>
                </a:lnTo>
                <a:lnTo>
                  <a:pt x="2600693" y="1624657"/>
                </a:lnTo>
                <a:lnTo>
                  <a:pt x="2604398" y="1622805"/>
                </a:lnTo>
                <a:lnTo>
                  <a:pt x="2608103" y="1621483"/>
                </a:lnTo>
                <a:lnTo>
                  <a:pt x="2611543" y="1620425"/>
                </a:lnTo>
                <a:lnTo>
                  <a:pt x="2614454" y="1619896"/>
                </a:lnTo>
                <a:lnTo>
                  <a:pt x="2617629" y="1620161"/>
                </a:lnTo>
                <a:lnTo>
                  <a:pt x="2620540" y="1620954"/>
                </a:lnTo>
                <a:lnTo>
                  <a:pt x="2623451" y="1622277"/>
                </a:lnTo>
                <a:lnTo>
                  <a:pt x="2626097" y="1624657"/>
                </a:lnTo>
                <a:lnTo>
                  <a:pt x="2629008" y="1627567"/>
                </a:lnTo>
                <a:lnTo>
                  <a:pt x="2631919" y="1631535"/>
                </a:lnTo>
                <a:lnTo>
                  <a:pt x="2635095" y="1635766"/>
                </a:lnTo>
                <a:lnTo>
                  <a:pt x="2636082" y="1637650"/>
                </a:lnTo>
                <a:lnTo>
                  <a:pt x="2636153" y="1637883"/>
                </a:lnTo>
                <a:lnTo>
                  <a:pt x="2638006" y="1641321"/>
                </a:lnTo>
                <a:lnTo>
                  <a:pt x="2636082" y="1637650"/>
                </a:lnTo>
                <a:lnTo>
                  <a:pt x="2635095" y="1634444"/>
                </a:lnTo>
                <a:lnTo>
                  <a:pt x="2633772" y="1631005"/>
                </a:lnTo>
                <a:lnTo>
                  <a:pt x="2633242" y="1627831"/>
                </a:lnTo>
                <a:lnTo>
                  <a:pt x="2632978" y="1624657"/>
                </a:lnTo>
                <a:lnTo>
                  <a:pt x="2633242" y="1621483"/>
                </a:lnTo>
                <a:lnTo>
                  <a:pt x="2633507" y="1618573"/>
                </a:lnTo>
                <a:lnTo>
                  <a:pt x="2634301" y="1615928"/>
                </a:lnTo>
                <a:lnTo>
                  <a:pt x="2635624" y="1613019"/>
                </a:lnTo>
                <a:lnTo>
                  <a:pt x="2636947" y="1610373"/>
                </a:lnTo>
                <a:lnTo>
                  <a:pt x="2638800" y="1607993"/>
                </a:lnTo>
                <a:lnTo>
                  <a:pt x="2641181" y="1605348"/>
                </a:lnTo>
                <a:lnTo>
                  <a:pt x="2643828" y="1603232"/>
                </a:lnTo>
                <a:lnTo>
                  <a:pt x="2646738" y="1600851"/>
                </a:lnTo>
                <a:lnTo>
                  <a:pt x="2649914" y="1598735"/>
                </a:lnTo>
                <a:lnTo>
                  <a:pt x="2653883" y="1596884"/>
                </a:lnTo>
                <a:lnTo>
                  <a:pt x="2654677" y="1597677"/>
                </a:lnTo>
                <a:lnTo>
                  <a:pt x="2655736" y="1598735"/>
                </a:lnTo>
                <a:lnTo>
                  <a:pt x="2658647" y="1602438"/>
                </a:lnTo>
                <a:lnTo>
                  <a:pt x="2665262" y="1610903"/>
                </a:lnTo>
                <a:lnTo>
                  <a:pt x="2667909" y="1613812"/>
                </a:lnTo>
                <a:lnTo>
                  <a:pt x="2668703" y="1614870"/>
                </a:lnTo>
                <a:lnTo>
                  <a:pt x="2668726" y="1614886"/>
                </a:lnTo>
                <a:lnTo>
                  <a:pt x="2682199" y="1744216"/>
                </a:lnTo>
                <a:lnTo>
                  <a:pt x="2697018" y="1882291"/>
                </a:lnTo>
                <a:lnTo>
                  <a:pt x="2712101" y="2023802"/>
                </a:lnTo>
                <a:lnTo>
                  <a:pt x="2727979" y="2167962"/>
                </a:lnTo>
                <a:lnTo>
                  <a:pt x="2724010" y="2170340"/>
                </a:lnTo>
                <a:lnTo>
                  <a:pt x="2706280" y="2180391"/>
                </a:lnTo>
                <a:lnTo>
                  <a:pt x="2698605" y="2185418"/>
                </a:lnTo>
                <a:lnTo>
                  <a:pt x="2695165" y="2187532"/>
                </a:lnTo>
                <a:lnTo>
                  <a:pt x="2692254" y="2189912"/>
                </a:lnTo>
                <a:lnTo>
                  <a:pt x="2689608" y="2192557"/>
                </a:lnTo>
                <a:lnTo>
                  <a:pt x="2687491" y="2194938"/>
                </a:lnTo>
                <a:lnTo>
                  <a:pt x="2685903" y="2197582"/>
                </a:lnTo>
                <a:lnTo>
                  <a:pt x="2685109" y="2200227"/>
                </a:lnTo>
                <a:lnTo>
                  <a:pt x="2685109" y="2200732"/>
                </a:lnTo>
                <a:lnTo>
                  <a:pt x="2687638" y="2198626"/>
                </a:lnTo>
                <a:lnTo>
                  <a:pt x="2687349" y="2198882"/>
                </a:lnTo>
                <a:lnTo>
                  <a:pt x="2685109" y="2200744"/>
                </a:lnTo>
                <a:lnTo>
                  <a:pt x="2685109" y="2202873"/>
                </a:lnTo>
                <a:lnTo>
                  <a:pt x="2685109" y="2204458"/>
                </a:lnTo>
                <a:lnTo>
                  <a:pt x="2685374" y="2205781"/>
                </a:lnTo>
                <a:lnTo>
                  <a:pt x="2686962" y="2208690"/>
                </a:lnTo>
                <a:lnTo>
                  <a:pt x="2689079" y="2211863"/>
                </a:lnTo>
                <a:lnTo>
                  <a:pt x="2686962" y="2223768"/>
                </a:lnTo>
                <a:lnTo>
                  <a:pt x="2685374" y="2230908"/>
                </a:lnTo>
                <a:lnTo>
                  <a:pt x="2683786" y="2237785"/>
                </a:lnTo>
                <a:lnTo>
                  <a:pt x="2682728" y="2240696"/>
                </a:lnTo>
                <a:lnTo>
                  <a:pt x="2681934" y="2243075"/>
                </a:lnTo>
                <a:lnTo>
                  <a:pt x="2681140" y="2244930"/>
                </a:lnTo>
                <a:lnTo>
                  <a:pt x="2679817" y="2245985"/>
                </a:lnTo>
                <a:lnTo>
                  <a:pt x="2679288" y="2245985"/>
                </a:lnTo>
                <a:lnTo>
                  <a:pt x="2678758" y="2245985"/>
                </a:lnTo>
                <a:lnTo>
                  <a:pt x="2678229" y="2245722"/>
                </a:lnTo>
                <a:lnTo>
                  <a:pt x="2677435" y="2245194"/>
                </a:lnTo>
                <a:lnTo>
                  <a:pt x="2676112" y="2243341"/>
                </a:lnTo>
                <a:lnTo>
                  <a:pt x="2674524" y="2239903"/>
                </a:lnTo>
                <a:lnTo>
                  <a:pt x="2664998" y="2255244"/>
                </a:lnTo>
                <a:lnTo>
                  <a:pt x="2659970" y="2262915"/>
                </a:lnTo>
                <a:lnTo>
                  <a:pt x="2657324" y="2266618"/>
                </a:lnTo>
                <a:lnTo>
                  <a:pt x="2654413" y="2270057"/>
                </a:lnTo>
                <a:lnTo>
                  <a:pt x="2652560" y="2270850"/>
                </a:lnTo>
                <a:lnTo>
                  <a:pt x="2647797" y="2277461"/>
                </a:lnTo>
                <a:lnTo>
                  <a:pt x="2643298" y="2284328"/>
                </a:lnTo>
                <a:lnTo>
                  <a:pt x="2638270" y="2291209"/>
                </a:lnTo>
                <a:lnTo>
                  <a:pt x="2633772" y="2297031"/>
                </a:lnTo>
                <a:lnTo>
                  <a:pt x="2631655" y="2299678"/>
                </a:lnTo>
                <a:lnTo>
                  <a:pt x="2629802" y="2301793"/>
                </a:lnTo>
                <a:lnTo>
                  <a:pt x="2627950" y="2303115"/>
                </a:lnTo>
                <a:lnTo>
                  <a:pt x="2626097" y="2304441"/>
                </a:lnTo>
                <a:lnTo>
                  <a:pt x="2624510" y="2304703"/>
                </a:lnTo>
                <a:lnTo>
                  <a:pt x="2623716" y="2304441"/>
                </a:lnTo>
                <a:lnTo>
                  <a:pt x="2623187" y="2304173"/>
                </a:lnTo>
                <a:lnTo>
                  <a:pt x="2622657" y="2303644"/>
                </a:lnTo>
                <a:lnTo>
                  <a:pt x="2622128" y="2302851"/>
                </a:lnTo>
                <a:lnTo>
                  <a:pt x="2621070" y="2300734"/>
                </a:lnTo>
                <a:lnTo>
                  <a:pt x="2618423" y="2295443"/>
                </a:lnTo>
                <a:lnTo>
                  <a:pt x="2616042" y="2290945"/>
                </a:lnTo>
                <a:lnTo>
                  <a:pt x="2613395" y="2286713"/>
                </a:lnTo>
                <a:lnTo>
                  <a:pt x="2610749" y="2283535"/>
                </a:lnTo>
                <a:lnTo>
                  <a:pt x="2605986" y="2278253"/>
                </a:lnTo>
                <a:lnTo>
                  <a:pt x="2604398" y="2275876"/>
                </a:lnTo>
                <a:lnTo>
                  <a:pt x="2603075" y="2273763"/>
                </a:lnTo>
                <a:lnTo>
                  <a:pt x="2602546" y="2272176"/>
                </a:lnTo>
                <a:lnTo>
                  <a:pt x="2602546" y="2270850"/>
                </a:lnTo>
                <a:lnTo>
                  <a:pt x="2602546" y="2270057"/>
                </a:lnTo>
                <a:lnTo>
                  <a:pt x="2602810" y="2268735"/>
                </a:lnTo>
                <a:lnTo>
                  <a:pt x="2603340" y="2267677"/>
                </a:lnTo>
                <a:lnTo>
                  <a:pt x="2604663" y="2265294"/>
                </a:lnTo>
                <a:lnTo>
                  <a:pt x="2607309" y="2262385"/>
                </a:lnTo>
                <a:lnTo>
                  <a:pt x="2611278" y="2259213"/>
                </a:lnTo>
                <a:lnTo>
                  <a:pt x="2616306" y="2255244"/>
                </a:lnTo>
                <a:lnTo>
                  <a:pt x="2622128" y="2250748"/>
                </a:lnTo>
                <a:lnTo>
                  <a:pt x="2618159" y="2253130"/>
                </a:lnTo>
                <a:lnTo>
                  <a:pt x="2614983" y="2255244"/>
                </a:lnTo>
                <a:lnTo>
                  <a:pt x="2612072" y="2257626"/>
                </a:lnTo>
                <a:lnTo>
                  <a:pt x="2609426" y="2259740"/>
                </a:lnTo>
                <a:lnTo>
                  <a:pt x="2607044" y="2262121"/>
                </a:lnTo>
                <a:lnTo>
                  <a:pt x="2604927" y="2264502"/>
                </a:lnTo>
                <a:lnTo>
                  <a:pt x="2603604" y="2266884"/>
                </a:lnTo>
                <a:lnTo>
                  <a:pt x="2602016" y="2269263"/>
                </a:lnTo>
                <a:lnTo>
                  <a:pt x="2601223" y="2271383"/>
                </a:lnTo>
                <a:lnTo>
                  <a:pt x="2600429" y="2273763"/>
                </a:lnTo>
                <a:lnTo>
                  <a:pt x="2599899" y="2276141"/>
                </a:lnTo>
                <a:lnTo>
                  <a:pt x="2599106" y="2278517"/>
                </a:lnTo>
                <a:lnTo>
                  <a:pt x="2599106" y="2283535"/>
                </a:lnTo>
                <a:lnTo>
                  <a:pt x="2599370" y="2288564"/>
                </a:lnTo>
                <a:lnTo>
                  <a:pt x="2600164" y="2293857"/>
                </a:lnTo>
                <a:lnTo>
                  <a:pt x="2601223" y="2299150"/>
                </a:lnTo>
                <a:lnTo>
                  <a:pt x="2602016" y="2304703"/>
                </a:lnTo>
                <a:lnTo>
                  <a:pt x="2603340" y="2310524"/>
                </a:lnTo>
                <a:lnTo>
                  <a:pt x="2603869" y="2316606"/>
                </a:lnTo>
                <a:lnTo>
                  <a:pt x="2604133" y="2323219"/>
                </a:lnTo>
                <a:lnTo>
                  <a:pt x="2603869" y="2329570"/>
                </a:lnTo>
                <a:lnTo>
                  <a:pt x="2603604" y="2333009"/>
                </a:lnTo>
                <a:lnTo>
                  <a:pt x="2603075" y="2336711"/>
                </a:lnTo>
                <a:lnTo>
                  <a:pt x="2601487" y="2343057"/>
                </a:lnTo>
                <a:lnTo>
                  <a:pt x="2599370" y="2349407"/>
                </a:lnTo>
                <a:lnTo>
                  <a:pt x="2596724" y="2355756"/>
                </a:lnTo>
                <a:lnTo>
                  <a:pt x="2593813" y="2361838"/>
                </a:lnTo>
                <a:lnTo>
                  <a:pt x="2590373" y="2367655"/>
                </a:lnTo>
                <a:lnTo>
                  <a:pt x="2586933" y="2373476"/>
                </a:lnTo>
                <a:lnTo>
                  <a:pt x="2582699" y="2379031"/>
                </a:lnTo>
                <a:lnTo>
                  <a:pt x="2578729" y="2384586"/>
                </a:lnTo>
                <a:lnTo>
                  <a:pt x="2574231" y="2390141"/>
                </a:lnTo>
                <a:lnTo>
                  <a:pt x="2569467" y="2395430"/>
                </a:lnTo>
                <a:lnTo>
                  <a:pt x="2564969" y="2400458"/>
                </a:lnTo>
                <a:lnTo>
                  <a:pt x="2559941" y="2405485"/>
                </a:lnTo>
                <a:lnTo>
                  <a:pt x="2550149" y="2415008"/>
                </a:lnTo>
                <a:lnTo>
                  <a:pt x="2540623" y="2423736"/>
                </a:lnTo>
                <a:lnTo>
                  <a:pt x="2540094" y="2423736"/>
                </a:lnTo>
                <a:lnTo>
                  <a:pt x="2540623" y="2420561"/>
                </a:lnTo>
                <a:lnTo>
                  <a:pt x="2541152" y="2416859"/>
                </a:lnTo>
                <a:lnTo>
                  <a:pt x="2541946" y="2412891"/>
                </a:lnTo>
                <a:lnTo>
                  <a:pt x="2543534" y="2408393"/>
                </a:lnTo>
                <a:lnTo>
                  <a:pt x="2546709" y="2398870"/>
                </a:lnTo>
                <a:lnTo>
                  <a:pt x="2550149" y="2389082"/>
                </a:lnTo>
                <a:lnTo>
                  <a:pt x="2554119" y="2380618"/>
                </a:lnTo>
                <a:lnTo>
                  <a:pt x="2557030" y="2373740"/>
                </a:lnTo>
                <a:lnTo>
                  <a:pt x="2558882" y="2370302"/>
                </a:lnTo>
                <a:lnTo>
                  <a:pt x="2558890" y="2370293"/>
                </a:lnTo>
                <a:lnTo>
                  <a:pt x="2558882" y="2370566"/>
                </a:lnTo>
                <a:lnTo>
                  <a:pt x="2559411" y="2369773"/>
                </a:lnTo>
                <a:lnTo>
                  <a:pt x="2558890" y="2370293"/>
                </a:lnTo>
                <a:lnTo>
                  <a:pt x="2559411" y="2352315"/>
                </a:lnTo>
                <a:lnTo>
                  <a:pt x="2552796" y="2357869"/>
                </a:lnTo>
                <a:lnTo>
                  <a:pt x="2546445" y="2352051"/>
                </a:lnTo>
                <a:lnTo>
                  <a:pt x="2547768" y="2335125"/>
                </a:lnTo>
                <a:lnTo>
                  <a:pt x="2555707" y="2332215"/>
                </a:lnTo>
                <a:lnTo>
                  <a:pt x="2552002" y="2323749"/>
                </a:lnTo>
                <a:lnTo>
                  <a:pt x="2558088" y="2317930"/>
                </a:lnTo>
                <a:lnTo>
                  <a:pt x="2550149" y="2313962"/>
                </a:lnTo>
                <a:lnTo>
                  <a:pt x="2562058" y="2302585"/>
                </a:lnTo>
                <a:lnTo>
                  <a:pt x="2557030" y="2307349"/>
                </a:lnTo>
                <a:lnTo>
                  <a:pt x="2557294" y="2304969"/>
                </a:lnTo>
                <a:lnTo>
                  <a:pt x="2558088" y="2302585"/>
                </a:lnTo>
                <a:lnTo>
                  <a:pt x="2558882" y="2300208"/>
                </a:lnTo>
                <a:lnTo>
                  <a:pt x="2560470" y="2297827"/>
                </a:lnTo>
                <a:lnTo>
                  <a:pt x="2563910" y="2293066"/>
                </a:lnTo>
                <a:lnTo>
                  <a:pt x="2567879" y="2288830"/>
                </a:lnTo>
                <a:lnTo>
                  <a:pt x="2571584" y="2285387"/>
                </a:lnTo>
                <a:lnTo>
                  <a:pt x="2574231" y="2283007"/>
                </a:lnTo>
                <a:lnTo>
                  <a:pt x="2575818" y="2281686"/>
                </a:lnTo>
                <a:lnTo>
                  <a:pt x="2575818" y="2281929"/>
                </a:lnTo>
                <a:lnTo>
                  <a:pt x="2575024" y="2282743"/>
                </a:lnTo>
                <a:lnTo>
                  <a:pt x="2575818" y="2281951"/>
                </a:lnTo>
                <a:lnTo>
                  <a:pt x="2575818" y="2281929"/>
                </a:lnTo>
                <a:lnTo>
                  <a:pt x="2581640" y="2275876"/>
                </a:lnTo>
                <a:lnTo>
                  <a:pt x="2573172" y="2276405"/>
                </a:lnTo>
                <a:lnTo>
                  <a:pt x="2569732" y="2280366"/>
                </a:lnTo>
                <a:lnTo>
                  <a:pt x="2566556" y="2283271"/>
                </a:lnTo>
                <a:lnTo>
                  <a:pt x="2563381" y="2285915"/>
                </a:lnTo>
                <a:lnTo>
                  <a:pt x="2559941" y="2288301"/>
                </a:lnTo>
                <a:lnTo>
                  <a:pt x="2556765" y="2290681"/>
                </a:lnTo>
                <a:lnTo>
                  <a:pt x="2553590" y="2293066"/>
                </a:lnTo>
                <a:lnTo>
                  <a:pt x="2550414" y="2295709"/>
                </a:lnTo>
                <a:lnTo>
                  <a:pt x="2547768" y="2299414"/>
                </a:lnTo>
                <a:lnTo>
                  <a:pt x="2542475" y="2298886"/>
                </a:lnTo>
                <a:lnTo>
                  <a:pt x="2545915" y="2307349"/>
                </a:lnTo>
                <a:lnTo>
                  <a:pt x="2543534" y="2310260"/>
                </a:lnTo>
                <a:lnTo>
                  <a:pt x="2541681" y="2313431"/>
                </a:lnTo>
                <a:lnTo>
                  <a:pt x="2540623" y="2316870"/>
                </a:lnTo>
                <a:lnTo>
                  <a:pt x="2539300" y="2320839"/>
                </a:lnTo>
                <a:lnTo>
                  <a:pt x="2538770" y="2324279"/>
                </a:lnTo>
                <a:lnTo>
                  <a:pt x="2538241" y="2327983"/>
                </a:lnTo>
                <a:lnTo>
                  <a:pt x="2536918" y="2335125"/>
                </a:lnTo>
                <a:lnTo>
                  <a:pt x="2536653" y="2338035"/>
                </a:lnTo>
                <a:lnTo>
                  <a:pt x="2536124" y="2340679"/>
                </a:lnTo>
                <a:lnTo>
                  <a:pt x="2535330" y="2342794"/>
                </a:lnTo>
                <a:lnTo>
                  <a:pt x="2534272" y="2344118"/>
                </a:lnTo>
                <a:lnTo>
                  <a:pt x="2533743" y="2344383"/>
                </a:lnTo>
                <a:lnTo>
                  <a:pt x="2532949" y="2344911"/>
                </a:lnTo>
                <a:lnTo>
                  <a:pt x="2532419" y="2344911"/>
                </a:lnTo>
                <a:lnTo>
                  <a:pt x="2531361" y="2344383"/>
                </a:lnTo>
                <a:lnTo>
                  <a:pt x="2528979" y="2343323"/>
                </a:lnTo>
                <a:lnTo>
                  <a:pt x="2526333" y="2340943"/>
                </a:lnTo>
                <a:lnTo>
                  <a:pt x="2534536" y="2357607"/>
                </a:lnTo>
                <a:lnTo>
                  <a:pt x="2532684" y="2366333"/>
                </a:lnTo>
                <a:lnTo>
                  <a:pt x="2527391" y="2363690"/>
                </a:lnTo>
                <a:lnTo>
                  <a:pt x="2522893" y="2361309"/>
                </a:lnTo>
                <a:lnTo>
                  <a:pt x="2514954" y="2357077"/>
                </a:lnTo>
                <a:lnTo>
                  <a:pt x="2511249" y="2355489"/>
                </a:lnTo>
                <a:lnTo>
                  <a:pt x="2507280" y="2354167"/>
                </a:lnTo>
                <a:lnTo>
                  <a:pt x="2503046" y="2353375"/>
                </a:lnTo>
                <a:lnTo>
                  <a:pt x="2500131" y="2353223"/>
                </a:lnTo>
                <a:lnTo>
                  <a:pt x="2500929" y="2350729"/>
                </a:lnTo>
                <a:lnTo>
                  <a:pt x="2504104" y="2342266"/>
                </a:lnTo>
                <a:lnTo>
                  <a:pt x="2512308" y="2322162"/>
                </a:lnTo>
                <a:lnTo>
                  <a:pt x="2505427" y="2337769"/>
                </a:lnTo>
                <a:lnTo>
                  <a:pt x="2498018" y="2353109"/>
                </a:lnTo>
                <a:lnTo>
                  <a:pt x="2500131" y="2353223"/>
                </a:lnTo>
                <a:lnTo>
                  <a:pt x="2498812" y="2357342"/>
                </a:lnTo>
                <a:lnTo>
                  <a:pt x="2499076" y="2357077"/>
                </a:lnTo>
                <a:lnTo>
                  <a:pt x="2499341" y="2357077"/>
                </a:lnTo>
                <a:lnTo>
                  <a:pt x="2500399" y="2357077"/>
                </a:lnTo>
                <a:lnTo>
                  <a:pt x="2509132" y="2362102"/>
                </a:lnTo>
                <a:lnTo>
                  <a:pt x="2514160" y="2365011"/>
                </a:lnTo>
                <a:lnTo>
                  <a:pt x="2519188" y="2367921"/>
                </a:lnTo>
                <a:lnTo>
                  <a:pt x="2524481" y="2371360"/>
                </a:lnTo>
                <a:lnTo>
                  <a:pt x="2528979" y="2375063"/>
                </a:lnTo>
                <a:lnTo>
                  <a:pt x="2531096" y="2377180"/>
                </a:lnTo>
                <a:lnTo>
                  <a:pt x="2532949" y="2378766"/>
                </a:lnTo>
                <a:lnTo>
                  <a:pt x="2534536" y="2380883"/>
                </a:lnTo>
                <a:lnTo>
                  <a:pt x="2536124" y="2382998"/>
                </a:lnTo>
                <a:lnTo>
                  <a:pt x="2522099" y="2393579"/>
                </a:lnTo>
                <a:lnTo>
                  <a:pt x="2507280" y="2381147"/>
                </a:lnTo>
                <a:lnTo>
                  <a:pt x="2508868" y="2383792"/>
                </a:lnTo>
                <a:lnTo>
                  <a:pt x="2510985" y="2386437"/>
                </a:lnTo>
                <a:lnTo>
                  <a:pt x="2512572" y="2388818"/>
                </a:lnTo>
                <a:lnTo>
                  <a:pt x="2514954" y="2390935"/>
                </a:lnTo>
                <a:lnTo>
                  <a:pt x="2519188" y="2394903"/>
                </a:lnTo>
                <a:lnTo>
                  <a:pt x="2522628" y="2398870"/>
                </a:lnTo>
                <a:lnTo>
                  <a:pt x="2523951" y="2400458"/>
                </a:lnTo>
                <a:lnTo>
                  <a:pt x="2525010" y="2402310"/>
                </a:lnTo>
                <a:lnTo>
                  <a:pt x="2525539" y="2403633"/>
                </a:lnTo>
                <a:lnTo>
                  <a:pt x="2525804" y="2405485"/>
                </a:lnTo>
                <a:lnTo>
                  <a:pt x="2525274" y="2407336"/>
                </a:lnTo>
                <a:lnTo>
                  <a:pt x="2523951" y="2408659"/>
                </a:lnTo>
                <a:lnTo>
                  <a:pt x="2522364" y="2410510"/>
                </a:lnTo>
                <a:lnTo>
                  <a:pt x="2519717" y="2412626"/>
                </a:lnTo>
                <a:lnTo>
                  <a:pt x="2521040" y="2433260"/>
                </a:lnTo>
                <a:lnTo>
                  <a:pt x="2502252" y="2427175"/>
                </a:lnTo>
                <a:lnTo>
                  <a:pt x="2498879" y="2426178"/>
                </a:lnTo>
                <a:lnTo>
                  <a:pt x="2496695" y="2425323"/>
                </a:lnTo>
                <a:lnTo>
                  <a:pt x="2490608" y="2423472"/>
                </a:lnTo>
                <a:lnTo>
                  <a:pt x="2483463" y="2421621"/>
                </a:lnTo>
                <a:lnTo>
                  <a:pt x="2498879" y="2426178"/>
                </a:lnTo>
                <a:lnTo>
                  <a:pt x="2502781" y="2427704"/>
                </a:lnTo>
                <a:lnTo>
                  <a:pt x="2508338" y="2430349"/>
                </a:lnTo>
                <a:lnTo>
                  <a:pt x="2513631" y="2432996"/>
                </a:lnTo>
                <a:lnTo>
                  <a:pt x="2519188" y="2435376"/>
                </a:lnTo>
                <a:lnTo>
                  <a:pt x="2525010" y="2437491"/>
                </a:lnTo>
                <a:lnTo>
                  <a:pt x="2531096" y="2439343"/>
                </a:lnTo>
                <a:lnTo>
                  <a:pt x="2533743" y="2443576"/>
                </a:lnTo>
                <a:lnTo>
                  <a:pt x="2536389" y="2448602"/>
                </a:lnTo>
                <a:lnTo>
                  <a:pt x="2538770" y="2453628"/>
                </a:lnTo>
                <a:lnTo>
                  <a:pt x="2540094" y="2458655"/>
                </a:lnTo>
                <a:lnTo>
                  <a:pt x="2540887" y="2461035"/>
                </a:lnTo>
                <a:lnTo>
                  <a:pt x="2540887" y="2462887"/>
                </a:lnTo>
                <a:lnTo>
                  <a:pt x="2540887" y="2464475"/>
                </a:lnTo>
                <a:lnTo>
                  <a:pt x="2540623" y="2465796"/>
                </a:lnTo>
                <a:lnTo>
                  <a:pt x="2539829" y="2466854"/>
                </a:lnTo>
                <a:lnTo>
                  <a:pt x="2538770" y="2467120"/>
                </a:lnTo>
                <a:lnTo>
                  <a:pt x="2537183" y="2467120"/>
                </a:lnTo>
                <a:lnTo>
                  <a:pt x="2535330" y="2466326"/>
                </a:lnTo>
                <a:lnTo>
                  <a:pt x="2531890" y="2456539"/>
                </a:lnTo>
                <a:lnTo>
                  <a:pt x="2531361" y="2473468"/>
                </a:lnTo>
                <a:lnTo>
                  <a:pt x="2441123" y="2482990"/>
                </a:lnTo>
                <a:lnTo>
                  <a:pt x="2350885" y="2491985"/>
                </a:lnTo>
                <a:lnTo>
                  <a:pt x="2260647" y="2500450"/>
                </a:lnTo>
                <a:lnTo>
                  <a:pt x="2170144" y="2508651"/>
                </a:lnTo>
                <a:lnTo>
                  <a:pt x="2079906" y="2516055"/>
                </a:lnTo>
                <a:lnTo>
                  <a:pt x="1989139" y="2523200"/>
                </a:lnTo>
                <a:lnTo>
                  <a:pt x="1898637" y="2529547"/>
                </a:lnTo>
                <a:lnTo>
                  <a:pt x="1808134" y="2535368"/>
                </a:lnTo>
                <a:lnTo>
                  <a:pt x="1717632" y="2540393"/>
                </a:lnTo>
                <a:lnTo>
                  <a:pt x="1626864" y="2545153"/>
                </a:lnTo>
                <a:lnTo>
                  <a:pt x="1536097" y="2548856"/>
                </a:lnTo>
                <a:lnTo>
                  <a:pt x="1445595" y="2552029"/>
                </a:lnTo>
                <a:lnTo>
                  <a:pt x="1400079" y="2553351"/>
                </a:lnTo>
                <a:lnTo>
                  <a:pt x="1354827" y="2554409"/>
                </a:lnTo>
                <a:lnTo>
                  <a:pt x="1309312" y="2555732"/>
                </a:lnTo>
                <a:lnTo>
                  <a:pt x="1264060" y="2556261"/>
                </a:lnTo>
                <a:lnTo>
                  <a:pt x="1218809" y="2556790"/>
                </a:lnTo>
                <a:lnTo>
                  <a:pt x="1173293" y="2557319"/>
                </a:lnTo>
                <a:lnTo>
                  <a:pt x="1128042" y="2557583"/>
                </a:lnTo>
                <a:lnTo>
                  <a:pt x="1082526" y="2557583"/>
                </a:lnTo>
                <a:lnTo>
                  <a:pt x="1088612" y="2518170"/>
                </a:lnTo>
                <a:lnTo>
                  <a:pt x="1094434" y="2478230"/>
                </a:lnTo>
                <a:lnTo>
                  <a:pt x="1100785" y="2438815"/>
                </a:lnTo>
                <a:lnTo>
                  <a:pt x="1107401" y="2399400"/>
                </a:lnTo>
                <a:lnTo>
                  <a:pt x="1114281" y="2359720"/>
                </a:lnTo>
                <a:lnTo>
                  <a:pt x="1121426" y="2320574"/>
                </a:lnTo>
                <a:lnTo>
                  <a:pt x="1129101" y="2280894"/>
                </a:lnTo>
                <a:lnTo>
                  <a:pt x="1136510" y="2241490"/>
                </a:lnTo>
                <a:lnTo>
                  <a:pt x="1144449" y="2202344"/>
                </a:lnTo>
                <a:lnTo>
                  <a:pt x="1152652" y="2163198"/>
                </a:lnTo>
                <a:lnTo>
                  <a:pt x="1161650" y="2124045"/>
                </a:lnTo>
                <a:lnTo>
                  <a:pt x="1170382" y="2084903"/>
                </a:lnTo>
                <a:lnTo>
                  <a:pt x="1179379" y="2046020"/>
                </a:lnTo>
                <a:lnTo>
                  <a:pt x="1188906" y="2007138"/>
                </a:lnTo>
                <a:lnTo>
                  <a:pt x="1198433" y="1968256"/>
                </a:lnTo>
                <a:lnTo>
                  <a:pt x="1208753" y="1929373"/>
                </a:lnTo>
                <a:lnTo>
                  <a:pt x="1218545" y="1892342"/>
                </a:lnTo>
                <a:lnTo>
                  <a:pt x="1228865" y="1855311"/>
                </a:lnTo>
                <a:lnTo>
                  <a:pt x="1238921" y="1818544"/>
                </a:lnTo>
                <a:lnTo>
                  <a:pt x="1249771" y="1781777"/>
                </a:lnTo>
                <a:lnTo>
                  <a:pt x="1260620" y="1745010"/>
                </a:lnTo>
                <a:lnTo>
                  <a:pt x="1272264" y="1708242"/>
                </a:lnTo>
                <a:lnTo>
                  <a:pt x="1283908" y="1671740"/>
                </a:lnTo>
                <a:lnTo>
                  <a:pt x="1295551" y="1635237"/>
                </a:lnTo>
                <a:lnTo>
                  <a:pt x="1305871" y="1605083"/>
                </a:lnTo>
                <a:lnTo>
                  <a:pt x="1316192" y="1574400"/>
                </a:lnTo>
                <a:lnTo>
                  <a:pt x="1326777" y="1544246"/>
                </a:lnTo>
                <a:lnTo>
                  <a:pt x="1337627" y="1514091"/>
                </a:lnTo>
                <a:lnTo>
                  <a:pt x="1398755" y="1513827"/>
                </a:lnTo>
                <a:lnTo>
                  <a:pt x="1459620" y="1513298"/>
                </a:lnTo>
                <a:lnTo>
                  <a:pt x="1531334" y="1511975"/>
                </a:lnTo>
                <a:lnTo>
                  <a:pt x="1602783" y="1510124"/>
                </a:lnTo>
                <a:lnTo>
                  <a:pt x="1674497" y="1507743"/>
                </a:lnTo>
                <a:lnTo>
                  <a:pt x="1745947" y="1504833"/>
                </a:lnTo>
                <a:lnTo>
                  <a:pt x="1817925" y="1501130"/>
                </a:lnTo>
                <a:lnTo>
                  <a:pt x="1889110" y="1497163"/>
                </a:lnTo>
                <a:lnTo>
                  <a:pt x="1960824" y="1492666"/>
                </a:lnTo>
                <a:lnTo>
                  <a:pt x="2032274" y="1487642"/>
                </a:lnTo>
                <a:lnTo>
                  <a:pt x="2068792" y="1484731"/>
                </a:lnTo>
                <a:lnTo>
                  <a:pt x="2105046" y="1481293"/>
                </a:lnTo>
                <a:lnTo>
                  <a:pt x="2141829" y="1477589"/>
                </a:lnTo>
                <a:lnTo>
                  <a:pt x="2178348" y="1473093"/>
                </a:lnTo>
                <a:lnTo>
                  <a:pt x="2252444" y="1464100"/>
                </a:lnTo>
                <a:lnTo>
                  <a:pt x="2326275" y="1454843"/>
                </a:lnTo>
                <a:lnTo>
                  <a:pt x="2363322" y="1450875"/>
                </a:lnTo>
                <a:lnTo>
                  <a:pt x="2400370" y="1446642"/>
                </a:lnTo>
                <a:lnTo>
                  <a:pt x="2437153" y="1443204"/>
                </a:lnTo>
                <a:lnTo>
                  <a:pt x="2474201" y="1440295"/>
                </a:lnTo>
                <a:lnTo>
                  <a:pt x="2492461" y="1438971"/>
                </a:lnTo>
                <a:lnTo>
                  <a:pt x="2510985" y="1438178"/>
                </a:lnTo>
                <a:lnTo>
                  <a:pt x="2528979" y="1437384"/>
                </a:lnTo>
                <a:lnTo>
                  <a:pt x="2547503" y="1436591"/>
                </a:lnTo>
                <a:lnTo>
                  <a:pt x="2565762" y="1436062"/>
                </a:lnTo>
                <a:close/>
                <a:moveTo>
                  <a:pt x="334540" y="1435033"/>
                </a:moveTo>
                <a:lnTo>
                  <a:pt x="334963" y="1435351"/>
                </a:lnTo>
                <a:lnTo>
                  <a:pt x="334751" y="1435351"/>
                </a:lnTo>
                <a:lnTo>
                  <a:pt x="331788" y="1436621"/>
                </a:lnTo>
                <a:lnTo>
                  <a:pt x="334540" y="1435033"/>
                </a:lnTo>
                <a:close/>
                <a:moveTo>
                  <a:pt x="5862638" y="1433462"/>
                </a:moveTo>
                <a:lnTo>
                  <a:pt x="5864225" y="1435504"/>
                </a:lnTo>
                <a:lnTo>
                  <a:pt x="5865813" y="1438225"/>
                </a:lnTo>
                <a:lnTo>
                  <a:pt x="5863273" y="1435163"/>
                </a:lnTo>
                <a:lnTo>
                  <a:pt x="5862638" y="1433802"/>
                </a:lnTo>
                <a:lnTo>
                  <a:pt x="5862638" y="1433462"/>
                </a:lnTo>
                <a:close/>
                <a:moveTo>
                  <a:pt x="330201" y="1433446"/>
                </a:moveTo>
                <a:lnTo>
                  <a:pt x="329407" y="1434890"/>
                </a:lnTo>
                <a:lnTo>
                  <a:pt x="327026" y="1436621"/>
                </a:lnTo>
                <a:lnTo>
                  <a:pt x="327026" y="1434312"/>
                </a:lnTo>
                <a:lnTo>
                  <a:pt x="330201" y="1433446"/>
                </a:lnTo>
                <a:close/>
                <a:moveTo>
                  <a:pt x="382325" y="1431857"/>
                </a:moveTo>
                <a:lnTo>
                  <a:pt x="382589" y="1434056"/>
                </a:lnTo>
                <a:lnTo>
                  <a:pt x="382325" y="1434300"/>
                </a:lnTo>
                <a:lnTo>
                  <a:pt x="377826" y="1435033"/>
                </a:lnTo>
                <a:lnTo>
                  <a:pt x="382325" y="1431857"/>
                </a:lnTo>
                <a:close/>
                <a:moveTo>
                  <a:pt x="310408" y="1430272"/>
                </a:moveTo>
                <a:lnTo>
                  <a:pt x="302119" y="1437788"/>
                </a:lnTo>
                <a:lnTo>
                  <a:pt x="312739" y="1432604"/>
                </a:lnTo>
                <a:lnTo>
                  <a:pt x="310667" y="1435455"/>
                </a:lnTo>
                <a:lnTo>
                  <a:pt x="296680" y="1443231"/>
                </a:lnTo>
                <a:lnTo>
                  <a:pt x="300565" y="1442453"/>
                </a:lnTo>
                <a:lnTo>
                  <a:pt x="289428" y="1449711"/>
                </a:lnTo>
                <a:lnTo>
                  <a:pt x="286837" y="1450488"/>
                </a:lnTo>
                <a:lnTo>
                  <a:pt x="279067" y="1452045"/>
                </a:lnTo>
                <a:lnTo>
                  <a:pt x="267670" y="1455672"/>
                </a:lnTo>
                <a:lnTo>
                  <a:pt x="263526" y="1454376"/>
                </a:lnTo>
                <a:lnTo>
                  <a:pt x="264044" y="1452045"/>
                </a:lnTo>
                <a:lnTo>
                  <a:pt x="286320" y="1443231"/>
                </a:lnTo>
                <a:lnTo>
                  <a:pt x="286578" y="1443231"/>
                </a:lnTo>
                <a:lnTo>
                  <a:pt x="292277" y="1440898"/>
                </a:lnTo>
                <a:lnTo>
                  <a:pt x="294349" y="1442453"/>
                </a:lnTo>
                <a:lnTo>
                  <a:pt x="295385" y="1441935"/>
                </a:lnTo>
                <a:lnTo>
                  <a:pt x="310408" y="1430272"/>
                </a:lnTo>
                <a:close/>
                <a:moveTo>
                  <a:pt x="5854944" y="1427113"/>
                </a:moveTo>
                <a:lnTo>
                  <a:pt x="5855921" y="1428303"/>
                </a:lnTo>
                <a:lnTo>
                  <a:pt x="5857875" y="1431876"/>
                </a:lnTo>
                <a:lnTo>
                  <a:pt x="5854700" y="1427410"/>
                </a:lnTo>
                <a:lnTo>
                  <a:pt x="5854944" y="1427113"/>
                </a:lnTo>
                <a:close/>
                <a:moveTo>
                  <a:pt x="328613" y="1425508"/>
                </a:moveTo>
                <a:lnTo>
                  <a:pt x="326357" y="1429614"/>
                </a:lnTo>
                <a:lnTo>
                  <a:pt x="327610" y="1430983"/>
                </a:lnTo>
                <a:lnTo>
                  <a:pt x="326858" y="1431257"/>
                </a:lnTo>
                <a:lnTo>
                  <a:pt x="320341" y="1433446"/>
                </a:lnTo>
                <a:lnTo>
                  <a:pt x="319088" y="1432351"/>
                </a:lnTo>
                <a:lnTo>
                  <a:pt x="328613" y="1425508"/>
                </a:lnTo>
                <a:close/>
                <a:moveTo>
                  <a:pt x="338138" y="1425508"/>
                </a:moveTo>
                <a:lnTo>
                  <a:pt x="337873" y="1425802"/>
                </a:lnTo>
                <a:lnTo>
                  <a:pt x="328613" y="1433446"/>
                </a:lnTo>
                <a:lnTo>
                  <a:pt x="338138" y="1425508"/>
                </a:lnTo>
                <a:close/>
                <a:moveTo>
                  <a:pt x="458538" y="1425506"/>
                </a:moveTo>
                <a:lnTo>
                  <a:pt x="458789" y="1425770"/>
                </a:lnTo>
                <a:lnTo>
                  <a:pt x="454026" y="1428680"/>
                </a:lnTo>
                <a:lnTo>
                  <a:pt x="458538" y="1425506"/>
                </a:lnTo>
                <a:close/>
                <a:moveTo>
                  <a:pt x="5819775" y="1422351"/>
                </a:moveTo>
                <a:lnTo>
                  <a:pt x="5824538" y="1426706"/>
                </a:lnTo>
                <a:lnTo>
                  <a:pt x="5827713" y="1431877"/>
                </a:lnTo>
                <a:lnTo>
                  <a:pt x="5819775" y="1422351"/>
                </a:lnTo>
                <a:close/>
                <a:moveTo>
                  <a:pt x="447217" y="1422331"/>
                </a:moveTo>
                <a:lnTo>
                  <a:pt x="449264" y="1423389"/>
                </a:lnTo>
                <a:lnTo>
                  <a:pt x="448972" y="1423389"/>
                </a:lnTo>
                <a:lnTo>
                  <a:pt x="438151" y="1428681"/>
                </a:lnTo>
                <a:lnTo>
                  <a:pt x="447217" y="1422331"/>
                </a:lnTo>
                <a:close/>
                <a:moveTo>
                  <a:pt x="5864225" y="1420760"/>
                </a:moveTo>
                <a:lnTo>
                  <a:pt x="5866342" y="1423645"/>
                </a:lnTo>
                <a:lnTo>
                  <a:pt x="5867400" y="1425482"/>
                </a:lnTo>
                <a:lnTo>
                  <a:pt x="5868988" y="1428104"/>
                </a:lnTo>
                <a:lnTo>
                  <a:pt x="5864225" y="1421022"/>
                </a:lnTo>
                <a:lnTo>
                  <a:pt x="5864225" y="1420760"/>
                </a:lnTo>
                <a:close/>
                <a:moveTo>
                  <a:pt x="1102272" y="1420746"/>
                </a:moveTo>
                <a:lnTo>
                  <a:pt x="1103313" y="1421275"/>
                </a:lnTo>
                <a:lnTo>
                  <a:pt x="1102792" y="1422069"/>
                </a:lnTo>
                <a:lnTo>
                  <a:pt x="1096286" y="1431595"/>
                </a:lnTo>
                <a:lnTo>
                  <a:pt x="1087438" y="1435035"/>
                </a:lnTo>
                <a:lnTo>
                  <a:pt x="1092643" y="1426832"/>
                </a:lnTo>
                <a:lnTo>
                  <a:pt x="1097848" y="1423392"/>
                </a:lnTo>
                <a:lnTo>
                  <a:pt x="1102272" y="1420746"/>
                </a:lnTo>
                <a:close/>
                <a:moveTo>
                  <a:pt x="5854700" y="1419174"/>
                </a:moveTo>
                <a:lnTo>
                  <a:pt x="5855017" y="1419408"/>
                </a:lnTo>
                <a:lnTo>
                  <a:pt x="5861050" y="1427113"/>
                </a:lnTo>
                <a:lnTo>
                  <a:pt x="5854700" y="1419174"/>
                </a:lnTo>
                <a:close/>
                <a:moveTo>
                  <a:pt x="5848350" y="1414413"/>
                </a:moveTo>
                <a:lnTo>
                  <a:pt x="5851236" y="1418281"/>
                </a:lnTo>
                <a:lnTo>
                  <a:pt x="5854700" y="1423937"/>
                </a:lnTo>
                <a:lnTo>
                  <a:pt x="5848350" y="1414413"/>
                </a:lnTo>
                <a:close/>
                <a:moveTo>
                  <a:pt x="415378" y="1414397"/>
                </a:moveTo>
                <a:lnTo>
                  <a:pt x="415926" y="1414661"/>
                </a:lnTo>
                <a:lnTo>
                  <a:pt x="415378" y="1415190"/>
                </a:lnTo>
                <a:lnTo>
                  <a:pt x="407988" y="1419158"/>
                </a:lnTo>
                <a:lnTo>
                  <a:pt x="415378" y="1414397"/>
                </a:lnTo>
                <a:close/>
                <a:moveTo>
                  <a:pt x="407726" y="1410406"/>
                </a:moveTo>
                <a:lnTo>
                  <a:pt x="412489" y="1411728"/>
                </a:lnTo>
                <a:lnTo>
                  <a:pt x="411960" y="1411992"/>
                </a:lnTo>
                <a:lnTo>
                  <a:pt x="410108" y="1411728"/>
                </a:lnTo>
                <a:lnTo>
                  <a:pt x="404550" y="1414108"/>
                </a:lnTo>
                <a:lnTo>
                  <a:pt x="407726" y="1410406"/>
                </a:lnTo>
                <a:close/>
                <a:moveTo>
                  <a:pt x="5846763" y="1409652"/>
                </a:moveTo>
                <a:lnTo>
                  <a:pt x="5847278" y="1409652"/>
                </a:lnTo>
                <a:lnTo>
                  <a:pt x="5849337" y="1413155"/>
                </a:lnTo>
                <a:lnTo>
                  <a:pt x="5856288" y="1423937"/>
                </a:lnTo>
                <a:lnTo>
                  <a:pt x="5846763" y="1409652"/>
                </a:lnTo>
                <a:close/>
                <a:moveTo>
                  <a:pt x="402963" y="1408554"/>
                </a:moveTo>
                <a:lnTo>
                  <a:pt x="404815" y="1409348"/>
                </a:lnTo>
                <a:lnTo>
                  <a:pt x="404550" y="1410141"/>
                </a:lnTo>
                <a:lnTo>
                  <a:pt x="392113" y="1416488"/>
                </a:lnTo>
                <a:lnTo>
                  <a:pt x="402963" y="1408554"/>
                </a:lnTo>
                <a:close/>
                <a:moveTo>
                  <a:pt x="1101197" y="1408044"/>
                </a:moveTo>
                <a:lnTo>
                  <a:pt x="1102784" y="1408309"/>
                </a:lnTo>
                <a:lnTo>
                  <a:pt x="1103843" y="1409102"/>
                </a:lnTo>
                <a:lnTo>
                  <a:pt x="1104372" y="1409895"/>
                </a:lnTo>
                <a:lnTo>
                  <a:pt x="1104901" y="1410954"/>
                </a:lnTo>
                <a:lnTo>
                  <a:pt x="1104372" y="1412805"/>
                </a:lnTo>
                <a:lnTo>
                  <a:pt x="1103313" y="1414922"/>
                </a:lnTo>
                <a:lnTo>
                  <a:pt x="1089555" y="1425239"/>
                </a:lnTo>
                <a:lnTo>
                  <a:pt x="1089820" y="1420212"/>
                </a:lnTo>
                <a:lnTo>
                  <a:pt x="1082676" y="1428150"/>
                </a:lnTo>
                <a:lnTo>
                  <a:pt x="1081618" y="1431854"/>
                </a:lnTo>
                <a:lnTo>
                  <a:pt x="1063626" y="1436617"/>
                </a:lnTo>
                <a:lnTo>
                  <a:pt x="1068948" y="1429013"/>
                </a:lnTo>
                <a:lnTo>
                  <a:pt x="1067688" y="1429170"/>
                </a:lnTo>
                <a:lnTo>
                  <a:pt x="1060096" y="1433586"/>
                </a:lnTo>
                <a:lnTo>
                  <a:pt x="1055646" y="1438002"/>
                </a:lnTo>
                <a:lnTo>
                  <a:pt x="1039416" y="1447874"/>
                </a:lnTo>
                <a:lnTo>
                  <a:pt x="1042819" y="1443718"/>
                </a:lnTo>
                <a:lnTo>
                  <a:pt x="1041772" y="1444757"/>
                </a:lnTo>
                <a:lnTo>
                  <a:pt x="1036134" y="1447554"/>
                </a:lnTo>
                <a:lnTo>
                  <a:pt x="1043866" y="1440601"/>
                </a:lnTo>
                <a:lnTo>
                  <a:pt x="1041772" y="1440860"/>
                </a:lnTo>
                <a:lnTo>
                  <a:pt x="1053290" y="1434625"/>
                </a:lnTo>
                <a:lnTo>
                  <a:pt x="1053290" y="1429689"/>
                </a:lnTo>
                <a:lnTo>
                  <a:pt x="1061405" y="1423974"/>
                </a:lnTo>
                <a:lnTo>
                  <a:pt x="1058526" y="1423974"/>
                </a:lnTo>
                <a:lnTo>
                  <a:pt x="1067949" y="1417739"/>
                </a:lnTo>
                <a:lnTo>
                  <a:pt x="1067688" y="1418779"/>
                </a:lnTo>
                <a:lnTo>
                  <a:pt x="1072399" y="1416441"/>
                </a:lnTo>
                <a:lnTo>
                  <a:pt x="1076064" y="1412805"/>
                </a:lnTo>
                <a:lnTo>
                  <a:pt x="1065331" y="1426312"/>
                </a:lnTo>
                <a:lnTo>
                  <a:pt x="1076064" y="1422415"/>
                </a:lnTo>
                <a:lnTo>
                  <a:pt x="1076326" y="1422415"/>
                </a:lnTo>
                <a:lnTo>
                  <a:pt x="1076064" y="1422934"/>
                </a:lnTo>
                <a:lnTo>
                  <a:pt x="1074360" y="1424556"/>
                </a:lnTo>
                <a:lnTo>
                  <a:pt x="1083470" y="1417303"/>
                </a:lnTo>
                <a:lnTo>
                  <a:pt x="1079501" y="1417832"/>
                </a:lnTo>
                <a:lnTo>
                  <a:pt x="1083999" y="1415186"/>
                </a:lnTo>
                <a:lnTo>
                  <a:pt x="1086116" y="1413599"/>
                </a:lnTo>
                <a:lnTo>
                  <a:pt x="1089555" y="1411747"/>
                </a:lnTo>
                <a:lnTo>
                  <a:pt x="1093524" y="1409895"/>
                </a:lnTo>
                <a:lnTo>
                  <a:pt x="1097757" y="1408573"/>
                </a:lnTo>
                <a:lnTo>
                  <a:pt x="1099609" y="1408309"/>
                </a:lnTo>
                <a:lnTo>
                  <a:pt x="1101197" y="1408044"/>
                </a:lnTo>
                <a:close/>
                <a:moveTo>
                  <a:pt x="5851525" y="1406480"/>
                </a:moveTo>
                <a:lnTo>
                  <a:pt x="5852341" y="1407018"/>
                </a:lnTo>
                <a:lnTo>
                  <a:pt x="5861050" y="1420765"/>
                </a:lnTo>
                <a:lnTo>
                  <a:pt x="5851525" y="1406480"/>
                </a:lnTo>
                <a:close/>
                <a:moveTo>
                  <a:pt x="396152" y="1404873"/>
                </a:moveTo>
                <a:lnTo>
                  <a:pt x="400051" y="1406421"/>
                </a:lnTo>
                <a:lnTo>
                  <a:pt x="390173" y="1418028"/>
                </a:lnTo>
                <a:lnTo>
                  <a:pt x="390433" y="1418543"/>
                </a:lnTo>
                <a:lnTo>
                  <a:pt x="390953" y="1418801"/>
                </a:lnTo>
                <a:lnTo>
                  <a:pt x="390433" y="1419833"/>
                </a:lnTo>
                <a:lnTo>
                  <a:pt x="386794" y="1420607"/>
                </a:lnTo>
                <a:lnTo>
                  <a:pt x="386794" y="1418285"/>
                </a:lnTo>
                <a:lnTo>
                  <a:pt x="383415" y="1420090"/>
                </a:lnTo>
                <a:lnTo>
                  <a:pt x="379776" y="1421380"/>
                </a:lnTo>
                <a:lnTo>
                  <a:pt x="373017" y="1419833"/>
                </a:lnTo>
                <a:lnTo>
                  <a:pt x="362619" y="1423187"/>
                </a:lnTo>
                <a:lnTo>
                  <a:pt x="355861" y="1425508"/>
                </a:lnTo>
                <a:lnTo>
                  <a:pt x="355601" y="1425250"/>
                </a:lnTo>
                <a:lnTo>
                  <a:pt x="360020" y="1416996"/>
                </a:lnTo>
                <a:lnTo>
                  <a:pt x="361839" y="1415706"/>
                </a:lnTo>
                <a:lnTo>
                  <a:pt x="364439" y="1414932"/>
                </a:lnTo>
                <a:lnTo>
                  <a:pt x="370158" y="1411580"/>
                </a:lnTo>
                <a:lnTo>
                  <a:pt x="382375" y="1405390"/>
                </a:lnTo>
                <a:lnTo>
                  <a:pt x="387314" y="1406936"/>
                </a:lnTo>
                <a:lnTo>
                  <a:pt x="396152" y="1404873"/>
                </a:lnTo>
                <a:close/>
                <a:moveTo>
                  <a:pt x="568326" y="1404872"/>
                </a:moveTo>
                <a:lnTo>
                  <a:pt x="568070" y="1405077"/>
                </a:lnTo>
                <a:lnTo>
                  <a:pt x="560388" y="1409633"/>
                </a:lnTo>
                <a:lnTo>
                  <a:pt x="568326" y="1404872"/>
                </a:lnTo>
                <a:close/>
                <a:moveTo>
                  <a:pt x="469650" y="1404872"/>
                </a:moveTo>
                <a:lnTo>
                  <a:pt x="469901" y="1405401"/>
                </a:lnTo>
                <a:lnTo>
                  <a:pt x="469901" y="1405577"/>
                </a:lnTo>
                <a:lnTo>
                  <a:pt x="465138" y="1406460"/>
                </a:lnTo>
                <a:lnTo>
                  <a:pt x="469650" y="1404872"/>
                </a:lnTo>
                <a:close/>
                <a:moveTo>
                  <a:pt x="460376" y="1404872"/>
                </a:moveTo>
                <a:lnTo>
                  <a:pt x="459846" y="1405507"/>
                </a:lnTo>
                <a:lnTo>
                  <a:pt x="458788" y="1405189"/>
                </a:lnTo>
                <a:lnTo>
                  <a:pt x="460376" y="1404872"/>
                </a:lnTo>
                <a:close/>
                <a:moveTo>
                  <a:pt x="5848350" y="1403302"/>
                </a:moveTo>
                <a:lnTo>
                  <a:pt x="5848577" y="1403302"/>
                </a:lnTo>
                <a:lnTo>
                  <a:pt x="5851525" y="1409651"/>
                </a:lnTo>
                <a:lnTo>
                  <a:pt x="5848350" y="1403302"/>
                </a:lnTo>
                <a:close/>
                <a:moveTo>
                  <a:pt x="5826804" y="1400809"/>
                </a:moveTo>
                <a:lnTo>
                  <a:pt x="5830888" y="1404892"/>
                </a:lnTo>
                <a:lnTo>
                  <a:pt x="5827224" y="1401383"/>
                </a:lnTo>
                <a:lnTo>
                  <a:pt x="5826804" y="1400809"/>
                </a:lnTo>
                <a:close/>
                <a:moveTo>
                  <a:pt x="5826125" y="1400128"/>
                </a:moveTo>
                <a:lnTo>
                  <a:pt x="5826491" y="1400379"/>
                </a:lnTo>
                <a:lnTo>
                  <a:pt x="5826804" y="1400809"/>
                </a:lnTo>
                <a:lnTo>
                  <a:pt x="5826125" y="1400128"/>
                </a:lnTo>
                <a:close/>
                <a:moveTo>
                  <a:pt x="5843588" y="1398538"/>
                </a:moveTo>
                <a:lnTo>
                  <a:pt x="5844743" y="1399067"/>
                </a:lnTo>
                <a:lnTo>
                  <a:pt x="5846763" y="1401714"/>
                </a:lnTo>
                <a:lnTo>
                  <a:pt x="5843588" y="1398538"/>
                </a:lnTo>
                <a:close/>
                <a:moveTo>
                  <a:pt x="5829300" y="1396952"/>
                </a:moveTo>
                <a:lnTo>
                  <a:pt x="5830812" y="1398488"/>
                </a:lnTo>
                <a:lnTo>
                  <a:pt x="5835650" y="1404892"/>
                </a:lnTo>
                <a:lnTo>
                  <a:pt x="5829300" y="1396952"/>
                </a:lnTo>
                <a:close/>
                <a:moveTo>
                  <a:pt x="491204" y="1395636"/>
                </a:moveTo>
                <a:lnTo>
                  <a:pt x="491053" y="1397301"/>
                </a:lnTo>
                <a:lnTo>
                  <a:pt x="489730" y="1397036"/>
                </a:lnTo>
                <a:lnTo>
                  <a:pt x="489465" y="1396771"/>
                </a:lnTo>
                <a:lnTo>
                  <a:pt x="489465" y="1396507"/>
                </a:lnTo>
                <a:lnTo>
                  <a:pt x="490524" y="1395977"/>
                </a:lnTo>
                <a:lnTo>
                  <a:pt x="491204" y="1395636"/>
                </a:lnTo>
                <a:close/>
                <a:moveTo>
                  <a:pt x="5797550" y="1395366"/>
                </a:moveTo>
                <a:lnTo>
                  <a:pt x="5798571" y="1396171"/>
                </a:lnTo>
                <a:lnTo>
                  <a:pt x="5804439" y="1403158"/>
                </a:lnTo>
                <a:lnTo>
                  <a:pt x="5809031" y="1407993"/>
                </a:lnTo>
                <a:lnTo>
                  <a:pt x="5811838" y="1411217"/>
                </a:lnTo>
                <a:lnTo>
                  <a:pt x="5810562" y="1412828"/>
                </a:lnTo>
                <a:lnTo>
                  <a:pt x="5806990" y="1408800"/>
                </a:lnTo>
                <a:lnTo>
                  <a:pt x="5808266" y="1412290"/>
                </a:lnTo>
                <a:lnTo>
                  <a:pt x="5800612" y="1399396"/>
                </a:lnTo>
                <a:lnTo>
                  <a:pt x="5797550" y="1395366"/>
                </a:lnTo>
                <a:close/>
                <a:moveTo>
                  <a:pt x="5835650" y="1395363"/>
                </a:moveTo>
                <a:lnTo>
                  <a:pt x="5835915" y="1395363"/>
                </a:lnTo>
                <a:lnTo>
                  <a:pt x="5838825" y="1400127"/>
                </a:lnTo>
                <a:lnTo>
                  <a:pt x="5835650" y="1395363"/>
                </a:lnTo>
                <a:close/>
                <a:moveTo>
                  <a:pt x="5797550" y="1393778"/>
                </a:moveTo>
                <a:lnTo>
                  <a:pt x="5803900" y="1401716"/>
                </a:lnTo>
                <a:lnTo>
                  <a:pt x="5803392" y="1401150"/>
                </a:lnTo>
                <a:lnTo>
                  <a:pt x="5797550" y="1393778"/>
                </a:lnTo>
                <a:close/>
                <a:moveTo>
                  <a:pt x="1060451" y="1392167"/>
                </a:moveTo>
                <a:lnTo>
                  <a:pt x="1059193" y="1395934"/>
                </a:lnTo>
                <a:lnTo>
                  <a:pt x="1039813" y="1408044"/>
                </a:lnTo>
                <a:lnTo>
                  <a:pt x="1060451" y="1392167"/>
                </a:lnTo>
                <a:close/>
                <a:moveTo>
                  <a:pt x="5418428" y="1390952"/>
                </a:moveTo>
                <a:lnTo>
                  <a:pt x="5417139" y="1393013"/>
                </a:lnTo>
                <a:lnTo>
                  <a:pt x="5418553" y="1391132"/>
                </a:lnTo>
                <a:lnTo>
                  <a:pt x="5426243" y="1394039"/>
                </a:lnTo>
                <a:lnTo>
                  <a:pt x="5426609" y="1393848"/>
                </a:lnTo>
                <a:lnTo>
                  <a:pt x="5418428" y="1390952"/>
                </a:lnTo>
                <a:close/>
                <a:moveTo>
                  <a:pt x="5829300" y="1390602"/>
                </a:moveTo>
                <a:lnTo>
                  <a:pt x="5834063" y="1394805"/>
                </a:lnTo>
                <a:lnTo>
                  <a:pt x="5833783" y="1395364"/>
                </a:lnTo>
                <a:lnTo>
                  <a:pt x="5829300" y="1390602"/>
                </a:lnTo>
                <a:close/>
                <a:moveTo>
                  <a:pt x="1085758" y="1388992"/>
                </a:moveTo>
                <a:lnTo>
                  <a:pt x="1087439" y="1390580"/>
                </a:lnTo>
                <a:lnTo>
                  <a:pt x="1082676" y="1395343"/>
                </a:lnTo>
                <a:lnTo>
                  <a:pt x="1083516" y="1390580"/>
                </a:lnTo>
                <a:lnTo>
                  <a:pt x="1085758" y="1388992"/>
                </a:lnTo>
                <a:close/>
                <a:moveTo>
                  <a:pt x="1065519" y="1387690"/>
                </a:moveTo>
                <a:lnTo>
                  <a:pt x="1065198" y="1388721"/>
                </a:lnTo>
                <a:lnTo>
                  <a:pt x="1065136" y="1387954"/>
                </a:lnTo>
                <a:lnTo>
                  <a:pt x="1065519" y="1387690"/>
                </a:lnTo>
                <a:close/>
                <a:moveTo>
                  <a:pt x="1077828" y="1385818"/>
                </a:moveTo>
                <a:lnTo>
                  <a:pt x="1078367" y="1385818"/>
                </a:lnTo>
                <a:lnTo>
                  <a:pt x="1078906" y="1386354"/>
                </a:lnTo>
                <a:lnTo>
                  <a:pt x="1078367" y="1386621"/>
                </a:lnTo>
                <a:lnTo>
                  <a:pt x="1078906" y="1386621"/>
                </a:lnTo>
                <a:lnTo>
                  <a:pt x="1082676" y="1390910"/>
                </a:lnTo>
                <a:lnTo>
                  <a:pt x="1080252" y="1393322"/>
                </a:lnTo>
                <a:lnTo>
                  <a:pt x="1068133" y="1408333"/>
                </a:lnTo>
                <a:lnTo>
                  <a:pt x="1061131" y="1416104"/>
                </a:lnTo>
                <a:lnTo>
                  <a:pt x="1054129" y="1423875"/>
                </a:lnTo>
                <a:lnTo>
                  <a:pt x="1046589" y="1430845"/>
                </a:lnTo>
                <a:lnTo>
                  <a:pt x="1042549" y="1434597"/>
                </a:lnTo>
                <a:lnTo>
                  <a:pt x="1038779" y="1437546"/>
                </a:lnTo>
                <a:lnTo>
                  <a:pt x="1035008" y="1440494"/>
                </a:lnTo>
                <a:lnTo>
                  <a:pt x="1030700" y="1443174"/>
                </a:lnTo>
                <a:lnTo>
                  <a:pt x="1026660" y="1445586"/>
                </a:lnTo>
                <a:lnTo>
                  <a:pt x="1022351" y="1447731"/>
                </a:lnTo>
                <a:lnTo>
                  <a:pt x="1024505" y="1443709"/>
                </a:lnTo>
                <a:lnTo>
                  <a:pt x="1026660" y="1439958"/>
                </a:lnTo>
                <a:lnTo>
                  <a:pt x="1029353" y="1436742"/>
                </a:lnTo>
                <a:lnTo>
                  <a:pt x="1032315" y="1433256"/>
                </a:lnTo>
                <a:lnTo>
                  <a:pt x="1035278" y="1430308"/>
                </a:lnTo>
                <a:lnTo>
                  <a:pt x="1038779" y="1427896"/>
                </a:lnTo>
                <a:lnTo>
                  <a:pt x="1042280" y="1425752"/>
                </a:lnTo>
                <a:lnTo>
                  <a:pt x="1046319" y="1423607"/>
                </a:lnTo>
                <a:lnTo>
                  <a:pt x="1035278" y="1427629"/>
                </a:lnTo>
                <a:lnTo>
                  <a:pt x="1043626" y="1420928"/>
                </a:lnTo>
                <a:lnTo>
                  <a:pt x="1040664" y="1422000"/>
                </a:lnTo>
                <a:lnTo>
                  <a:pt x="1044704" y="1416908"/>
                </a:lnTo>
                <a:lnTo>
                  <a:pt x="1042549" y="1415300"/>
                </a:lnTo>
                <a:lnTo>
                  <a:pt x="1061131" y="1400560"/>
                </a:lnTo>
                <a:lnTo>
                  <a:pt x="1058707" y="1401095"/>
                </a:lnTo>
                <a:lnTo>
                  <a:pt x="1063824" y="1396807"/>
                </a:lnTo>
                <a:lnTo>
                  <a:pt x="1062747" y="1396271"/>
                </a:lnTo>
                <a:lnTo>
                  <a:pt x="1077828" y="1385818"/>
                </a:lnTo>
                <a:close/>
                <a:moveTo>
                  <a:pt x="1064936" y="1385479"/>
                </a:moveTo>
                <a:lnTo>
                  <a:pt x="1065136" y="1387954"/>
                </a:lnTo>
                <a:lnTo>
                  <a:pt x="1063626" y="1388992"/>
                </a:lnTo>
                <a:lnTo>
                  <a:pt x="1064936" y="1385479"/>
                </a:lnTo>
                <a:close/>
                <a:moveTo>
                  <a:pt x="461162" y="1383269"/>
                </a:moveTo>
                <a:lnTo>
                  <a:pt x="453491" y="1394124"/>
                </a:lnTo>
                <a:lnTo>
                  <a:pt x="444762" y="1399683"/>
                </a:lnTo>
                <a:lnTo>
                  <a:pt x="433388" y="1396241"/>
                </a:lnTo>
                <a:lnTo>
                  <a:pt x="447407" y="1389093"/>
                </a:lnTo>
                <a:lnTo>
                  <a:pt x="454020" y="1385916"/>
                </a:lnTo>
                <a:lnTo>
                  <a:pt x="461162" y="1383269"/>
                </a:lnTo>
                <a:close/>
                <a:moveTo>
                  <a:pt x="634173" y="1382644"/>
                </a:moveTo>
                <a:lnTo>
                  <a:pt x="635001" y="1382870"/>
                </a:lnTo>
                <a:lnTo>
                  <a:pt x="634725" y="1382870"/>
                </a:lnTo>
                <a:lnTo>
                  <a:pt x="628651" y="1384232"/>
                </a:lnTo>
                <a:lnTo>
                  <a:pt x="634173" y="1382644"/>
                </a:lnTo>
                <a:close/>
                <a:moveTo>
                  <a:pt x="5381549" y="1380098"/>
                </a:moveTo>
                <a:lnTo>
                  <a:pt x="5378319" y="1380358"/>
                </a:lnTo>
                <a:lnTo>
                  <a:pt x="5390977" y="1390868"/>
                </a:lnTo>
                <a:lnTo>
                  <a:pt x="5390977" y="1390565"/>
                </a:lnTo>
                <a:lnTo>
                  <a:pt x="5386325" y="1385923"/>
                </a:lnTo>
                <a:lnTo>
                  <a:pt x="5381549" y="1380098"/>
                </a:lnTo>
                <a:close/>
                <a:moveTo>
                  <a:pt x="632355" y="1379469"/>
                </a:moveTo>
                <a:lnTo>
                  <a:pt x="633413" y="1380107"/>
                </a:lnTo>
                <a:lnTo>
                  <a:pt x="632884" y="1380424"/>
                </a:lnTo>
                <a:lnTo>
                  <a:pt x="623888" y="1384233"/>
                </a:lnTo>
                <a:lnTo>
                  <a:pt x="632355" y="1379469"/>
                </a:lnTo>
                <a:close/>
                <a:moveTo>
                  <a:pt x="625783" y="1379469"/>
                </a:moveTo>
                <a:lnTo>
                  <a:pt x="627063" y="1380290"/>
                </a:lnTo>
                <a:lnTo>
                  <a:pt x="626551" y="1380838"/>
                </a:lnTo>
                <a:lnTo>
                  <a:pt x="611188" y="1387407"/>
                </a:lnTo>
                <a:lnTo>
                  <a:pt x="625783" y="1379469"/>
                </a:lnTo>
                <a:close/>
                <a:moveTo>
                  <a:pt x="5470634" y="1376685"/>
                </a:moveTo>
                <a:lnTo>
                  <a:pt x="5473890" y="1380508"/>
                </a:lnTo>
                <a:lnTo>
                  <a:pt x="5476876" y="1384077"/>
                </a:lnTo>
                <a:lnTo>
                  <a:pt x="5474162" y="1385606"/>
                </a:lnTo>
                <a:lnTo>
                  <a:pt x="5469819" y="1387391"/>
                </a:lnTo>
                <a:lnTo>
                  <a:pt x="5462490" y="1383822"/>
                </a:lnTo>
                <a:lnTo>
                  <a:pt x="5458418" y="1380508"/>
                </a:lnTo>
                <a:lnTo>
                  <a:pt x="5456993" y="1381641"/>
                </a:lnTo>
                <a:lnTo>
                  <a:pt x="5461000" y="1382938"/>
                </a:lnTo>
                <a:lnTo>
                  <a:pt x="5461000" y="1391952"/>
                </a:lnTo>
                <a:lnTo>
                  <a:pt x="5461525" y="1392300"/>
                </a:lnTo>
                <a:lnTo>
                  <a:pt x="5462049" y="1386134"/>
                </a:lnTo>
                <a:lnTo>
                  <a:pt x="5472791" y="1388960"/>
                </a:lnTo>
                <a:lnTo>
                  <a:pt x="5477508" y="1387675"/>
                </a:lnTo>
                <a:lnTo>
                  <a:pt x="5487988" y="1415682"/>
                </a:lnTo>
                <a:lnTo>
                  <a:pt x="5487464" y="1418251"/>
                </a:lnTo>
                <a:lnTo>
                  <a:pt x="5486416" y="1420563"/>
                </a:lnTo>
                <a:lnTo>
                  <a:pt x="5485368" y="1421848"/>
                </a:lnTo>
                <a:lnTo>
                  <a:pt x="5483796" y="1423132"/>
                </a:lnTo>
                <a:lnTo>
                  <a:pt x="5482486" y="1423646"/>
                </a:lnTo>
                <a:lnTo>
                  <a:pt x="5480652" y="1423903"/>
                </a:lnTo>
                <a:lnTo>
                  <a:pt x="5478556" y="1423646"/>
                </a:lnTo>
                <a:lnTo>
                  <a:pt x="5476722" y="1422875"/>
                </a:lnTo>
                <a:lnTo>
                  <a:pt x="5474626" y="1421848"/>
                </a:lnTo>
                <a:lnTo>
                  <a:pt x="5472267" y="1420563"/>
                </a:lnTo>
                <a:lnTo>
                  <a:pt x="5467551" y="1417223"/>
                </a:lnTo>
                <a:lnTo>
                  <a:pt x="5462573" y="1412855"/>
                </a:lnTo>
                <a:lnTo>
                  <a:pt x="5457857" y="1407974"/>
                </a:lnTo>
                <a:lnTo>
                  <a:pt x="5453140" y="1402835"/>
                </a:lnTo>
                <a:lnTo>
                  <a:pt x="5448424" y="1397696"/>
                </a:lnTo>
                <a:lnTo>
                  <a:pt x="5440564" y="1388189"/>
                </a:lnTo>
                <a:lnTo>
                  <a:pt x="5435323" y="1381252"/>
                </a:lnTo>
                <a:lnTo>
                  <a:pt x="5435202" y="1381086"/>
                </a:lnTo>
                <a:lnTo>
                  <a:pt x="5436054" y="1382679"/>
                </a:lnTo>
                <a:lnTo>
                  <a:pt x="5440562" y="1389282"/>
                </a:lnTo>
                <a:lnTo>
                  <a:pt x="5446925" y="1398001"/>
                </a:lnTo>
                <a:lnTo>
                  <a:pt x="5450903" y="1402759"/>
                </a:lnTo>
                <a:lnTo>
                  <a:pt x="5454615" y="1407251"/>
                </a:lnTo>
                <a:lnTo>
                  <a:pt x="5458858" y="1411479"/>
                </a:lnTo>
                <a:lnTo>
                  <a:pt x="5462835" y="1415442"/>
                </a:lnTo>
                <a:lnTo>
                  <a:pt x="5467343" y="1418875"/>
                </a:lnTo>
                <a:lnTo>
                  <a:pt x="5471585" y="1421517"/>
                </a:lnTo>
                <a:lnTo>
                  <a:pt x="5473441" y="1422310"/>
                </a:lnTo>
                <a:lnTo>
                  <a:pt x="5475563" y="1423367"/>
                </a:lnTo>
                <a:lnTo>
                  <a:pt x="5477419" y="1423896"/>
                </a:lnTo>
                <a:lnTo>
                  <a:pt x="5479275" y="1424160"/>
                </a:lnTo>
                <a:lnTo>
                  <a:pt x="5481131" y="1423896"/>
                </a:lnTo>
                <a:lnTo>
                  <a:pt x="5482987" y="1423631"/>
                </a:lnTo>
                <a:lnTo>
                  <a:pt x="5484578" y="1423103"/>
                </a:lnTo>
                <a:lnTo>
                  <a:pt x="5486434" y="1421781"/>
                </a:lnTo>
                <a:lnTo>
                  <a:pt x="5486699" y="1421253"/>
                </a:lnTo>
                <a:lnTo>
                  <a:pt x="5487230" y="1420725"/>
                </a:lnTo>
                <a:lnTo>
                  <a:pt x="5488025" y="1418611"/>
                </a:lnTo>
                <a:lnTo>
                  <a:pt x="5488290" y="1415970"/>
                </a:lnTo>
                <a:lnTo>
                  <a:pt x="5488290" y="1413063"/>
                </a:lnTo>
                <a:lnTo>
                  <a:pt x="5487495" y="1405932"/>
                </a:lnTo>
                <a:lnTo>
                  <a:pt x="5486699" y="1398530"/>
                </a:lnTo>
                <a:lnTo>
                  <a:pt x="5485639" y="1391132"/>
                </a:lnTo>
                <a:lnTo>
                  <a:pt x="5484048" y="1384524"/>
                </a:lnTo>
                <a:lnTo>
                  <a:pt x="5483532" y="1381958"/>
                </a:lnTo>
                <a:lnTo>
                  <a:pt x="5483430" y="1383275"/>
                </a:lnTo>
                <a:lnTo>
                  <a:pt x="5470960" y="1376922"/>
                </a:lnTo>
                <a:lnTo>
                  <a:pt x="5470634" y="1376685"/>
                </a:lnTo>
                <a:close/>
                <a:moveTo>
                  <a:pt x="5826125" y="1376313"/>
                </a:moveTo>
                <a:lnTo>
                  <a:pt x="5834063" y="1389012"/>
                </a:lnTo>
                <a:lnTo>
                  <a:pt x="5826409" y="1376865"/>
                </a:lnTo>
                <a:lnTo>
                  <a:pt x="5826125" y="1376313"/>
                </a:lnTo>
                <a:close/>
                <a:moveTo>
                  <a:pt x="5818188" y="1376313"/>
                </a:moveTo>
                <a:lnTo>
                  <a:pt x="5826717" y="1386479"/>
                </a:lnTo>
                <a:lnTo>
                  <a:pt x="5829301" y="1390602"/>
                </a:lnTo>
                <a:lnTo>
                  <a:pt x="5818188" y="1376313"/>
                </a:lnTo>
                <a:close/>
                <a:moveTo>
                  <a:pt x="5783263" y="1374730"/>
                </a:moveTo>
                <a:lnTo>
                  <a:pt x="5783552" y="1374730"/>
                </a:lnTo>
                <a:lnTo>
                  <a:pt x="5788170" y="1380374"/>
                </a:lnTo>
                <a:lnTo>
                  <a:pt x="5792788" y="1387428"/>
                </a:lnTo>
                <a:lnTo>
                  <a:pt x="5783263" y="1374730"/>
                </a:lnTo>
                <a:close/>
                <a:moveTo>
                  <a:pt x="5613663" y="1373223"/>
                </a:moveTo>
                <a:lnTo>
                  <a:pt x="5620739" y="1376630"/>
                </a:lnTo>
                <a:lnTo>
                  <a:pt x="5621263" y="1376368"/>
                </a:lnTo>
                <a:lnTo>
                  <a:pt x="5621263" y="1375846"/>
                </a:lnTo>
                <a:lnTo>
                  <a:pt x="5626242" y="1380302"/>
                </a:lnTo>
                <a:lnTo>
                  <a:pt x="5627552" y="1384496"/>
                </a:lnTo>
                <a:lnTo>
                  <a:pt x="5628077" y="1384496"/>
                </a:lnTo>
                <a:lnTo>
                  <a:pt x="5650090" y="1407050"/>
                </a:lnTo>
                <a:lnTo>
                  <a:pt x="5655855" y="1418326"/>
                </a:lnTo>
                <a:lnTo>
                  <a:pt x="5667124" y="1430652"/>
                </a:lnTo>
                <a:lnTo>
                  <a:pt x="5692282" y="1466844"/>
                </a:lnTo>
                <a:lnTo>
                  <a:pt x="5694117" y="1472614"/>
                </a:lnTo>
                <a:lnTo>
                  <a:pt x="5687565" y="1473138"/>
                </a:lnTo>
                <a:lnTo>
                  <a:pt x="5691234" y="1480745"/>
                </a:lnTo>
                <a:lnTo>
                  <a:pt x="5695951" y="1491234"/>
                </a:lnTo>
                <a:lnTo>
                  <a:pt x="5686255" y="1487300"/>
                </a:lnTo>
                <a:lnTo>
                  <a:pt x="5688613" y="1492284"/>
                </a:lnTo>
                <a:lnTo>
                  <a:pt x="5684682" y="1488088"/>
                </a:lnTo>
                <a:lnTo>
                  <a:pt x="5680751" y="1483104"/>
                </a:lnTo>
                <a:lnTo>
                  <a:pt x="5673938" y="1473138"/>
                </a:lnTo>
                <a:lnTo>
                  <a:pt x="5660048" y="1453208"/>
                </a:lnTo>
                <a:lnTo>
                  <a:pt x="5663455" y="1455568"/>
                </a:lnTo>
                <a:lnTo>
                  <a:pt x="5661097" y="1452422"/>
                </a:lnTo>
                <a:lnTo>
                  <a:pt x="5658214" y="1448224"/>
                </a:lnTo>
                <a:lnTo>
                  <a:pt x="5650876" y="1442716"/>
                </a:lnTo>
                <a:lnTo>
                  <a:pt x="5646945" y="1436685"/>
                </a:lnTo>
                <a:lnTo>
                  <a:pt x="5642228" y="1431176"/>
                </a:lnTo>
                <a:lnTo>
                  <a:pt x="5637511" y="1425669"/>
                </a:lnTo>
                <a:lnTo>
                  <a:pt x="5632794" y="1420422"/>
                </a:lnTo>
                <a:lnTo>
                  <a:pt x="5623097" y="1409937"/>
                </a:lnTo>
                <a:lnTo>
                  <a:pt x="5618118" y="1404429"/>
                </a:lnTo>
                <a:lnTo>
                  <a:pt x="5613401" y="1398921"/>
                </a:lnTo>
                <a:lnTo>
                  <a:pt x="5620215" y="1395510"/>
                </a:lnTo>
                <a:lnTo>
                  <a:pt x="5614973" y="1379513"/>
                </a:lnTo>
                <a:lnTo>
                  <a:pt x="5613663" y="1373223"/>
                </a:lnTo>
                <a:close/>
                <a:moveTo>
                  <a:pt x="5430321" y="1371343"/>
                </a:moveTo>
                <a:lnTo>
                  <a:pt x="5430102" y="1377451"/>
                </a:lnTo>
                <a:lnTo>
                  <a:pt x="5429306" y="1384066"/>
                </a:lnTo>
                <a:lnTo>
                  <a:pt x="5429041" y="1387247"/>
                </a:lnTo>
                <a:lnTo>
                  <a:pt x="5427979" y="1389891"/>
                </a:lnTo>
                <a:lnTo>
                  <a:pt x="5427449" y="1392011"/>
                </a:lnTo>
                <a:lnTo>
                  <a:pt x="5426674" y="1393815"/>
                </a:lnTo>
                <a:lnTo>
                  <a:pt x="5438440" y="1387696"/>
                </a:lnTo>
                <a:lnTo>
                  <a:pt x="5434953" y="1380743"/>
                </a:lnTo>
                <a:lnTo>
                  <a:pt x="5434013" y="1379453"/>
                </a:lnTo>
                <a:lnTo>
                  <a:pt x="5434335" y="1379512"/>
                </a:lnTo>
                <a:lnTo>
                  <a:pt x="5433933" y="1378709"/>
                </a:lnTo>
                <a:lnTo>
                  <a:pt x="5434364" y="1379517"/>
                </a:lnTo>
                <a:lnTo>
                  <a:pt x="5445280" y="1381509"/>
                </a:lnTo>
                <a:lnTo>
                  <a:pt x="5460621" y="1391700"/>
                </a:lnTo>
                <a:lnTo>
                  <a:pt x="5454650" y="1384564"/>
                </a:lnTo>
                <a:lnTo>
                  <a:pt x="5454826" y="1383293"/>
                </a:lnTo>
                <a:lnTo>
                  <a:pt x="5445389" y="1380508"/>
                </a:lnTo>
                <a:lnTo>
                  <a:pt x="5444032" y="1379743"/>
                </a:lnTo>
                <a:lnTo>
                  <a:pt x="5442675" y="1378468"/>
                </a:lnTo>
                <a:lnTo>
                  <a:pt x="5438603" y="1376173"/>
                </a:lnTo>
                <a:lnTo>
                  <a:pt x="5433989" y="1373625"/>
                </a:lnTo>
                <a:lnTo>
                  <a:pt x="5431546" y="1372350"/>
                </a:lnTo>
                <a:lnTo>
                  <a:pt x="5430321" y="1371343"/>
                </a:lnTo>
                <a:close/>
                <a:moveTo>
                  <a:pt x="578717" y="1369944"/>
                </a:moveTo>
                <a:lnTo>
                  <a:pt x="581026" y="1370341"/>
                </a:lnTo>
                <a:lnTo>
                  <a:pt x="580449" y="1370540"/>
                </a:lnTo>
                <a:lnTo>
                  <a:pt x="574676" y="1371532"/>
                </a:lnTo>
                <a:lnTo>
                  <a:pt x="578717" y="1369944"/>
                </a:lnTo>
                <a:close/>
                <a:moveTo>
                  <a:pt x="1146260" y="1369238"/>
                </a:moveTo>
                <a:lnTo>
                  <a:pt x="1154460" y="1371357"/>
                </a:lnTo>
                <a:lnTo>
                  <a:pt x="1154196" y="1370827"/>
                </a:lnTo>
                <a:lnTo>
                  <a:pt x="1146260" y="1369238"/>
                </a:lnTo>
                <a:close/>
                <a:moveTo>
                  <a:pt x="2762251" y="1362070"/>
                </a:moveTo>
                <a:lnTo>
                  <a:pt x="2752726" y="1376361"/>
                </a:lnTo>
                <a:lnTo>
                  <a:pt x="2761690" y="1362609"/>
                </a:lnTo>
                <a:lnTo>
                  <a:pt x="2762251" y="1362070"/>
                </a:lnTo>
                <a:close/>
                <a:moveTo>
                  <a:pt x="682243" y="1358833"/>
                </a:moveTo>
                <a:lnTo>
                  <a:pt x="684214" y="1361570"/>
                </a:lnTo>
                <a:lnTo>
                  <a:pt x="683721" y="1361844"/>
                </a:lnTo>
                <a:lnTo>
                  <a:pt x="669926" y="1366770"/>
                </a:lnTo>
                <a:lnTo>
                  <a:pt x="682243" y="1358833"/>
                </a:lnTo>
                <a:close/>
                <a:moveTo>
                  <a:pt x="3580040" y="1355702"/>
                </a:moveTo>
                <a:lnTo>
                  <a:pt x="3584576" y="1355702"/>
                </a:lnTo>
                <a:lnTo>
                  <a:pt x="3584292" y="1356099"/>
                </a:lnTo>
                <a:lnTo>
                  <a:pt x="3576638" y="1357290"/>
                </a:lnTo>
                <a:lnTo>
                  <a:pt x="3580040" y="1355702"/>
                </a:lnTo>
                <a:close/>
                <a:moveTo>
                  <a:pt x="2765302" y="1354136"/>
                </a:moveTo>
                <a:lnTo>
                  <a:pt x="2765302" y="1354665"/>
                </a:lnTo>
                <a:lnTo>
                  <a:pt x="2755014" y="1367630"/>
                </a:lnTo>
                <a:lnTo>
                  <a:pt x="2765045" y="1354665"/>
                </a:lnTo>
                <a:lnTo>
                  <a:pt x="2765302" y="1354136"/>
                </a:lnTo>
                <a:close/>
                <a:moveTo>
                  <a:pt x="5435143" y="1351239"/>
                </a:moveTo>
                <a:lnTo>
                  <a:pt x="5434612" y="1351504"/>
                </a:lnTo>
                <a:lnTo>
                  <a:pt x="5433551" y="1352826"/>
                </a:lnTo>
                <a:lnTo>
                  <a:pt x="5433538" y="1352862"/>
                </a:lnTo>
                <a:lnTo>
                  <a:pt x="5433989" y="1352720"/>
                </a:lnTo>
                <a:lnTo>
                  <a:pt x="5437246" y="1352466"/>
                </a:lnTo>
                <a:lnTo>
                  <a:pt x="5437374" y="1352476"/>
                </a:lnTo>
                <a:lnTo>
                  <a:pt x="5435674" y="1351239"/>
                </a:lnTo>
                <a:lnTo>
                  <a:pt x="5435143" y="1351239"/>
                </a:lnTo>
                <a:close/>
                <a:moveTo>
                  <a:pt x="1106322" y="1350893"/>
                </a:moveTo>
                <a:lnTo>
                  <a:pt x="1112609" y="1353325"/>
                </a:lnTo>
                <a:lnTo>
                  <a:pt x="1096630" y="1364403"/>
                </a:lnTo>
                <a:lnTo>
                  <a:pt x="1113395" y="1357108"/>
                </a:lnTo>
                <a:lnTo>
                  <a:pt x="1116014" y="1363323"/>
                </a:lnTo>
                <a:lnTo>
                  <a:pt x="1114704" y="1364403"/>
                </a:lnTo>
                <a:lnTo>
                  <a:pt x="1105798" y="1367645"/>
                </a:lnTo>
                <a:lnTo>
                  <a:pt x="1105537" y="1371970"/>
                </a:lnTo>
                <a:lnTo>
                  <a:pt x="1098726" y="1370077"/>
                </a:lnTo>
                <a:lnTo>
                  <a:pt x="1094535" y="1365755"/>
                </a:lnTo>
                <a:lnTo>
                  <a:pt x="1094273" y="1365755"/>
                </a:lnTo>
                <a:lnTo>
                  <a:pt x="1094273" y="1374942"/>
                </a:lnTo>
                <a:lnTo>
                  <a:pt x="1097940" y="1375212"/>
                </a:lnTo>
                <a:lnTo>
                  <a:pt x="1101869" y="1376023"/>
                </a:lnTo>
                <a:lnTo>
                  <a:pt x="1086677" y="1388721"/>
                </a:lnTo>
                <a:lnTo>
                  <a:pt x="1083796" y="1378993"/>
                </a:lnTo>
                <a:lnTo>
                  <a:pt x="1082224" y="1372780"/>
                </a:lnTo>
                <a:lnTo>
                  <a:pt x="1076985" y="1378183"/>
                </a:lnTo>
                <a:lnTo>
                  <a:pt x="1078557" y="1378723"/>
                </a:lnTo>
                <a:lnTo>
                  <a:pt x="1065519" y="1387690"/>
                </a:lnTo>
                <a:lnTo>
                  <a:pt x="1067555" y="1381158"/>
                </a:lnTo>
                <a:lnTo>
                  <a:pt x="1070698" y="1380076"/>
                </a:lnTo>
                <a:lnTo>
                  <a:pt x="1075675" y="1366565"/>
                </a:lnTo>
                <a:lnTo>
                  <a:pt x="1072794" y="1367916"/>
                </a:lnTo>
                <a:lnTo>
                  <a:pt x="1085367" y="1356838"/>
                </a:lnTo>
                <a:lnTo>
                  <a:pt x="1080128" y="1362782"/>
                </a:lnTo>
                <a:lnTo>
                  <a:pt x="1082224" y="1367916"/>
                </a:lnTo>
                <a:lnTo>
                  <a:pt x="1086415" y="1359270"/>
                </a:lnTo>
                <a:lnTo>
                  <a:pt x="1095321" y="1352514"/>
                </a:lnTo>
                <a:lnTo>
                  <a:pt x="1095583" y="1352784"/>
                </a:lnTo>
                <a:lnTo>
                  <a:pt x="1093487" y="1356297"/>
                </a:lnTo>
                <a:lnTo>
                  <a:pt x="1106322" y="1350893"/>
                </a:lnTo>
                <a:close/>
                <a:moveTo>
                  <a:pt x="3553363" y="1348854"/>
                </a:moveTo>
                <a:lnTo>
                  <a:pt x="3553363" y="1349119"/>
                </a:lnTo>
                <a:lnTo>
                  <a:pt x="3553098" y="1349649"/>
                </a:lnTo>
                <a:lnTo>
                  <a:pt x="3551511" y="1350708"/>
                </a:lnTo>
                <a:lnTo>
                  <a:pt x="3550794" y="1351174"/>
                </a:lnTo>
                <a:lnTo>
                  <a:pt x="3549395" y="1350708"/>
                </a:lnTo>
                <a:lnTo>
                  <a:pt x="3552040" y="1349119"/>
                </a:lnTo>
                <a:lnTo>
                  <a:pt x="3553363" y="1348854"/>
                </a:lnTo>
                <a:close/>
                <a:moveTo>
                  <a:pt x="1138458" y="1347723"/>
                </a:moveTo>
                <a:lnTo>
                  <a:pt x="1138725" y="1347723"/>
                </a:lnTo>
                <a:lnTo>
                  <a:pt x="1133393" y="1356267"/>
                </a:lnTo>
                <a:lnTo>
                  <a:pt x="1144589" y="1357067"/>
                </a:lnTo>
                <a:lnTo>
                  <a:pt x="1141923" y="1359470"/>
                </a:lnTo>
                <a:lnTo>
                  <a:pt x="1121665" y="1382965"/>
                </a:lnTo>
                <a:lnTo>
                  <a:pt x="1136326" y="1361606"/>
                </a:lnTo>
                <a:lnTo>
                  <a:pt x="1125930" y="1370952"/>
                </a:lnTo>
                <a:lnTo>
                  <a:pt x="1116334" y="1385101"/>
                </a:lnTo>
                <a:lnTo>
                  <a:pt x="1109136" y="1389106"/>
                </a:lnTo>
                <a:lnTo>
                  <a:pt x="1108870" y="1389106"/>
                </a:lnTo>
                <a:lnTo>
                  <a:pt x="1109670" y="1392310"/>
                </a:lnTo>
                <a:lnTo>
                  <a:pt x="1098208" y="1395782"/>
                </a:lnTo>
                <a:lnTo>
                  <a:pt x="1086212" y="1404059"/>
                </a:lnTo>
                <a:lnTo>
                  <a:pt x="1081681" y="1406462"/>
                </a:lnTo>
                <a:lnTo>
                  <a:pt x="1078216" y="1406462"/>
                </a:lnTo>
                <a:lnTo>
                  <a:pt x="1075550" y="1406195"/>
                </a:lnTo>
                <a:lnTo>
                  <a:pt x="1073951" y="1405662"/>
                </a:lnTo>
                <a:lnTo>
                  <a:pt x="1073418" y="1405394"/>
                </a:lnTo>
                <a:lnTo>
                  <a:pt x="1073418" y="1405127"/>
                </a:lnTo>
                <a:lnTo>
                  <a:pt x="1073151" y="1404860"/>
                </a:lnTo>
                <a:lnTo>
                  <a:pt x="1073418" y="1404059"/>
                </a:lnTo>
                <a:lnTo>
                  <a:pt x="1074217" y="1403257"/>
                </a:lnTo>
                <a:lnTo>
                  <a:pt x="1075817" y="1402189"/>
                </a:lnTo>
                <a:lnTo>
                  <a:pt x="1077949" y="1400854"/>
                </a:lnTo>
                <a:lnTo>
                  <a:pt x="1082480" y="1398451"/>
                </a:lnTo>
                <a:lnTo>
                  <a:pt x="1088078" y="1396049"/>
                </a:lnTo>
                <a:lnTo>
                  <a:pt x="1097408" y="1392577"/>
                </a:lnTo>
                <a:lnTo>
                  <a:pt x="1095542" y="1391776"/>
                </a:lnTo>
                <a:lnTo>
                  <a:pt x="1095009" y="1390975"/>
                </a:lnTo>
                <a:lnTo>
                  <a:pt x="1105405" y="1384834"/>
                </a:lnTo>
                <a:lnTo>
                  <a:pt x="1104605" y="1383766"/>
                </a:lnTo>
                <a:lnTo>
                  <a:pt x="1104338" y="1382432"/>
                </a:lnTo>
                <a:lnTo>
                  <a:pt x="1104605" y="1381098"/>
                </a:lnTo>
                <a:lnTo>
                  <a:pt x="1105671" y="1379494"/>
                </a:lnTo>
                <a:lnTo>
                  <a:pt x="1106471" y="1378159"/>
                </a:lnTo>
                <a:lnTo>
                  <a:pt x="1108070" y="1376291"/>
                </a:lnTo>
                <a:lnTo>
                  <a:pt x="1111269" y="1372820"/>
                </a:lnTo>
                <a:lnTo>
                  <a:pt x="1115801" y="1368549"/>
                </a:lnTo>
                <a:lnTo>
                  <a:pt x="1120599" y="1364543"/>
                </a:lnTo>
                <a:lnTo>
                  <a:pt x="1131794" y="1355199"/>
                </a:lnTo>
                <a:lnTo>
                  <a:pt x="1128595" y="1356267"/>
                </a:lnTo>
                <a:lnTo>
                  <a:pt x="1138458" y="1347723"/>
                </a:lnTo>
                <a:close/>
                <a:moveTo>
                  <a:pt x="1144853" y="1347718"/>
                </a:moveTo>
                <a:lnTo>
                  <a:pt x="1145647" y="1347983"/>
                </a:lnTo>
                <a:lnTo>
                  <a:pt x="1146176" y="1352216"/>
                </a:lnTo>
                <a:lnTo>
                  <a:pt x="1145647" y="1352481"/>
                </a:lnTo>
                <a:lnTo>
                  <a:pt x="1141413" y="1350364"/>
                </a:lnTo>
                <a:lnTo>
                  <a:pt x="1144853" y="1347718"/>
                </a:lnTo>
                <a:close/>
                <a:moveTo>
                  <a:pt x="2779515" y="1343024"/>
                </a:moveTo>
                <a:lnTo>
                  <a:pt x="2781301" y="1343286"/>
                </a:lnTo>
                <a:lnTo>
                  <a:pt x="2781301" y="1343806"/>
                </a:lnTo>
                <a:lnTo>
                  <a:pt x="2779515" y="1347968"/>
                </a:lnTo>
                <a:lnTo>
                  <a:pt x="2777729" y="1351090"/>
                </a:lnTo>
                <a:lnTo>
                  <a:pt x="2775943" y="1353433"/>
                </a:lnTo>
                <a:lnTo>
                  <a:pt x="2773902" y="1355515"/>
                </a:lnTo>
                <a:lnTo>
                  <a:pt x="2771605" y="1356816"/>
                </a:lnTo>
                <a:lnTo>
                  <a:pt x="2769819" y="1357856"/>
                </a:lnTo>
                <a:lnTo>
                  <a:pt x="2767013" y="1358896"/>
                </a:lnTo>
                <a:lnTo>
                  <a:pt x="2779515" y="1343024"/>
                </a:lnTo>
                <a:close/>
                <a:moveTo>
                  <a:pt x="2752726" y="1341438"/>
                </a:moveTo>
                <a:lnTo>
                  <a:pt x="2752178" y="1342278"/>
                </a:lnTo>
                <a:lnTo>
                  <a:pt x="2728913" y="1360484"/>
                </a:lnTo>
                <a:lnTo>
                  <a:pt x="2743967" y="1347319"/>
                </a:lnTo>
                <a:lnTo>
                  <a:pt x="2752726" y="1341438"/>
                </a:lnTo>
                <a:close/>
                <a:moveTo>
                  <a:pt x="5780351" y="1341392"/>
                </a:moveTo>
                <a:lnTo>
                  <a:pt x="5781139" y="1341652"/>
                </a:lnTo>
                <a:lnTo>
                  <a:pt x="5786131" y="1346872"/>
                </a:lnTo>
                <a:lnTo>
                  <a:pt x="5791124" y="1351307"/>
                </a:lnTo>
                <a:lnTo>
                  <a:pt x="5791912" y="1351046"/>
                </a:lnTo>
                <a:lnTo>
                  <a:pt x="5794540" y="1352090"/>
                </a:lnTo>
                <a:lnTo>
                  <a:pt x="5808466" y="1368790"/>
                </a:lnTo>
                <a:lnTo>
                  <a:pt x="5813721" y="1373228"/>
                </a:lnTo>
                <a:lnTo>
                  <a:pt x="5817662" y="1378185"/>
                </a:lnTo>
                <a:lnTo>
                  <a:pt x="5818188" y="1379228"/>
                </a:lnTo>
                <a:lnTo>
                  <a:pt x="5817925" y="1379488"/>
                </a:lnTo>
                <a:lnTo>
                  <a:pt x="5812670" y="1374794"/>
                </a:lnTo>
                <a:lnTo>
                  <a:pt x="5806101" y="1367225"/>
                </a:lnTo>
                <a:lnTo>
                  <a:pt x="5803999" y="1364875"/>
                </a:lnTo>
                <a:lnTo>
                  <a:pt x="5803474" y="1365397"/>
                </a:lnTo>
                <a:lnTo>
                  <a:pt x="5803474" y="1367486"/>
                </a:lnTo>
                <a:lnTo>
                  <a:pt x="5800058" y="1364092"/>
                </a:lnTo>
                <a:lnTo>
                  <a:pt x="5795328" y="1358613"/>
                </a:lnTo>
                <a:lnTo>
                  <a:pt x="5786657" y="1351568"/>
                </a:lnTo>
                <a:lnTo>
                  <a:pt x="5787182" y="1354177"/>
                </a:lnTo>
                <a:lnTo>
                  <a:pt x="5780088" y="1341652"/>
                </a:lnTo>
                <a:lnTo>
                  <a:pt x="5780351" y="1341392"/>
                </a:lnTo>
                <a:close/>
                <a:moveTo>
                  <a:pt x="2766331" y="1338267"/>
                </a:moveTo>
                <a:lnTo>
                  <a:pt x="2766845" y="1338267"/>
                </a:lnTo>
                <a:lnTo>
                  <a:pt x="2770189" y="1348316"/>
                </a:lnTo>
                <a:lnTo>
                  <a:pt x="2765302" y="1354136"/>
                </a:lnTo>
                <a:lnTo>
                  <a:pt x="2766074" y="1347786"/>
                </a:lnTo>
                <a:lnTo>
                  <a:pt x="2750127" y="1370540"/>
                </a:lnTo>
                <a:lnTo>
                  <a:pt x="2757072" y="1357047"/>
                </a:lnTo>
                <a:lnTo>
                  <a:pt x="2751413" y="1364187"/>
                </a:lnTo>
                <a:lnTo>
                  <a:pt x="2748327" y="1367102"/>
                </a:lnTo>
                <a:lnTo>
                  <a:pt x="2745498" y="1370009"/>
                </a:lnTo>
                <a:lnTo>
                  <a:pt x="2742412" y="1372393"/>
                </a:lnTo>
                <a:lnTo>
                  <a:pt x="2739068" y="1374512"/>
                </a:lnTo>
                <a:lnTo>
                  <a:pt x="2735210" y="1376626"/>
                </a:lnTo>
                <a:lnTo>
                  <a:pt x="2731095" y="1377949"/>
                </a:lnTo>
                <a:lnTo>
                  <a:pt x="2739840" y="1369217"/>
                </a:lnTo>
                <a:lnTo>
                  <a:pt x="2740869" y="1367102"/>
                </a:lnTo>
                <a:lnTo>
                  <a:pt x="2741897" y="1365515"/>
                </a:lnTo>
                <a:lnTo>
                  <a:pt x="2743183" y="1362336"/>
                </a:lnTo>
                <a:lnTo>
                  <a:pt x="2740869" y="1367102"/>
                </a:lnTo>
                <a:lnTo>
                  <a:pt x="2739840" y="1368688"/>
                </a:lnTo>
                <a:lnTo>
                  <a:pt x="2737782" y="1370540"/>
                </a:lnTo>
                <a:lnTo>
                  <a:pt x="2735725" y="1372658"/>
                </a:lnTo>
                <a:lnTo>
                  <a:pt x="2733153" y="1373981"/>
                </a:lnTo>
                <a:lnTo>
                  <a:pt x="2730066" y="1374777"/>
                </a:lnTo>
                <a:lnTo>
                  <a:pt x="2727237" y="1375040"/>
                </a:lnTo>
                <a:lnTo>
                  <a:pt x="2724151" y="1375040"/>
                </a:lnTo>
                <a:lnTo>
                  <a:pt x="2731867" y="1366570"/>
                </a:lnTo>
                <a:lnTo>
                  <a:pt x="2739840" y="1358104"/>
                </a:lnTo>
                <a:lnTo>
                  <a:pt x="2747813" y="1350167"/>
                </a:lnTo>
                <a:lnTo>
                  <a:pt x="2756043" y="1341968"/>
                </a:lnTo>
                <a:lnTo>
                  <a:pt x="2743955" y="1360749"/>
                </a:lnTo>
                <a:lnTo>
                  <a:pt x="2766331" y="1338267"/>
                </a:lnTo>
                <a:close/>
                <a:moveTo>
                  <a:pt x="5745163" y="1338218"/>
                </a:moveTo>
                <a:lnTo>
                  <a:pt x="5751052" y="1344138"/>
                </a:lnTo>
                <a:lnTo>
                  <a:pt x="5761038" y="1354091"/>
                </a:lnTo>
                <a:lnTo>
                  <a:pt x="5758478" y="1353553"/>
                </a:lnTo>
                <a:lnTo>
                  <a:pt x="5745163" y="1338218"/>
                </a:lnTo>
                <a:close/>
                <a:moveTo>
                  <a:pt x="5781675" y="1333454"/>
                </a:moveTo>
                <a:lnTo>
                  <a:pt x="5789319" y="1340400"/>
                </a:lnTo>
                <a:lnTo>
                  <a:pt x="5789613" y="1341393"/>
                </a:lnTo>
                <a:lnTo>
                  <a:pt x="5781675" y="1333454"/>
                </a:lnTo>
                <a:close/>
                <a:moveTo>
                  <a:pt x="5775325" y="1331869"/>
                </a:moveTo>
                <a:lnTo>
                  <a:pt x="5775854" y="1331869"/>
                </a:lnTo>
                <a:lnTo>
                  <a:pt x="5776383" y="1332662"/>
                </a:lnTo>
                <a:lnTo>
                  <a:pt x="5777442" y="1333456"/>
                </a:lnTo>
                <a:lnTo>
                  <a:pt x="5777442" y="1333719"/>
                </a:lnTo>
                <a:lnTo>
                  <a:pt x="5778500" y="1335041"/>
                </a:lnTo>
                <a:lnTo>
                  <a:pt x="5775590" y="1332662"/>
                </a:lnTo>
                <a:lnTo>
                  <a:pt x="5775325" y="1331869"/>
                </a:lnTo>
                <a:close/>
                <a:moveTo>
                  <a:pt x="659135" y="1329341"/>
                </a:moveTo>
                <a:lnTo>
                  <a:pt x="659021" y="1329529"/>
                </a:lnTo>
                <a:lnTo>
                  <a:pt x="659076" y="1329508"/>
                </a:lnTo>
                <a:lnTo>
                  <a:pt x="659135" y="1329341"/>
                </a:lnTo>
                <a:close/>
                <a:moveTo>
                  <a:pt x="739459" y="1328670"/>
                </a:moveTo>
                <a:lnTo>
                  <a:pt x="739776" y="1329861"/>
                </a:lnTo>
                <a:lnTo>
                  <a:pt x="738188" y="1330259"/>
                </a:lnTo>
                <a:lnTo>
                  <a:pt x="739459" y="1328670"/>
                </a:lnTo>
                <a:close/>
                <a:moveTo>
                  <a:pt x="728573" y="1323905"/>
                </a:moveTo>
                <a:lnTo>
                  <a:pt x="728840" y="1330590"/>
                </a:lnTo>
                <a:lnTo>
                  <a:pt x="721080" y="1336472"/>
                </a:lnTo>
                <a:lnTo>
                  <a:pt x="736066" y="1329521"/>
                </a:lnTo>
                <a:lnTo>
                  <a:pt x="736601" y="1331124"/>
                </a:lnTo>
                <a:lnTo>
                  <a:pt x="733925" y="1334334"/>
                </a:lnTo>
                <a:lnTo>
                  <a:pt x="722685" y="1342890"/>
                </a:lnTo>
                <a:lnTo>
                  <a:pt x="724291" y="1343691"/>
                </a:lnTo>
                <a:lnTo>
                  <a:pt x="725629" y="1344761"/>
                </a:lnTo>
                <a:lnTo>
                  <a:pt x="726164" y="1345563"/>
                </a:lnTo>
                <a:lnTo>
                  <a:pt x="726164" y="1346365"/>
                </a:lnTo>
                <a:lnTo>
                  <a:pt x="725629" y="1347435"/>
                </a:lnTo>
                <a:lnTo>
                  <a:pt x="724826" y="1348236"/>
                </a:lnTo>
                <a:lnTo>
                  <a:pt x="723756" y="1348771"/>
                </a:lnTo>
                <a:lnTo>
                  <a:pt x="722418" y="1349841"/>
                </a:lnTo>
                <a:lnTo>
                  <a:pt x="718939" y="1350643"/>
                </a:lnTo>
                <a:lnTo>
                  <a:pt x="715460" y="1351445"/>
                </a:lnTo>
                <a:lnTo>
                  <a:pt x="712248" y="1351445"/>
                </a:lnTo>
                <a:lnTo>
                  <a:pt x="710643" y="1351445"/>
                </a:lnTo>
                <a:lnTo>
                  <a:pt x="709840" y="1351178"/>
                </a:lnTo>
                <a:lnTo>
                  <a:pt x="705558" y="1348236"/>
                </a:lnTo>
                <a:lnTo>
                  <a:pt x="701277" y="1348236"/>
                </a:lnTo>
                <a:lnTo>
                  <a:pt x="704221" y="1351445"/>
                </a:lnTo>
                <a:lnTo>
                  <a:pt x="698601" y="1355723"/>
                </a:lnTo>
                <a:lnTo>
                  <a:pt x="691108" y="1352782"/>
                </a:lnTo>
                <a:lnTo>
                  <a:pt x="688431" y="1357327"/>
                </a:lnTo>
                <a:lnTo>
                  <a:pt x="663811" y="1363209"/>
                </a:lnTo>
                <a:lnTo>
                  <a:pt x="663544" y="1364279"/>
                </a:lnTo>
                <a:lnTo>
                  <a:pt x="662741" y="1365348"/>
                </a:lnTo>
                <a:lnTo>
                  <a:pt x="660332" y="1367754"/>
                </a:lnTo>
                <a:lnTo>
                  <a:pt x="657121" y="1370161"/>
                </a:lnTo>
                <a:lnTo>
                  <a:pt x="653375" y="1372300"/>
                </a:lnTo>
                <a:lnTo>
                  <a:pt x="649896" y="1373637"/>
                </a:lnTo>
                <a:lnTo>
                  <a:pt x="648022" y="1374439"/>
                </a:lnTo>
                <a:lnTo>
                  <a:pt x="646684" y="1374707"/>
                </a:lnTo>
                <a:lnTo>
                  <a:pt x="645346" y="1374707"/>
                </a:lnTo>
                <a:lnTo>
                  <a:pt x="644276" y="1374439"/>
                </a:lnTo>
                <a:lnTo>
                  <a:pt x="643741" y="1373637"/>
                </a:lnTo>
                <a:lnTo>
                  <a:pt x="642938" y="1372567"/>
                </a:lnTo>
                <a:lnTo>
                  <a:pt x="660600" y="1364279"/>
                </a:lnTo>
                <a:lnTo>
                  <a:pt x="658192" y="1364279"/>
                </a:lnTo>
                <a:lnTo>
                  <a:pt x="669431" y="1358397"/>
                </a:lnTo>
                <a:lnTo>
                  <a:pt x="656319" y="1362675"/>
                </a:lnTo>
                <a:lnTo>
                  <a:pt x="663811" y="1358931"/>
                </a:lnTo>
                <a:lnTo>
                  <a:pt x="659591" y="1359669"/>
                </a:lnTo>
                <a:lnTo>
                  <a:pt x="661135" y="1358931"/>
                </a:lnTo>
                <a:lnTo>
                  <a:pt x="653107" y="1360803"/>
                </a:lnTo>
                <a:lnTo>
                  <a:pt x="659591" y="1359669"/>
                </a:lnTo>
                <a:lnTo>
                  <a:pt x="648826" y="1364813"/>
                </a:lnTo>
                <a:lnTo>
                  <a:pt x="648022" y="1364279"/>
                </a:lnTo>
                <a:lnTo>
                  <a:pt x="668628" y="1344494"/>
                </a:lnTo>
                <a:lnTo>
                  <a:pt x="691375" y="1335937"/>
                </a:lnTo>
                <a:lnTo>
                  <a:pt x="686023" y="1344494"/>
                </a:lnTo>
                <a:lnTo>
                  <a:pt x="680136" y="1352514"/>
                </a:lnTo>
                <a:lnTo>
                  <a:pt x="694051" y="1342087"/>
                </a:lnTo>
                <a:lnTo>
                  <a:pt x="694051" y="1342354"/>
                </a:lnTo>
                <a:lnTo>
                  <a:pt x="696460" y="1337542"/>
                </a:lnTo>
                <a:lnTo>
                  <a:pt x="702079" y="1336472"/>
                </a:lnTo>
                <a:lnTo>
                  <a:pt x="702615" y="1331927"/>
                </a:lnTo>
                <a:lnTo>
                  <a:pt x="714390" y="1327916"/>
                </a:lnTo>
                <a:lnTo>
                  <a:pt x="707432" y="1335135"/>
                </a:lnTo>
                <a:lnTo>
                  <a:pt x="710910" y="1335403"/>
                </a:lnTo>
                <a:lnTo>
                  <a:pt x="718403" y="1331660"/>
                </a:lnTo>
                <a:lnTo>
                  <a:pt x="720583" y="1329998"/>
                </a:lnTo>
                <a:lnTo>
                  <a:pt x="719138" y="1329304"/>
                </a:lnTo>
                <a:lnTo>
                  <a:pt x="722313" y="1325493"/>
                </a:lnTo>
                <a:lnTo>
                  <a:pt x="721329" y="1329428"/>
                </a:lnTo>
                <a:lnTo>
                  <a:pt x="728573" y="1323905"/>
                </a:lnTo>
                <a:close/>
                <a:moveTo>
                  <a:pt x="2752726" y="1322382"/>
                </a:moveTo>
                <a:lnTo>
                  <a:pt x="2752726" y="1322610"/>
                </a:lnTo>
                <a:lnTo>
                  <a:pt x="2747963" y="1325561"/>
                </a:lnTo>
                <a:lnTo>
                  <a:pt x="2752726" y="1322382"/>
                </a:lnTo>
                <a:close/>
                <a:moveTo>
                  <a:pt x="736601" y="1319145"/>
                </a:moveTo>
                <a:lnTo>
                  <a:pt x="734869" y="1323907"/>
                </a:lnTo>
                <a:lnTo>
                  <a:pt x="734581" y="1323907"/>
                </a:lnTo>
                <a:lnTo>
                  <a:pt x="730251" y="1322787"/>
                </a:lnTo>
                <a:lnTo>
                  <a:pt x="736601" y="1319145"/>
                </a:lnTo>
                <a:close/>
                <a:moveTo>
                  <a:pt x="1111080" y="1317879"/>
                </a:moveTo>
                <a:lnTo>
                  <a:pt x="1110286" y="1318409"/>
                </a:lnTo>
                <a:lnTo>
                  <a:pt x="1110551" y="1318409"/>
                </a:lnTo>
                <a:lnTo>
                  <a:pt x="1111080" y="1317879"/>
                </a:lnTo>
                <a:close/>
                <a:moveTo>
                  <a:pt x="675341" y="1317647"/>
                </a:moveTo>
                <a:lnTo>
                  <a:pt x="676159" y="1319184"/>
                </a:lnTo>
                <a:lnTo>
                  <a:pt x="677008" y="1318674"/>
                </a:lnTo>
                <a:lnTo>
                  <a:pt x="675341" y="1317647"/>
                </a:lnTo>
                <a:close/>
                <a:moveTo>
                  <a:pt x="5624513" y="1314362"/>
                </a:moveTo>
                <a:lnTo>
                  <a:pt x="5625307" y="1314362"/>
                </a:lnTo>
                <a:lnTo>
                  <a:pt x="5625704" y="1315421"/>
                </a:lnTo>
                <a:lnTo>
                  <a:pt x="5626101" y="1315950"/>
                </a:lnTo>
                <a:lnTo>
                  <a:pt x="5625704" y="1315950"/>
                </a:lnTo>
                <a:lnTo>
                  <a:pt x="5624513" y="1314362"/>
                </a:lnTo>
                <a:close/>
                <a:moveTo>
                  <a:pt x="5335120" y="1312594"/>
                </a:moveTo>
                <a:lnTo>
                  <a:pt x="5349977" y="1331128"/>
                </a:lnTo>
                <a:lnTo>
                  <a:pt x="5365365" y="1349914"/>
                </a:lnTo>
                <a:lnTo>
                  <a:pt x="5395611" y="1387511"/>
                </a:lnTo>
                <a:lnTo>
                  <a:pt x="5391631" y="1388041"/>
                </a:lnTo>
                <a:lnTo>
                  <a:pt x="5391598" y="1388411"/>
                </a:lnTo>
                <a:lnTo>
                  <a:pt x="5395219" y="1387961"/>
                </a:lnTo>
                <a:lnTo>
                  <a:pt x="5420409" y="1420196"/>
                </a:lnTo>
                <a:lnTo>
                  <a:pt x="5445069" y="1452701"/>
                </a:lnTo>
                <a:lnTo>
                  <a:pt x="5469464" y="1485467"/>
                </a:lnTo>
                <a:lnTo>
                  <a:pt x="5493859" y="1518499"/>
                </a:lnTo>
                <a:lnTo>
                  <a:pt x="5517723" y="1551794"/>
                </a:lnTo>
                <a:lnTo>
                  <a:pt x="5540792" y="1585619"/>
                </a:lnTo>
                <a:lnTo>
                  <a:pt x="5564126" y="1619444"/>
                </a:lnTo>
                <a:lnTo>
                  <a:pt x="5586929" y="1653533"/>
                </a:lnTo>
                <a:lnTo>
                  <a:pt x="5590111" y="1658818"/>
                </a:lnTo>
                <a:lnTo>
                  <a:pt x="5592763" y="1664631"/>
                </a:lnTo>
                <a:lnTo>
                  <a:pt x="5591172" y="1668331"/>
                </a:lnTo>
                <a:lnTo>
                  <a:pt x="5589846" y="1672031"/>
                </a:lnTo>
                <a:lnTo>
                  <a:pt x="5588786" y="1675730"/>
                </a:lnTo>
                <a:lnTo>
                  <a:pt x="5587990" y="1679694"/>
                </a:lnTo>
                <a:lnTo>
                  <a:pt x="5586929" y="1683393"/>
                </a:lnTo>
                <a:lnTo>
                  <a:pt x="5586664" y="1687621"/>
                </a:lnTo>
                <a:lnTo>
                  <a:pt x="5586399" y="1691321"/>
                </a:lnTo>
                <a:lnTo>
                  <a:pt x="5586399" y="1695021"/>
                </a:lnTo>
                <a:lnTo>
                  <a:pt x="5586399" y="1699249"/>
                </a:lnTo>
                <a:lnTo>
                  <a:pt x="5586929" y="1702948"/>
                </a:lnTo>
                <a:lnTo>
                  <a:pt x="5588255" y="1710347"/>
                </a:lnTo>
                <a:lnTo>
                  <a:pt x="5589581" y="1717482"/>
                </a:lnTo>
                <a:lnTo>
                  <a:pt x="5591968" y="1723824"/>
                </a:lnTo>
                <a:lnTo>
                  <a:pt x="5587195" y="1721974"/>
                </a:lnTo>
                <a:lnTo>
                  <a:pt x="5583482" y="1733073"/>
                </a:lnTo>
                <a:lnTo>
                  <a:pt x="5571020" y="1739151"/>
                </a:lnTo>
                <a:lnTo>
                  <a:pt x="5549012" y="1751042"/>
                </a:lnTo>
                <a:lnTo>
                  <a:pt x="5545565" y="1768483"/>
                </a:lnTo>
                <a:lnTo>
                  <a:pt x="5536019" y="1761877"/>
                </a:lnTo>
                <a:lnTo>
                  <a:pt x="5532307" y="1760555"/>
                </a:lnTo>
                <a:lnTo>
                  <a:pt x="5530451" y="1760291"/>
                </a:lnTo>
                <a:lnTo>
                  <a:pt x="5528860" y="1759762"/>
                </a:lnTo>
                <a:lnTo>
                  <a:pt x="5527269" y="1759762"/>
                </a:lnTo>
                <a:lnTo>
                  <a:pt x="5525943" y="1759762"/>
                </a:lnTo>
                <a:lnTo>
                  <a:pt x="5524352" y="1760291"/>
                </a:lnTo>
                <a:lnTo>
                  <a:pt x="5523291" y="1760820"/>
                </a:lnTo>
                <a:lnTo>
                  <a:pt x="5520905" y="1761877"/>
                </a:lnTo>
                <a:lnTo>
                  <a:pt x="5519049" y="1763991"/>
                </a:lnTo>
                <a:lnTo>
                  <a:pt x="5518175" y="1765384"/>
                </a:lnTo>
                <a:lnTo>
                  <a:pt x="5518374" y="1765185"/>
                </a:lnTo>
                <a:lnTo>
                  <a:pt x="5521260" y="1762038"/>
                </a:lnTo>
                <a:lnTo>
                  <a:pt x="5545138" y="1769382"/>
                </a:lnTo>
                <a:lnTo>
                  <a:pt x="5544613" y="1770169"/>
                </a:lnTo>
                <a:lnTo>
                  <a:pt x="5540152" y="1781185"/>
                </a:lnTo>
                <a:lnTo>
                  <a:pt x="5517587" y="1792201"/>
                </a:lnTo>
                <a:lnTo>
                  <a:pt x="5516498" y="1790024"/>
                </a:lnTo>
                <a:lnTo>
                  <a:pt x="5516662" y="1790681"/>
                </a:lnTo>
                <a:lnTo>
                  <a:pt x="5511624" y="1785396"/>
                </a:lnTo>
                <a:lnTo>
                  <a:pt x="5512420" y="1782753"/>
                </a:lnTo>
                <a:lnTo>
                  <a:pt x="5507382" y="1777732"/>
                </a:lnTo>
                <a:lnTo>
                  <a:pt x="5501813" y="1772976"/>
                </a:lnTo>
                <a:lnTo>
                  <a:pt x="5495980" y="1768483"/>
                </a:lnTo>
                <a:lnTo>
                  <a:pt x="5489881" y="1763991"/>
                </a:lnTo>
                <a:lnTo>
                  <a:pt x="5484313" y="1760291"/>
                </a:lnTo>
                <a:lnTo>
                  <a:pt x="5479010" y="1757385"/>
                </a:lnTo>
                <a:lnTo>
                  <a:pt x="5474767" y="1755271"/>
                </a:lnTo>
                <a:lnTo>
                  <a:pt x="5472911" y="1754742"/>
                </a:lnTo>
                <a:lnTo>
                  <a:pt x="5471585" y="1754213"/>
                </a:lnTo>
                <a:lnTo>
                  <a:pt x="5469464" y="1755535"/>
                </a:lnTo>
                <a:lnTo>
                  <a:pt x="5467343" y="1756327"/>
                </a:lnTo>
                <a:lnTo>
                  <a:pt x="5465221" y="1756856"/>
                </a:lnTo>
                <a:lnTo>
                  <a:pt x="5463630" y="1756856"/>
                </a:lnTo>
                <a:lnTo>
                  <a:pt x="5461774" y="1756856"/>
                </a:lnTo>
                <a:lnTo>
                  <a:pt x="5459918" y="1756327"/>
                </a:lnTo>
                <a:lnTo>
                  <a:pt x="5458592" y="1755535"/>
                </a:lnTo>
                <a:lnTo>
                  <a:pt x="5457001" y="1754213"/>
                </a:lnTo>
                <a:lnTo>
                  <a:pt x="5455676" y="1752892"/>
                </a:lnTo>
                <a:lnTo>
                  <a:pt x="5454085" y="1751042"/>
                </a:lnTo>
                <a:lnTo>
                  <a:pt x="5453567" y="1750239"/>
                </a:lnTo>
                <a:lnTo>
                  <a:pt x="5457552" y="1758651"/>
                </a:lnTo>
                <a:lnTo>
                  <a:pt x="5459674" y="1763957"/>
                </a:lnTo>
                <a:lnTo>
                  <a:pt x="5461001" y="1768999"/>
                </a:lnTo>
                <a:lnTo>
                  <a:pt x="5449326" y="1775101"/>
                </a:lnTo>
                <a:lnTo>
                  <a:pt x="5445611" y="1774572"/>
                </a:lnTo>
                <a:lnTo>
                  <a:pt x="5442427" y="1774836"/>
                </a:lnTo>
                <a:lnTo>
                  <a:pt x="5439773" y="1775367"/>
                </a:lnTo>
                <a:lnTo>
                  <a:pt x="5437119" y="1776428"/>
                </a:lnTo>
                <a:lnTo>
                  <a:pt x="5434997" y="1778550"/>
                </a:lnTo>
                <a:lnTo>
                  <a:pt x="5433139" y="1780939"/>
                </a:lnTo>
                <a:lnTo>
                  <a:pt x="5431812" y="1784123"/>
                </a:lnTo>
                <a:lnTo>
                  <a:pt x="5430751" y="1787572"/>
                </a:lnTo>
                <a:lnTo>
                  <a:pt x="5424648" y="1773510"/>
                </a:lnTo>
                <a:lnTo>
                  <a:pt x="5423056" y="1768999"/>
                </a:lnTo>
                <a:lnTo>
                  <a:pt x="5421464" y="1763957"/>
                </a:lnTo>
                <a:lnTo>
                  <a:pt x="5419341" y="1759182"/>
                </a:lnTo>
                <a:lnTo>
                  <a:pt x="5417218" y="1754405"/>
                </a:lnTo>
                <a:lnTo>
                  <a:pt x="5412707" y="1745385"/>
                </a:lnTo>
                <a:lnTo>
                  <a:pt x="5407665" y="1736099"/>
                </a:lnTo>
                <a:lnTo>
                  <a:pt x="5397582" y="1718587"/>
                </a:lnTo>
                <a:lnTo>
                  <a:pt x="5392540" y="1709565"/>
                </a:lnTo>
                <a:lnTo>
                  <a:pt x="5388294" y="1700278"/>
                </a:lnTo>
                <a:lnTo>
                  <a:pt x="5380865" y="1713811"/>
                </a:lnTo>
                <a:lnTo>
                  <a:pt x="5373965" y="1699748"/>
                </a:lnTo>
                <a:lnTo>
                  <a:pt x="5377150" y="1699483"/>
                </a:lnTo>
                <a:lnTo>
                  <a:pt x="5369985" y="1682500"/>
                </a:lnTo>
                <a:lnTo>
                  <a:pt x="5371047" y="1685418"/>
                </a:lnTo>
                <a:lnTo>
                  <a:pt x="5372108" y="1688073"/>
                </a:lnTo>
                <a:lnTo>
                  <a:pt x="5372639" y="1690726"/>
                </a:lnTo>
                <a:lnTo>
                  <a:pt x="5372639" y="1693114"/>
                </a:lnTo>
                <a:lnTo>
                  <a:pt x="5372373" y="1695502"/>
                </a:lnTo>
                <a:lnTo>
                  <a:pt x="5371577" y="1697890"/>
                </a:lnTo>
                <a:lnTo>
                  <a:pt x="5370516" y="1700278"/>
                </a:lnTo>
                <a:lnTo>
                  <a:pt x="5368924" y="1702401"/>
                </a:lnTo>
                <a:lnTo>
                  <a:pt x="5367597" y="1701605"/>
                </a:lnTo>
                <a:lnTo>
                  <a:pt x="5365739" y="1700278"/>
                </a:lnTo>
                <a:lnTo>
                  <a:pt x="5364147" y="1698686"/>
                </a:lnTo>
                <a:lnTo>
                  <a:pt x="5362555" y="1696298"/>
                </a:lnTo>
                <a:lnTo>
                  <a:pt x="5359106" y="1690992"/>
                </a:lnTo>
                <a:lnTo>
                  <a:pt x="5355921" y="1684623"/>
                </a:lnTo>
                <a:lnTo>
                  <a:pt x="5352737" y="1678520"/>
                </a:lnTo>
                <a:lnTo>
                  <a:pt x="5350614" y="1672418"/>
                </a:lnTo>
                <a:lnTo>
                  <a:pt x="5346899" y="1663927"/>
                </a:lnTo>
                <a:lnTo>
                  <a:pt x="5347961" y="1662069"/>
                </a:lnTo>
                <a:lnTo>
                  <a:pt x="5348757" y="1659947"/>
                </a:lnTo>
                <a:lnTo>
                  <a:pt x="5349288" y="1658089"/>
                </a:lnTo>
                <a:lnTo>
                  <a:pt x="5349553" y="1655700"/>
                </a:lnTo>
                <a:lnTo>
                  <a:pt x="5349553" y="1653048"/>
                </a:lnTo>
                <a:lnTo>
                  <a:pt x="5349288" y="1650394"/>
                </a:lnTo>
                <a:lnTo>
                  <a:pt x="5348491" y="1644556"/>
                </a:lnTo>
                <a:lnTo>
                  <a:pt x="5346634" y="1638188"/>
                </a:lnTo>
                <a:lnTo>
                  <a:pt x="5344246" y="1631819"/>
                </a:lnTo>
                <a:lnTo>
                  <a:pt x="5341592" y="1625452"/>
                </a:lnTo>
                <a:lnTo>
                  <a:pt x="5338673" y="1618819"/>
                </a:lnTo>
                <a:lnTo>
                  <a:pt x="5335489" y="1612716"/>
                </a:lnTo>
                <a:lnTo>
                  <a:pt x="5332570" y="1606881"/>
                </a:lnTo>
                <a:lnTo>
                  <a:pt x="5326733" y="1596798"/>
                </a:lnTo>
                <a:lnTo>
                  <a:pt x="5322222" y="1589634"/>
                </a:lnTo>
                <a:lnTo>
                  <a:pt x="5320895" y="1586980"/>
                </a:lnTo>
                <a:lnTo>
                  <a:pt x="5315853" y="1578755"/>
                </a:lnTo>
                <a:lnTo>
                  <a:pt x="5310546" y="1570794"/>
                </a:lnTo>
                <a:lnTo>
                  <a:pt x="5299667" y="1555141"/>
                </a:lnTo>
                <a:lnTo>
                  <a:pt x="5288787" y="1539220"/>
                </a:lnTo>
                <a:lnTo>
                  <a:pt x="5283480" y="1530994"/>
                </a:lnTo>
                <a:lnTo>
                  <a:pt x="5278685" y="1523173"/>
                </a:lnTo>
                <a:lnTo>
                  <a:pt x="5277753" y="1526162"/>
                </a:lnTo>
                <a:lnTo>
                  <a:pt x="5268208" y="1501851"/>
                </a:lnTo>
                <a:lnTo>
                  <a:pt x="5265556" y="1508193"/>
                </a:lnTo>
                <a:lnTo>
                  <a:pt x="5263700" y="1498944"/>
                </a:lnTo>
                <a:lnTo>
                  <a:pt x="5261314" y="1499737"/>
                </a:lnTo>
                <a:lnTo>
                  <a:pt x="5259988" y="1498944"/>
                </a:lnTo>
                <a:lnTo>
                  <a:pt x="5258927" y="1497622"/>
                </a:lnTo>
                <a:lnTo>
                  <a:pt x="5257601" y="1496302"/>
                </a:lnTo>
                <a:lnTo>
                  <a:pt x="5256806" y="1494716"/>
                </a:lnTo>
                <a:lnTo>
                  <a:pt x="5254950" y="1491545"/>
                </a:lnTo>
                <a:lnTo>
                  <a:pt x="5253889" y="1488902"/>
                </a:lnTo>
                <a:lnTo>
                  <a:pt x="5253094" y="1487053"/>
                </a:lnTo>
                <a:lnTo>
                  <a:pt x="5252828" y="1487581"/>
                </a:lnTo>
                <a:lnTo>
                  <a:pt x="5252828" y="1489695"/>
                </a:lnTo>
                <a:lnTo>
                  <a:pt x="5253094" y="1495245"/>
                </a:lnTo>
                <a:lnTo>
                  <a:pt x="5246465" y="1479389"/>
                </a:lnTo>
                <a:lnTo>
                  <a:pt x="5244078" y="1483618"/>
                </a:lnTo>
                <a:lnTo>
                  <a:pt x="5238510" y="1480182"/>
                </a:lnTo>
                <a:lnTo>
                  <a:pt x="5237449" y="1477804"/>
                </a:lnTo>
                <a:lnTo>
                  <a:pt x="5235593" y="1477540"/>
                </a:lnTo>
                <a:lnTo>
                  <a:pt x="5234002" y="1477540"/>
                </a:lnTo>
                <a:lnTo>
                  <a:pt x="5232676" y="1477011"/>
                </a:lnTo>
                <a:lnTo>
                  <a:pt x="5231616" y="1476218"/>
                </a:lnTo>
                <a:lnTo>
                  <a:pt x="5230290" y="1475690"/>
                </a:lnTo>
                <a:lnTo>
                  <a:pt x="5229760" y="1474897"/>
                </a:lnTo>
                <a:lnTo>
                  <a:pt x="5228964" y="1474105"/>
                </a:lnTo>
                <a:lnTo>
                  <a:pt x="5228699" y="1473048"/>
                </a:lnTo>
                <a:lnTo>
                  <a:pt x="5227903" y="1470670"/>
                </a:lnTo>
                <a:lnTo>
                  <a:pt x="5227638" y="1468027"/>
                </a:lnTo>
                <a:lnTo>
                  <a:pt x="5228434" y="1465120"/>
                </a:lnTo>
                <a:lnTo>
                  <a:pt x="5228964" y="1462213"/>
                </a:lnTo>
                <a:lnTo>
                  <a:pt x="5230025" y="1459042"/>
                </a:lnTo>
                <a:lnTo>
                  <a:pt x="5231616" y="1456135"/>
                </a:lnTo>
                <a:lnTo>
                  <a:pt x="5232941" y="1453230"/>
                </a:lnTo>
                <a:lnTo>
                  <a:pt x="5234532" y="1450322"/>
                </a:lnTo>
                <a:lnTo>
                  <a:pt x="5237979" y="1445565"/>
                </a:lnTo>
                <a:lnTo>
                  <a:pt x="5239570" y="1443716"/>
                </a:lnTo>
                <a:lnTo>
                  <a:pt x="5240896" y="1442395"/>
                </a:lnTo>
                <a:lnTo>
                  <a:pt x="5238245" y="1441865"/>
                </a:lnTo>
                <a:lnTo>
                  <a:pt x="5237979" y="1439488"/>
                </a:lnTo>
                <a:lnTo>
                  <a:pt x="5237184" y="1441074"/>
                </a:lnTo>
                <a:lnTo>
                  <a:pt x="5234267" y="1424953"/>
                </a:lnTo>
                <a:lnTo>
                  <a:pt x="5236654" y="1424425"/>
                </a:lnTo>
                <a:lnTo>
                  <a:pt x="5238510" y="1425746"/>
                </a:lnTo>
                <a:lnTo>
                  <a:pt x="5239570" y="1420460"/>
                </a:lnTo>
                <a:lnTo>
                  <a:pt x="5239570" y="1419404"/>
                </a:lnTo>
                <a:lnTo>
                  <a:pt x="5262904" y="1426803"/>
                </a:lnTo>
                <a:lnTo>
                  <a:pt x="5284382" y="1409630"/>
                </a:lnTo>
                <a:lnTo>
                  <a:pt x="5308777" y="1407251"/>
                </a:lnTo>
                <a:lnTo>
                  <a:pt x="5332111" y="1392189"/>
                </a:lnTo>
                <a:lnTo>
                  <a:pt x="5346430" y="1394039"/>
                </a:lnTo>
                <a:lnTo>
                  <a:pt x="5348816" y="1387961"/>
                </a:lnTo>
                <a:lnTo>
                  <a:pt x="5377897" y="1380391"/>
                </a:lnTo>
                <a:lnTo>
                  <a:pt x="5374917" y="1380630"/>
                </a:lnTo>
                <a:lnTo>
                  <a:pt x="5372264" y="1379568"/>
                </a:lnTo>
                <a:lnTo>
                  <a:pt x="5372264" y="1375068"/>
                </a:lnTo>
                <a:lnTo>
                  <a:pt x="5371468" y="1370566"/>
                </a:lnTo>
                <a:lnTo>
                  <a:pt x="5370406" y="1366330"/>
                </a:lnTo>
                <a:lnTo>
                  <a:pt x="5368549" y="1361829"/>
                </a:lnTo>
                <a:lnTo>
                  <a:pt x="5366692" y="1357593"/>
                </a:lnTo>
                <a:lnTo>
                  <a:pt x="5364039" y="1353091"/>
                </a:lnTo>
                <a:lnTo>
                  <a:pt x="5361386" y="1348593"/>
                </a:lnTo>
                <a:lnTo>
                  <a:pt x="5358467" y="1344623"/>
                </a:lnTo>
                <a:lnTo>
                  <a:pt x="5352100" y="1336150"/>
                </a:lnTo>
                <a:lnTo>
                  <a:pt x="5345732" y="1327946"/>
                </a:lnTo>
                <a:lnTo>
                  <a:pt x="5339895" y="1319999"/>
                </a:lnTo>
                <a:lnTo>
                  <a:pt x="5337242" y="1316032"/>
                </a:lnTo>
                <a:lnTo>
                  <a:pt x="5335120" y="1312594"/>
                </a:lnTo>
                <a:close/>
                <a:moveTo>
                  <a:pt x="666692" y="1312321"/>
                </a:moveTo>
                <a:lnTo>
                  <a:pt x="665677" y="1315451"/>
                </a:lnTo>
                <a:lnTo>
                  <a:pt x="667288" y="1313318"/>
                </a:lnTo>
                <a:lnTo>
                  <a:pt x="667742" y="1312967"/>
                </a:lnTo>
                <a:lnTo>
                  <a:pt x="666692" y="1312321"/>
                </a:lnTo>
                <a:close/>
                <a:moveTo>
                  <a:pt x="3529580" y="1309668"/>
                </a:moveTo>
                <a:lnTo>
                  <a:pt x="3530601" y="1311688"/>
                </a:lnTo>
                <a:lnTo>
                  <a:pt x="3525838" y="1312844"/>
                </a:lnTo>
                <a:lnTo>
                  <a:pt x="3529580" y="1309668"/>
                </a:lnTo>
                <a:close/>
                <a:moveTo>
                  <a:pt x="5775667" y="1309558"/>
                </a:moveTo>
                <a:lnTo>
                  <a:pt x="5775908" y="1309558"/>
                </a:lnTo>
                <a:lnTo>
                  <a:pt x="5775908" y="1309828"/>
                </a:lnTo>
                <a:lnTo>
                  <a:pt x="5775667" y="1309558"/>
                </a:lnTo>
                <a:close/>
                <a:moveTo>
                  <a:pt x="764169" y="1308029"/>
                </a:moveTo>
                <a:lnTo>
                  <a:pt x="763352" y="1313345"/>
                </a:lnTo>
                <a:lnTo>
                  <a:pt x="768529" y="1312079"/>
                </a:lnTo>
                <a:lnTo>
                  <a:pt x="771526" y="1312838"/>
                </a:lnTo>
                <a:lnTo>
                  <a:pt x="763079" y="1317647"/>
                </a:lnTo>
                <a:lnTo>
                  <a:pt x="769618" y="1315369"/>
                </a:lnTo>
                <a:lnTo>
                  <a:pt x="768801" y="1316128"/>
                </a:lnTo>
                <a:lnTo>
                  <a:pt x="758992" y="1320178"/>
                </a:lnTo>
                <a:lnTo>
                  <a:pt x="761989" y="1316128"/>
                </a:lnTo>
                <a:lnTo>
                  <a:pt x="748093" y="1320937"/>
                </a:lnTo>
                <a:lnTo>
                  <a:pt x="753270" y="1317901"/>
                </a:lnTo>
                <a:lnTo>
                  <a:pt x="749455" y="1319671"/>
                </a:lnTo>
                <a:lnTo>
                  <a:pt x="741553" y="1323216"/>
                </a:lnTo>
                <a:lnTo>
                  <a:pt x="737465" y="1324734"/>
                </a:lnTo>
                <a:lnTo>
                  <a:pt x="735013" y="1325493"/>
                </a:lnTo>
                <a:lnTo>
                  <a:pt x="744823" y="1317394"/>
                </a:lnTo>
                <a:lnTo>
                  <a:pt x="748093" y="1313092"/>
                </a:lnTo>
                <a:lnTo>
                  <a:pt x="749182" y="1312838"/>
                </a:lnTo>
                <a:lnTo>
                  <a:pt x="753542" y="1313597"/>
                </a:lnTo>
                <a:lnTo>
                  <a:pt x="756539" y="1311826"/>
                </a:lnTo>
                <a:lnTo>
                  <a:pt x="764169" y="1308029"/>
                </a:lnTo>
                <a:close/>
                <a:moveTo>
                  <a:pt x="3507047" y="1302523"/>
                </a:moveTo>
                <a:lnTo>
                  <a:pt x="3505718" y="1303053"/>
                </a:lnTo>
                <a:lnTo>
                  <a:pt x="3505718" y="1302846"/>
                </a:lnTo>
                <a:lnTo>
                  <a:pt x="3507047" y="1302523"/>
                </a:lnTo>
                <a:close/>
                <a:moveTo>
                  <a:pt x="3508376" y="1301995"/>
                </a:moveTo>
                <a:lnTo>
                  <a:pt x="3508134" y="1302259"/>
                </a:lnTo>
                <a:lnTo>
                  <a:pt x="3507047" y="1302523"/>
                </a:lnTo>
                <a:lnTo>
                  <a:pt x="3508376" y="1301995"/>
                </a:lnTo>
                <a:close/>
                <a:moveTo>
                  <a:pt x="778460" y="1301681"/>
                </a:moveTo>
                <a:lnTo>
                  <a:pt x="779463" y="1302588"/>
                </a:lnTo>
                <a:lnTo>
                  <a:pt x="779212" y="1302816"/>
                </a:lnTo>
                <a:lnTo>
                  <a:pt x="769938" y="1306444"/>
                </a:lnTo>
                <a:lnTo>
                  <a:pt x="778460" y="1301681"/>
                </a:lnTo>
                <a:close/>
                <a:moveTo>
                  <a:pt x="3470569" y="1299878"/>
                </a:moveTo>
                <a:lnTo>
                  <a:pt x="3472421" y="1304378"/>
                </a:lnTo>
                <a:lnTo>
                  <a:pt x="3486176" y="1305702"/>
                </a:lnTo>
                <a:lnTo>
                  <a:pt x="3500724" y="1307555"/>
                </a:lnTo>
                <a:lnTo>
                  <a:pt x="3507866" y="1308349"/>
                </a:lnTo>
                <a:lnTo>
                  <a:pt x="3514479" y="1309938"/>
                </a:lnTo>
                <a:lnTo>
                  <a:pt x="3520563" y="1311261"/>
                </a:lnTo>
                <a:lnTo>
                  <a:pt x="3522943" y="1312321"/>
                </a:lnTo>
                <a:lnTo>
                  <a:pt x="3525060" y="1313379"/>
                </a:lnTo>
                <a:lnTo>
                  <a:pt x="3515801" y="1318144"/>
                </a:lnTo>
                <a:lnTo>
                  <a:pt x="3520827" y="1318409"/>
                </a:lnTo>
                <a:lnTo>
                  <a:pt x="3512363" y="1323704"/>
                </a:lnTo>
                <a:lnTo>
                  <a:pt x="3503369" y="1328470"/>
                </a:lnTo>
                <a:lnTo>
                  <a:pt x="3494376" y="1332970"/>
                </a:lnTo>
                <a:lnTo>
                  <a:pt x="3489518" y="1335475"/>
                </a:lnTo>
                <a:lnTo>
                  <a:pt x="3489614" y="1335352"/>
                </a:lnTo>
                <a:lnTo>
                  <a:pt x="3488909" y="1335789"/>
                </a:lnTo>
                <a:lnTo>
                  <a:pt x="3485647" y="1337470"/>
                </a:lnTo>
                <a:lnTo>
                  <a:pt x="3476124" y="1341706"/>
                </a:lnTo>
                <a:lnTo>
                  <a:pt x="3467130" y="1345678"/>
                </a:lnTo>
                <a:lnTo>
                  <a:pt x="3457608" y="1349119"/>
                </a:lnTo>
                <a:lnTo>
                  <a:pt x="3448085" y="1352561"/>
                </a:lnTo>
                <a:lnTo>
                  <a:pt x="3450730" y="1352561"/>
                </a:lnTo>
                <a:lnTo>
                  <a:pt x="3453640" y="1352296"/>
                </a:lnTo>
                <a:lnTo>
                  <a:pt x="3456285" y="1351502"/>
                </a:lnTo>
                <a:lnTo>
                  <a:pt x="3459195" y="1350972"/>
                </a:lnTo>
                <a:lnTo>
                  <a:pt x="3464750" y="1349119"/>
                </a:lnTo>
                <a:lnTo>
                  <a:pt x="3470040" y="1346472"/>
                </a:lnTo>
                <a:lnTo>
                  <a:pt x="3475330" y="1343824"/>
                </a:lnTo>
                <a:lnTo>
                  <a:pt x="3480621" y="1340912"/>
                </a:lnTo>
                <a:lnTo>
                  <a:pt x="3488909" y="1335789"/>
                </a:lnTo>
                <a:lnTo>
                  <a:pt x="3489518" y="1335475"/>
                </a:lnTo>
                <a:lnTo>
                  <a:pt x="3485647" y="1340383"/>
                </a:lnTo>
                <a:lnTo>
                  <a:pt x="3481150" y="1345148"/>
                </a:lnTo>
                <a:lnTo>
                  <a:pt x="3476124" y="1349649"/>
                </a:lnTo>
                <a:lnTo>
                  <a:pt x="3471098" y="1353885"/>
                </a:lnTo>
                <a:lnTo>
                  <a:pt x="3465808" y="1357855"/>
                </a:lnTo>
                <a:lnTo>
                  <a:pt x="3460253" y="1361562"/>
                </a:lnTo>
                <a:lnTo>
                  <a:pt x="3454434" y="1365003"/>
                </a:lnTo>
                <a:lnTo>
                  <a:pt x="3448614" y="1367915"/>
                </a:lnTo>
                <a:lnTo>
                  <a:pt x="3442530" y="1370562"/>
                </a:lnTo>
                <a:lnTo>
                  <a:pt x="3436182" y="1372945"/>
                </a:lnTo>
                <a:lnTo>
                  <a:pt x="3430098" y="1374798"/>
                </a:lnTo>
                <a:lnTo>
                  <a:pt x="3424014" y="1376122"/>
                </a:lnTo>
                <a:lnTo>
                  <a:pt x="3417930" y="1377180"/>
                </a:lnTo>
                <a:lnTo>
                  <a:pt x="3411317" y="1377445"/>
                </a:lnTo>
                <a:lnTo>
                  <a:pt x="3405233" y="1377180"/>
                </a:lnTo>
                <a:lnTo>
                  <a:pt x="3399414" y="1375857"/>
                </a:lnTo>
                <a:lnTo>
                  <a:pt x="3427453" y="1385651"/>
                </a:lnTo>
                <a:lnTo>
                  <a:pt x="3425866" y="1386181"/>
                </a:lnTo>
                <a:lnTo>
                  <a:pt x="3417137" y="1393064"/>
                </a:lnTo>
                <a:lnTo>
                  <a:pt x="3421898" y="1393858"/>
                </a:lnTo>
                <a:lnTo>
                  <a:pt x="3417930" y="1397301"/>
                </a:lnTo>
                <a:lnTo>
                  <a:pt x="3421369" y="1395712"/>
                </a:lnTo>
                <a:lnTo>
                  <a:pt x="3426659" y="1392005"/>
                </a:lnTo>
                <a:lnTo>
                  <a:pt x="3433008" y="1388035"/>
                </a:lnTo>
                <a:lnTo>
                  <a:pt x="3439885" y="1383269"/>
                </a:lnTo>
                <a:lnTo>
                  <a:pt x="3452317" y="1374004"/>
                </a:lnTo>
                <a:lnTo>
                  <a:pt x="3460517" y="1367650"/>
                </a:lnTo>
                <a:lnTo>
                  <a:pt x="3466337" y="1364739"/>
                </a:lnTo>
                <a:lnTo>
                  <a:pt x="3474537" y="1360768"/>
                </a:lnTo>
                <a:lnTo>
                  <a:pt x="3484059" y="1355738"/>
                </a:lnTo>
                <a:lnTo>
                  <a:pt x="3493317" y="1350708"/>
                </a:lnTo>
                <a:lnTo>
                  <a:pt x="3497021" y="1348324"/>
                </a:lnTo>
                <a:lnTo>
                  <a:pt x="3500195" y="1346207"/>
                </a:lnTo>
                <a:lnTo>
                  <a:pt x="3502311" y="1344353"/>
                </a:lnTo>
                <a:lnTo>
                  <a:pt x="3502840" y="1343295"/>
                </a:lnTo>
                <a:lnTo>
                  <a:pt x="3503105" y="1342501"/>
                </a:lnTo>
                <a:lnTo>
                  <a:pt x="3503105" y="1341971"/>
                </a:lnTo>
                <a:lnTo>
                  <a:pt x="3502840" y="1341177"/>
                </a:lnTo>
                <a:lnTo>
                  <a:pt x="3502047" y="1340912"/>
                </a:lnTo>
                <a:lnTo>
                  <a:pt x="3500724" y="1340383"/>
                </a:lnTo>
                <a:lnTo>
                  <a:pt x="3499137" y="1340383"/>
                </a:lnTo>
                <a:lnTo>
                  <a:pt x="3497021" y="1340383"/>
                </a:lnTo>
                <a:lnTo>
                  <a:pt x="3491201" y="1340648"/>
                </a:lnTo>
                <a:lnTo>
                  <a:pt x="3491730" y="1335352"/>
                </a:lnTo>
                <a:lnTo>
                  <a:pt x="3497814" y="1332970"/>
                </a:lnTo>
                <a:lnTo>
                  <a:pt x="3503105" y="1331381"/>
                </a:lnTo>
                <a:lnTo>
                  <a:pt x="3508130" y="1330322"/>
                </a:lnTo>
                <a:lnTo>
                  <a:pt x="3512627" y="1329793"/>
                </a:lnTo>
                <a:lnTo>
                  <a:pt x="3516595" y="1330058"/>
                </a:lnTo>
                <a:lnTo>
                  <a:pt x="3519769" y="1330852"/>
                </a:lnTo>
                <a:lnTo>
                  <a:pt x="3522943" y="1332176"/>
                </a:lnTo>
                <a:lnTo>
                  <a:pt x="3524001" y="1332706"/>
                </a:lnTo>
                <a:lnTo>
                  <a:pt x="3524795" y="1334029"/>
                </a:lnTo>
                <a:lnTo>
                  <a:pt x="3525853" y="1334823"/>
                </a:lnTo>
                <a:lnTo>
                  <a:pt x="3526647" y="1336147"/>
                </a:lnTo>
                <a:lnTo>
                  <a:pt x="3527705" y="1338794"/>
                </a:lnTo>
                <a:lnTo>
                  <a:pt x="3528498" y="1341706"/>
                </a:lnTo>
                <a:lnTo>
                  <a:pt x="3527969" y="1344883"/>
                </a:lnTo>
                <a:lnTo>
                  <a:pt x="3527440" y="1348324"/>
                </a:lnTo>
                <a:lnTo>
                  <a:pt x="3526118" y="1352296"/>
                </a:lnTo>
                <a:lnTo>
                  <a:pt x="3524266" y="1356002"/>
                </a:lnTo>
                <a:lnTo>
                  <a:pt x="3521621" y="1360503"/>
                </a:lnTo>
                <a:lnTo>
                  <a:pt x="3526118" y="1359709"/>
                </a:lnTo>
                <a:lnTo>
                  <a:pt x="3528763" y="1364209"/>
                </a:lnTo>
                <a:lnTo>
                  <a:pt x="3525060" y="1366856"/>
                </a:lnTo>
                <a:lnTo>
                  <a:pt x="3525060" y="1367121"/>
                </a:lnTo>
                <a:lnTo>
                  <a:pt x="3525324" y="1366856"/>
                </a:lnTo>
                <a:lnTo>
                  <a:pt x="3526647" y="1366327"/>
                </a:lnTo>
                <a:lnTo>
                  <a:pt x="3539343" y="1358914"/>
                </a:lnTo>
                <a:lnTo>
                  <a:pt x="3546221" y="1354149"/>
                </a:lnTo>
                <a:lnTo>
                  <a:pt x="3550794" y="1351174"/>
                </a:lnTo>
                <a:lnTo>
                  <a:pt x="3568440" y="1357061"/>
                </a:lnTo>
                <a:lnTo>
                  <a:pt x="3574524" y="1359444"/>
                </a:lnTo>
                <a:lnTo>
                  <a:pt x="3578492" y="1361297"/>
                </a:lnTo>
                <a:lnTo>
                  <a:pt x="3581137" y="1362621"/>
                </a:lnTo>
                <a:lnTo>
                  <a:pt x="3581931" y="1363680"/>
                </a:lnTo>
                <a:lnTo>
                  <a:pt x="3582724" y="1364474"/>
                </a:lnTo>
                <a:lnTo>
                  <a:pt x="3583518" y="1366327"/>
                </a:lnTo>
                <a:lnTo>
                  <a:pt x="3584047" y="1368180"/>
                </a:lnTo>
                <a:lnTo>
                  <a:pt x="3570027" y="1379828"/>
                </a:lnTo>
                <a:lnTo>
                  <a:pt x="3581137" y="1387504"/>
                </a:lnTo>
                <a:lnTo>
                  <a:pt x="3572937" y="1393064"/>
                </a:lnTo>
                <a:lnTo>
                  <a:pt x="3583782" y="1395182"/>
                </a:lnTo>
                <a:lnTo>
                  <a:pt x="3581402" y="1399419"/>
                </a:lnTo>
                <a:lnTo>
                  <a:pt x="3575847" y="1399154"/>
                </a:lnTo>
                <a:lnTo>
                  <a:pt x="3574524" y="1401272"/>
                </a:lnTo>
                <a:lnTo>
                  <a:pt x="3572673" y="1402595"/>
                </a:lnTo>
                <a:lnTo>
                  <a:pt x="3570556" y="1404184"/>
                </a:lnTo>
                <a:lnTo>
                  <a:pt x="3569717" y="1404499"/>
                </a:lnTo>
                <a:lnTo>
                  <a:pt x="3558389" y="1404979"/>
                </a:lnTo>
                <a:lnTo>
                  <a:pt x="3561298" y="1405508"/>
                </a:lnTo>
                <a:lnTo>
                  <a:pt x="3563943" y="1405508"/>
                </a:lnTo>
                <a:lnTo>
                  <a:pt x="3566324" y="1405508"/>
                </a:lnTo>
                <a:lnTo>
                  <a:pt x="3568440" y="1404979"/>
                </a:lnTo>
                <a:lnTo>
                  <a:pt x="3569717" y="1404499"/>
                </a:lnTo>
                <a:lnTo>
                  <a:pt x="3577169" y="1404184"/>
                </a:lnTo>
                <a:lnTo>
                  <a:pt x="3581666" y="1404184"/>
                </a:lnTo>
                <a:lnTo>
                  <a:pt x="3583253" y="1404449"/>
                </a:lnTo>
                <a:lnTo>
                  <a:pt x="3584047" y="1404714"/>
                </a:lnTo>
                <a:lnTo>
                  <a:pt x="3584311" y="1404979"/>
                </a:lnTo>
                <a:lnTo>
                  <a:pt x="3584047" y="1405508"/>
                </a:lnTo>
                <a:lnTo>
                  <a:pt x="3582460" y="1407097"/>
                </a:lnTo>
                <a:lnTo>
                  <a:pt x="3574789" y="1412125"/>
                </a:lnTo>
                <a:lnTo>
                  <a:pt x="3585898" y="1416360"/>
                </a:lnTo>
                <a:lnTo>
                  <a:pt x="3586163" y="1420330"/>
                </a:lnTo>
                <a:lnTo>
                  <a:pt x="3586163" y="1424036"/>
                </a:lnTo>
                <a:lnTo>
                  <a:pt x="3585369" y="1427478"/>
                </a:lnTo>
                <a:lnTo>
                  <a:pt x="3584047" y="1431184"/>
                </a:lnTo>
                <a:lnTo>
                  <a:pt x="3582460" y="1434362"/>
                </a:lnTo>
                <a:lnTo>
                  <a:pt x="3580079" y="1437538"/>
                </a:lnTo>
                <a:lnTo>
                  <a:pt x="3577434" y="1440715"/>
                </a:lnTo>
                <a:lnTo>
                  <a:pt x="3574524" y="1443627"/>
                </a:lnTo>
                <a:lnTo>
                  <a:pt x="3571085" y="1447069"/>
                </a:lnTo>
                <a:lnTo>
                  <a:pt x="3567382" y="1449716"/>
                </a:lnTo>
                <a:lnTo>
                  <a:pt x="3563679" y="1452629"/>
                </a:lnTo>
                <a:lnTo>
                  <a:pt x="3559447" y="1455275"/>
                </a:lnTo>
                <a:lnTo>
                  <a:pt x="3550718" y="1460040"/>
                </a:lnTo>
                <a:lnTo>
                  <a:pt x="3541195" y="1465071"/>
                </a:lnTo>
                <a:lnTo>
                  <a:pt x="3531672" y="1469571"/>
                </a:lnTo>
                <a:lnTo>
                  <a:pt x="3521621" y="1473541"/>
                </a:lnTo>
                <a:lnTo>
                  <a:pt x="3503105" y="1481219"/>
                </a:lnTo>
                <a:lnTo>
                  <a:pt x="3494905" y="1484925"/>
                </a:lnTo>
                <a:lnTo>
                  <a:pt x="3487498" y="1488102"/>
                </a:lnTo>
                <a:lnTo>
                  <a:pt x="3481414" y="1491014"/>
                </a:lnTo>
                <a:lnTo>
                  <a:pt x="3479034" y="1492338"/>
                </a:lnTo>
                <a:lnTo>
                  <a:pt x="3477182" y="1493926"/>
                </a:lnTo>
                <a:lnTo>
                  <a:pt x="3471892" y="1501073"/>
                </a:lnTo>
                <a:lnTo>
                  <a:pt x="3466866" y="1507427"/>
                </a:lnTo>
                <a:lnTo>
                  <a:pt x="3464485" y="1510339"/>
                </a:lnTo>
                <a:lnTo>
                  <a:pt x="3462105" y="1512722"/>
                </a:lnTo>
                <a:lnTo>
                  <a:pt x="3459459" y="1515104"/>
                </a:lnTo>
                <a:lnTo>
                  <a:pt x="3456550" y="1516428"/>
                </a:lnTo>
                <a:lnTo>
                  <a:pt x="3444911" y="1527017"/>
                </a:lnTo>
                <a:lnTo>
                  <a:pt x="3438563" y="1532312"/>
                </a:lnTo>
                <a:lnTo>
                  <a:pt x="3432214" y="1537341"/>
                </a:lnTo>
                <a:lnTo>
                  <a:pt x="3425866" y="1542371"/>
                </a:lnTo>
                <a:lnTo>
                  <a:pt x="3419253" y="1546607"/>
                </a:lnTo>
                <a:lnTo>
                  <a:pt x="3412904" y="1551108"/>
                </a:lnTo>
                <a:lnTo>
                  <a:pt x="3406027" y="1555343"/>
                </a:lnTo>
                <a:lnTo>
                  <a:pt x="3399414" y="1558785"/>
                </a:lnTo>
                <a:lnTo>
                  <a:pt x="3392801" y="1561962"/>
                </a:lnTo>
                <a:lnTo>
                  <a:pt x="3386188" y="1564609"/>
                </a:lnTo>
                <a:lnTo>
                  <a:pt x="3379575" y="1566727"/>
                </a:lnTo>
                <a:lnTo>
                  <a:pt x="3373227" y="1568050"/>
                </a:lnTo>
                <a:lnTo>
                  <a:pt x="3367143" y="1569109"/>
                </a:lnTo>
                <a:lnTo>
                  <a:pt x="3363969" y="1569375"/>
                </a:lnTo>
                <a:lnTo>
                  <a:pt x="3361059" y="1569375"/>
                </a:lnTo>
                <a:lnTo>
                  <a:pt x="3357885" y="1569109"/>
                </a:lnTo>
                <a:lnTo>
                  <a:pt x="3354975" y="1568845"/>
                </a:lnTo>
                <a:lnTo>
                  <a:pt x="3349949" y="1570962"/>
                </a:lnTo>
                <a:lnTo>
                  <a:pt x="3344924" y="1573080"/>
                </a:lnTo>
                <a:lnTo>
                  <a:pt x="3339633" y="1574933"/>
                </a:lnTo>
                <a:lnTo>
                  <a:pt x="3334078" y="1577052"/>
                </a:lnTo>
                <a:lnTo>
                  <a:pt x="3328259" y="1578375"/>
                </a:lnTo>
                <a:lnTo>
                  <a:pt x="3322440" y="1579963"/>
                </a:lnTo>
                <a:lnTo>
                  <a:pt x="3310272" y="1582611"/>
                </a:lnTo>
                <a:lnTo>
                  <a:pt x="3297311" y="1584464"/>
                </a:lnTo>
                <a:lnTo>
                  <a:pt x="3283820" y="1586582"/>
                </a:lnTo>
                <a:lnTo>
                  <a:pt x="3270330" y="1588170"/>
                </a:lnTo>
                <a:lnTo>
                  <a:pt x="3256575" y="1589229"/>
                </a:lnTo>
                <a:lnTo>
                  <a:pt x="3228536" y="1591347"/>
                </a:lnTo>
                <a:lnTo>
                  <a:pt x="3201291" y="1593465"/>
                </a:lnTo>
                <a:lnTo>
                  <a:pt x="3188065" y="1594524"/>
                </a:lnTo>
                <a:lnTo>
                  <a:pt x="3175633" y="1596112"/>
                </a:lnTo>
                <a:lnTo>
                  <a:pt x="3163465" y="1597436"/>
                </a:lnTo>
                <a:lnTo>
                  <a:pt x="3152355" y="1599554"/>
                </a:lnTo>
                <a:lnTo>
                  <a:pt x="3152884" y="1604054"/>
                </a:lnTo>
                <a:lnTo>
                  <a:pt x="3066123" y="1672620"/>
                </a:lnTo>
                <a:lnTo>
                  <a:pt x="3060833" y="1671826"/>
                </a:lnTo>
                <a:lnTo>
                  <a:pt x="3058187" y="1676061"/>
                </a:lnTo>
                <a:lnTo>
                  <a:pt x="3054749" y="1680826"/>
                </a:lnTo>
                <a:lnTo>
                  <a:pt x="3050516" y="1685592"/>
                </a:lnTo>
                <a:lnTo>
                  <a:pt x="3046284" y="1690622"/>
                </a:lnTo>
                <a:lnTo>
                  <a:pt x="3041523" y="1695387"/>
                </a:lnTo>
                <a:lnTo>
                  <a:pt x="3036233" y="1700417"/>
                </a:lnTo>
                <a:lnTo>
                  <a:pt x="3025652" y="1709947"/>
                </a:lnTo>
                <a:lnTo>
                  <a:pt x="3015336" y="1718683"/>
                </a:lnTo>
                <a:lnTo>
                  <a:pt x="3005813" y="1726361"/>
                </a:lnTo>
                <a:lnTo>
                  <a:pt x="2993381" y="1736420"/>
                </a:lnTo>
                <a:lnTo>
                  <a:pt x="2989942" y="1742774"/>
                </a:lnTo>
                <a:lnTo>
                  <a:pt x="2985710" y="1749128"/>
                </a:lnTo>
                <a:lnTo>
                  <a:pt x="2981478" y="1755481"/>
                </a:lnTo>
                <a:lnTo>
                  <a:pt x="2976716" y="1761570"/>
                </a:lnTo>
                <a:lnTo>
                  <a:pt x="2971690" y="1767394"/>
                </a:lnTo>
                <a:lnTo>
                  <a:pt x="2966136" y="1773218"/>
                </a:lnTo>
                <a:lnTo>
                  <a:pt x="2960581" y="1778778"/>
                </a:lnTo>
                <a:lnTo>
                  <a:pt x="2955026" y="1784072"/>
                </a:lnTo>
                <a:lnTo>
                  <a:pt x="2949207" y="1789367"/>
                </a:lnTo>
                <a:lnTo>
                  <a:pt x="2943123" y="1794662"/>
                </a:lnTo>
                <a:lnTo>
                  <a:pt x="2930955" y="1804721"/>
                </a:lnTo>
                <a:lnTo>
                  <a:pt x="2907148" y="1823517"/>
                </a:lnTo>
                <a:lnTo>
                  <a:pt x="2912703" y="1820341"/>
                </a:lnTo>
                <a:lnTo>
                  <a:pt x="2919581" y="1815840"/>
                </a:lnTo>
                <a:lnTo>
                  <a:pt x="2926987" y="1810546"/>
                </a:lnTo>
                <a:lnTo>
                  <a:pt x="2934923" y="1804457"/>
                </a:lnTo>
                <a:lnTo>
                  <a:pt x="2952910" y="1789632"/>
                </a:lnTo>
                <a:lnTo>
                  <a:pt x="2973542" y="1772689"/>
                </a:lnTo>
                <a:lnTo>
                  <a:pt x="2995762" y="1753893"/>
                </a:lnTo>
                <a:lnTo>
                  <a:pt x="3019568" y="1734303"/>
                </a:lnTo>
                <a:lnTo>
                  <a:pt x="3032000" y="1724243"/>
                </a:lnTo>
                <a:lnTo>
                  <a:pt x="3044433" y="1714712"/>
                </a:lnTo>
                <a:lnTo>
                  <a:pt x="3057129" y="1704917"/>
                </a:lnTo>
                <a:lnTo>
                  <a:pt x="3069826" y="1695387"/>
                </a:lnTo>
                <a:lnTo>
                  <a:pt x="3082258" y="1686651"/>
                </a:lnTo>
                <a:lnTo>
                  <a:pt x="3094955" y="1677915"/>
                </a:lnTo>
                <a:lnTo>
                  <a:pt x="3107652" y="1669972"/>
                </a:lnTo>
                <a:lnTo>
                  <a:pt x="3119820" y="1662560"/>
                </a:lnTo>
                <a:lnTo>
                  <a:pt x="3132252" y="1656206"/>
                </a:lnTo>
                <a:lnTo>
                  <a:pt x="3143891" y="1650383"/>
                </a:lnTo>
                <a:lnTo>
                  <a:pt x="3149710" y="1648000"/>
                </a:lnTo>
                <a:lnTo>
                  <a:pt x="3155530" y="1645617"/>
                </a:lnTo>
                <a:lnTo>
                  <a:pt x="3161084" y="1643499"/>
                </a:lnTo>
                <a:lnTo>
                  <a:pt x="3166904" y="1641911"/>
                </a:lnTo>
                <a:lnTo>
                  <a:pt x="3172459" y="1640587"/>
                </a:lnTo>
                <a:lnTo>
                  <a:pt x="3177749" y="1639528"/>
                </a:lnTo>
                <a:lnTo>
                  <a:pt x="3183039" y="1638469"/>
                </a:lnTo>
                <a:lnTo>
                  <a:pt x="3188065" y="1637940"/>
                </a:lnTo>
                <a:lnTo>
                  <a:pt x="3192826" y="1637940"/>
                </a:lnTo>
                <a:lnTo>
                  <a:pt x="3197852" y="1637940"/>
                </a:lnTo>
                <a:lnTo>
                  <a:pt x="3202614" y="1638469"/>
                </a:lnTo>
                <a:lnTo>
                  <a:pt x="3206846" y="1639528"/>
                </a:lnTo>
                <a:lnTo>
                  <a:pt x="3211343" y="1640587"/>
                </a:lnTo>
                <a:lnTo>
                  <a:pt x="3215575" y="1642441"/>
                </a:lnTo>
                <a:lnTo>
                  <a:pt x="3219543" y="1644558"/>
                </a:lnTo>
                <a:lnTo>
                  <a:pt x="3223510" y="1647206"/>
                </a:lnTo>
                <a:lnTo>
                  <a:pt x="3227214" y="1650118"/>
                </a:lnTo>
                <a:lnTo>
                  <a:pt x="3230388" y="1653295"/>
                </a:lnTo>
                <a:lnTo>
                  <a:pt x="3233562" y="1657001"/>
                </a:lnTo>
                <a:lnTo>
                  <a:pt x="3237001" y="1661501"/>
                </a:lnTo>
                <a:lnTo>
                  <a:pt x="3226420" y="1662031"/>
                </a:lnTo>
                <a:lnTo>
                  <a:pt x="3234885" y="1668119"/>
                </a:lnTo>
                <a:lnTo>
                  <a:pt x="3234620" y="1671826"/>
                </a:lnTo>
                <a:lnTo>
                  <a:pt x="3234356" y="1675003"/>
                </a:lnTo>
                <a:lnTo>
                  <a:pt x="3233298" y="1677915"/>
                </a:lnTo>
                <a:lnTo>
                  <a:pt x="3232504" y="1680826"/>
                </a:lnTo>
                <a:lnTo>
                  <a:pt x="3231181" y="1683739"/>
                </a:lnTo>
                <a:lnTo>
                  <a:pt x="3229859" y="1686386"/>
                </a:lnTo>
                <a:lnTo>
                  <a:pt x="3228007" y="1688769"/>
                </a:lnTo>
                <a:lnTo>
                  <a:pt x="3225891" y="1691151"/>
                </a:lnTo>
                <a:lnTo>
                  <a:pt x="3224039" y="1693269"/>
                </a:lnTo>
                <a:lnTo>
                  <a:pt x="3221659" y="1695122"/>
                </a:lnTo>
                <a:lnTo>
                  <a:pt x="3219014" y="1697241"/>
                </a:lnTo>
                <a:lnTo>
                  <a:pt x="3216368" y="1699093"/>
                </a:lnTo>
                <a:lnTo>
                  <a:pt x="3210814" y="1702005"/>
                </a:lnTo>
                <a:lnTo>
                  <a:pt x="3204730" y="1704652"/>
                </a:lnTo>
                <a:lnTo>
                  <a:pt x="3198117" y="1706770"/>
                </a:lnTo>
                <a:lnTo>
                  <a:pt x="3191768" y="1708359"/>
                </a:lnTo>
                <a:lnTo>
                  <a:pt x="3184891" y="1709682"/>
                </a:lnTo>
                <a:lnTo>
                  <a:pt x="3178278" y="1710477"/>
                </a:lnTo>
                <a:lnTo>
                  <a:pt x="3171665" y="1710741"/>
                </a:lnTo>
                <a:lnTo>
                  <a:pt x="3165581" y="1710741"/>
                </a:lnTo>
                <a:lnTo>
                  <a:pt x="3159762" y="1710477"/>
                </a:lnTo>
                <a:lnTo>
                  <a:pt x="3154472" y="1709947"/>
                </a:lnTo>
                <a:lnTo>
                  <a:pt x="3139923" y="1714183"/>
                </a:lnTo>
                <a:lnTo>
                  <a:pt x="3139394" y="1714183"/>
                </a:lnTo>
                <a:lnTo>
                  <a:pt x="3138601" y="1714183"/>
                </a:lnTo>
                <a:lnTo>
                  <a:pt x="3138336" y="1714712"/>
                </a:lnTo>
                <a:lnTo>
                  <a:pt x="3117175" y="1724508"/>
                </a:lnTo>
                <a:lnTo>
                  <a:pt x="3123788" y="1724243"/>
                </a:lnTo>
                <a:lnTo>
                  <a:pt x="3130136" y="1724243"/>
                </a:lnTo>
                <a:lnTo>
                  <a:pt x="3142039" y="1724508"/>
                </a:lnTo>
                <a:lnTo>
                  <a:pt x="3153678" y="1725566"/>
                </a:lnTo>
                <a:lnTo>
                  <a:pt x="3164523" y="1726361"/>
                </a:lnTo>
                <a:lnTo>
                  <a:pt x="3175104" y="1726890"/>
                </a:lnTo>
                <a:lnTo>
                  <a:pt x="3180394" y="1727155"/>
                </a:lnTo>
                <a:lnTo>
                  <a:pt x="3185949" y="1726890"/>
                </a:lnTo>
                <a:lnTo>
                  <a:pt x="3191239" y="1726625"/>
                </a:lnTo>
                <a:lnTo>
                  <a:pt x="3196794" y="1726096"/>
                </a:lnTo>
                <a:lnTo>
                  <a:pt x="3202614" y="1725037"/>
                </a:lnTo>
                <a:lnTo>
                  <a:pt x="3208433" y="1723978"/>
                </a:lnTo>
                <a:lnTo>
                  <a:pt x="3176691" y="1766071"/>
                </a:lnTo>
                <a:lnTo>
                  <a:pt x="3191239" y="1762629"/>
                </a:lnTo>
                <a:lnTo>
                  <a:pt x="3195472" y="1765541"/>
                </a:lnTo>
                <a:lnTo>
                  <a:pt x="3203407" y="1806839"/>
                </a:lnTo>
                <a:lnTo>
                  <a:pt x="3210020" y="1807369"/>
                </a:lnTo>
                <a:lnTo>
                  <a:pt x="3216104" y="1807634"/>
                </a:lnTo>
                <a:lnTo>
                  <a:pt x="3221394" y="1807898"/>
                </a:lnTo>
                <a:lnTo>
                  <a:pt x="3225627" y="1808428"/>
                </a:lnTo>
                <a:lnTo>
                  <a:pt x="3227478" y="1809222"/>
                </a:lnTo>
                <a:lnTo>
                  <a:pt x="3228536" y="1809752"/>
                </a:lnTo>
                <a:lnTo>
                  <a:pt x="3229594" y="1810546"/>
                </a:lnTo>
                <a:lnTo>
                  <a:pt x="3229859" y="1811604"/>
                </a:lnTo>
                <a:lnTo>
                  <a:pt x="3229594" y="1812928"/>
                </a:lnTo>
                <a:lnTo>
                  <a:pt x="3228536" y="1814782"/>
                </a:lnTo>
                <a:lnTo>
                  <a:pt x="3227214" y="1816635"/>
                </a:lnTo>
                <a:lnTo>
                  <a:pt x="3224833" y="1819017"/>
                </a:lnTo>
                <a:lnTo>
                  <a:pt x="3228007" y="1820076"/>
                </a:lnTo>
                <a:lnTo>
                  <a:pt x="3231710" y="1820870"/>
                </a:lnTo>
                <a:lnTo>
                  <a:pt x="3238852" y="1822194"/>
                </a:lnTo>
                <a:lnTo>
                  <a:pt x="3246788" y="1823253"/>
                </a:lnTo>
                <a:lnTo>
                  <a:pt x="3254459" y="1824047"/>
                </a:lnTo>
                <a:lnTo>
                  <a:pt x="3262130" y="1824841"/>
                </a:lnTo>
                <a:lnTo>
                  <a:pt x="3269007" y="1826165"/>
                </a:lnTo>
                <a:lnTo>
                  <a:pt x="3272446" y="1826694"/>
                </a:lnTo>
                <a:lnTo>
                  <a:pt x="3275356" y="1827488"/>
                </a:lnTo>
                <a:lnTo>
                  <a:pt x="3277736" y="1828812"/>
                </a:lnTo>
                <a:lnTo>
                  <a:pt x="3279588" y="1829871"/>
                </a:lnTo>
                <a:lnTo>
                  <a:pt x="3280117" y="1829871"/>
                </a:lnTo>
                <a:lnTo>
                  <a:pt x="3280382" y="1829871"/>
                </a:lnTo>
                <a:lnTo>
                  <a:pt x="3285143" y="1828547"/>
                </a:lnTo>
                <a:lnTo>
                  <a:pt x="3289904" y="1826959"/>
                </a:lnTo>
                <a:lnTo>
                  <a:pt x="3293872" y="1824841"/>
                </a:lnTo>
                <a:lnTo>
                  <a:pt x="3297575" y="1823253"/>
                </a:lnTo>
                <a:lnTo>
                  <a:pt x="3303394" y="1819017"/>
                </a:lnTo>
                <a:lnTo>
                  <a:pt x="3308420" y="1815840"/>
                </a:lnTo>
                <a:lnTo>
                  <a:pt x="3310536" y="1814782"/>
                </a:lnTo>
                <a:lnTo>
                  <a:pt x="3312653" y="1813722"/>
                </a:lnTo>
                <a:lnTo>
                  <a:pt x="3314504" y="1813458"/>
                </a:lnTo>
                <a:lnTo>
                  <a:pt x="3316620" y="1813722"/>
                </a:lnTo>
                <a:lnTo>
                  <a:pt x="3318736" y="1815046"/>
                </a:lnTo>
                <a:lnTo>
                  <a:pt x="3321117" y="1816635"/>
                </a:lnTo>
                <a:lnTo>
                  <a:pt x="3323762" y="1819282"/>
                </a:lnTo>
                <a:lnTo>
                  <a:pt x="3326672" y="1822988"/>
                </a:lnTo>
                <a:lnTo>
                  <a:pt x="3334607" y="1817958"/>
                </a:lnTo>
                <a:lnTo>
                  <a:pt x="3343601" y="1828812"/>
                </a:lnTo>
                <a:lnTo>
                  <a:pt x="3338575" y="1831989"/>
                </a:lnTo>
                <a:lnTo>
                  <a:pt x="3338311" y="1831989"/>
                </a:lnTo>
                <a:lnTo>
                  <a:pt x="3339104" y="1833048"/>
                </a:lnTo>
                <a:lnTo>
                  <a:pt x="3343072" y="1833842"/>
                </a:lnTo>
                <a:lnTo>
                  <a:pt x="3347040" y="1834371"/>
                </a:lnTo>
                <a:lnTo>
                  <a:pt x="3351007" y="1834107"/>
                </a:lnTo>
                <a:lnTo>
                  <a:pt x="3354975" y="1833842"/>
                </a:lnTo>
                <a:lnTo>
                  <a:pt x="3353124" y="1837284"/>
                </a:lnTo>
                <a:lnTo>
                  <a:pt x="3350743" y="1840725"/>
                </a:lnTo>
                <a:lnTo>
                  <a:pt x="3348098" y="1843902"/>
                </a:lnTo>
                <a:lnTo>
                  <a:pt x="3345188" y="1847078"/>
                </a:lnTo>
                <a:lnTo>
                  <a:pt x="3341749" y="1849461"/>
                </a:lnTo>
                <a:lnTo>
                  <a:pt x="3338575" y="1852109"/>
                </a:lnTo>
                <a:lnTo>
                  <a:pt x="3334872" y="1854756"/>
                </a:lnTo>
                <a:lnTo>
                  <a:pt x="3330904" y="1856874"/>
                </a:lnTo>
                <a:lnTo>
                  <a:pt x="3326936" y="1859256"/>
                </a:lnTo>
                <a:lnTo>
                  <a:pt x="3322440" y="1861109"/>
                </a:lnTo>
                <a:lnTo>
                  <a:pt x="3313711" y="1864816"/>
                </a:lnTo>
                <a:lnTo>
                  <a:pt x="3304453" y="1868257"/>
                </a:lnTo>
                <a:lnTo>
                  <a:pt x="3294930" y="1871434"/>
                </a:lnTo>
                <a:lnTo>
                  <a:pt x="3275885" y="1877523"/>
                </a:lnTo>
                <a:lnTo>
                  <a:pt x="3266891" y="1880435"/>
                </a:lnTo>
                <a:lnTo>
                  <a:pt x="3258162" y="1883877"/>
                </a:lnTo>
                <a:lnTo>
                  <a:pt x="3250491" y="1887318"/>
                </a:lnTo>
                <a:lnTo>
                  <a:pt x="3246523" y="1889436"/>
                </a:lnTo>
                <a:lnTo>
                  <a:pt x="3243349" y="1891554"/>
                </a:lnTo>
                <a:lnTo>
                  <a:pt x="3240175" y="1893936"/>
                </a:lnTo>
                <a:lnTo>
                  <a:pt x="3237265" y="1896319"/>
                </a:lnTo>
                <a:lnTo>
                  <a:pt x="3234885" y="1898966"/>
                </a:lnTo>
                <a:lnTo>
                  <a:pt x="3232504" y="1901614"/>
                </a:lnTo>
                <a:lnTo>
                  <a:pt x="3218749" y="1898701"/>
                </a:lnTo>
                <a:lnTo>
                  <a:pt x="3219278" y="1892613"/>
                </a:lnTo>
                <a:lnTo>
                  <a:pt x="3211078" y="1897907"/>
                </a:lnTo>
                <a:lnTo>
                  <a:pt x="3211078" y="1902937"/>
                </a:lnTo>
                <a:lnTo>
                  <a:pt x="3207904" y="1906114"/>
                </a:lnTo>
                <a:lnTo>
                  <a:pt x="3205523" y="1902143"/>
                </a:lnTo>
                <a:lnTo>
                  <a:pt x="3197852" y="1918027"/>
                </a:lnTo>
                <a:lnTo>
                  <a:pt x="3194414" y="1919350"/>
                </a:lnTo>
                <a:lnTo>
                  <a:pt x="3191239" y="1921203"/>
                </a:lnTo>
                <a:lnTo>
                  <a:pt x="3187801" y="1923321"/>
                </a:lnTo>
                <a:lnTo>
                  <a:pt x="3184626" y="1925704"/>
                </a:lnTo>
                <a:lnTo>
                  <a:pt x="3178278" y="1931263"/>
                </a:lnTo>
                <a:lnTo>
                  <a:pt x="3171930" y="1936822"/>
                </a:lnTo>
                <a:lnTo>
                  <a:pt x="3166110" y="1942646"/>
                </a:lnTo>
                <a:lnTo>
                  <a:pt x="3160555" y="1947676"/>
                </a:lnTo>
                <a:lnTo>
                  <a:pt x="3157646" y="1950058"/>
                </a:lnTo>
                <a:lnTo>
                  <a:pt x="3155001" y="1951912"/>
                </a:lnTo>
                <a:lnTo>
                  <a:pt x="3152355" y="1953500"/>
                </a:lnTo>
                <a:lnTo>
                  <a:pt x="3149710" y="1954824"/>
                </a:lnTo>
                <a:lnTo>
                  <a:pt x="3148123" y="1960118"/>
                </a:lnTo>
                <a:lnTo>
                  <a:pt x="3142833" y="1958265"/>
                </a:lnTo>
                <a:lnTo>
                  <a:pt x="3141775" y="1961972"/>
                </a:lnTo>
                <a:lnTo>
                  <a:pt x="3140717" y="1965148"/>
                </a:lnTo>
                <a:lnTo>
                  <a:pt x="3138865" y="1967795"/>
                </a:lnTo>
                <a:lnTo>
                  <a:pt x="3137807" y="1968855"/>
                </a:lnTo>
                <a:lnTo>
                  <a:pt x="3136749" y="1969913"/>
                </a:lnTo>
                <a:lnTo>
                  <a:pt x="3135426" y="1970443"/>
                </a:lnTo>
                <a:lnTo>
                  <a:pt x="3134104" y="1970972"/>
                </a:lnTo>
                <a:lnTo>
                  <a:pt x="3131194" y="1972031"/>
                </a:lnTo>
                <a:lnTo>
                  <a:pt x="3127755" y="1972295"/>
                </a:lnTo>
                <a:lnTo>
                  <a:pt x="3124052" y="1972031"/>
                </a:lnTo>
                <a:lnTo>
                  <a:pt x="3117704" y="1958265"/>
                </a:lnTo>
                <a:lnTo>
                  <a:pt x="3111091" y="1965677"/>
                </a:lnTo>
                <a:lnTo>
                  <a:pt x="3110297" y="1964354"/>
                </a:lnTo>
                <a:lnTo>
                  <a:pt x="3109504" y="1962765"/>
                </a:lnTo>
                <a:lnTo>
                  <a:pt x="3108446" y="1959853"/>
                </a:lnTo>
                <a:lnTo>
                  <a:pt x="3107917" y="1956412"/>
                </a:lnTo>
                <a:lnTo>
                  <a:pt x="3108181" y="1952971"/>
                </a:lnTo>
                <a:lnTo>
                  <a:pt x="3108446" y="1949265"/>
                </a:lnTo>
                <a:lnTo>
                  <a:pt x="3109504" y="1945558"/>
                </a:lnTo>
                <a:lnTo>
                  <a:pt x="3110826" y="1941852"/>
                </a:lnTo>
                <a:lnTo>
                  <a:pt x="3112149" y="1937881"/>
                </a:lnTo>
                <a:lnTo>
                  <a:pt x="3116117" y="1930998"/>
                </a:lnTo>
                <a:lnTo>
                  <a:pt x="3119820" y="1924115"/>
                </a:lnTo>
                <a:lnTo>
                  <a:pt x="3123259" y="1918027"/>
                </a:lnTo>
                <a:lnTo>
                  <a:pt x="3125839" y="1914152"/>
                </a:lnTo>
                <a:lnTo>
                  <a:pt x="3146536" y="1900554"/>
                </a:lnTo>
                <a:lnTo>
                  <a:pt x="3137542" y="1904790"/>
                </a:lnTo>
                <a:lnTo>
                  <a:pt x="3140717" y="1900290"/>
                </a:lnTo>
                <a:lnTo>
                  <a:pt x="3144420" y="1896319"/>
                </a:lnTo>
                <a:lnTo>
                  <a:pt x="3148388" y="1891818"/>
                </a:lnTo>
                <a:lnTo>
                  <a:pt x="3152620" y="1888112"/>
                </a:lnTo>
                <a:lnTo>
                  <a:pt x="3157381" y="1884141"/>
                </a:lnTo>
                <a:lnTo>
                  <a:pt x="3162407" y="1880700"/>
                </a:lnTo>
                <a:lnTo>
                  <a:pt x="3167433" y="1877523"/>
                </a:lnTo>
                <a:lnTo>
                  <a:pt x="3172459" y="1874876"/>
                </a:lnTo>
                <a:lnTo>
                  <a:pt x="3177749" y="1872758"/>
                </a:lnTo>
                <a:lnTo>
                  <a:pt x="3182510" y="1870905"/>
                </a:lnTo>
                <a:lnTo>
                  <a:pt x="3187801" y="1869846"/>
                </a:lnTo>
                <a:lnTo>
                  <a:pt x="3190446" y="1869581"/>
                </a:lnTo>
                <a:lnTo>
                  <a:pt x="3193091" y="1869581"/>
                </a:lnTo>
                <a:lnTo>
                  <a:pt x="3195472" y="1869581"/>
                </a:lnTo>
                <a:lnTo>
                  <a:pt x="3198117" y="1869846"/>
                </a:lnTo>
                <a:lnTo>
                  <a:pt x="3200497" y="1870375"/>
                </a:lnTo>
                <a:lnTo>
                  <a:pt x="3202878" y="1870905"/>
                </a:lnTo>
                <a:lnTo>
                  <a:pt x="3205259" y="1871964"/>
                </a:lnTo>
                <a:lnTo>
                  <a:pt x="3207639" y="1873023"/>
                </a:lnTo>
                <a:lnTo>
                  <a:pt x="3210020" y="1874611"/>
                </a:lnTo>
                <a:lnTo>
                  <a:pt x="3211872" y="1875934"/>
                </a:lnTo>
                <a:lnTo>
                  <a:pt x="3211872" y="1875140"/>
                </a:lnTo>
                <a:lnTo>
                  <a:pt x="3212136" y="1874346"/>
                </a:lnTo>
                <a:lnTo>
                  <a:pt x="3213459" y="1872493"/>
                </a:lnTo>
                <a:lnTo>
                  <a:pt x="3215046" y="1870375"/>
                </a:lnTo>
                <a:lnTo>
                  <a:pt x="3217691" y="1867993"/>
                </a:lnTo>
                <a:lnTo>
                  <a:pt x="3221130" y="1865610"/>
                </a:lnTo>
                <a:lnTo>
                  <a:pt x="3224304" y="1863492"/>
                </a:lnTo>
                <a:lnTo>
                  <a:pt x="3231975" y="1858727"/>
                </a:lnTo>
                <a:lnTo>
                  <a:pt x="3239117" y="1854227"/>
                </a:lnTo>
                <a:lnTo>
                  <a:pt x="3245201" y="1851314"/>
                </a:lnTo>
                <a:lnTo>
                  <a:pt x="3248904" y="1849461"/>
                </a:lnTo>
                <a:lnTo>
                  <a:pt x="3242556" y="1850255"/>
                </a:lnTo>
                <a:lnTo>
                  <a:pt x="3233562" y="1851050"/>
                </a:lnTo>
                <a:lnTo>
                  <a:pt x="3211872" y="1853961"/>
                </a:lnTo>
                <a:lnTo>
                  <a:pt x="3191504" y="1856874"/>
                </a:lnTo>
                <a:lnTo>
                  <a:pt x="3183833" y="1857933"/>
                </a:lnTo>
                <a:lnTo>
                  <a:pt x="3179601" y="1858198"/>
                </a:lnTo>
                <a:lnTo>
                  <a:pt x="3179601" y="1857138"/>
                </a:lnTo>
                <a:lnTo>
                  <a:pt x="3180394" y="1856344"/>
                </a:lnTo>
                <a:lnTo>
                  <a:pt x="3181717" y="1854227"/>
                </a:lnTo>
                <a:lnTo>
                  <a:pt x="3184097" y="1851844"/>
                </a:lnTo>
                <a:lnTo>
                  <a:pt x="3187007" y="1849196"/>
                </a:lnTo>
                <a:lnTo>
                  <a:pt x="3194149" y="1843373"/>
                </a:lnTo>
                <a:lnTo>
                  <a:pt x="3201291" y="1837813"/>
                </a:lnTo>
                <a:lnTo>
                  <a:pt x="3207375" y="1833577"/>
                </a:lnTo>
                <a:lnTo>
                  <a:pt x="3210549" y="1830930"/>
                </a:lnTo>
                <a:lnTo>
                  <a:pt x="3210549" y="1830401"/>
                </a:lnTo>
                <a:lnTo>
                  <a:pt x="3210549" y="1830135"/>
                </a:lnTo>
                <a:lnTo>
                  <a:pt x="3209227" y="1830930"/>
                </a:lnTo>
                <a:lnTo>
                  <a:pt x="3202614" y="1834371"/>
                </a:lnTo>
                <a:lnTo>
                  <a:pt x="3194943" y="1824577"/>
                </a:lnTo>
                <a:lnTo>
                  <a:pt x="3194678" y="1827753"/>
                </a:lnTo>
                <a:lnTo>
                  <a:pt x="3194414" y="1831195"/>
                </a:lnTo>
                <a:lnTo>
                  <a:pt x="3193356" y="1834107"/>
                </a:lnTo>
                <a:lnTo>
                  <a:pt x="3192562" y="1837019"/>
                </a:lnTo>
                <a:lnTo>
                  <a:pt x="3191239" y="1839931"/>
                </a:lnTo>
                <a:lnTo>
                  <a:pt x="3189652" y="1842578"/>
                </a:lnTo>
                <a:lnTo>
                  <a:pt x="3187801" y="1844961"/>
                </a:lnTo>
                <a:lnTo>
                  <a:pt x="3185949" y="1847608"/>
                </a:lnTo>
                <a:lnTo>
                  <a:pt x="3183833" y="1849461"/>
                </a:lnTo>
                <a:lnTo>
                  <a:pt x="3181452" y="1851844"/>
                </a:lnTo>
                <a:lnTo>
                  <a:pt x="3179072" y="1853697"/>
                </a:lnTo>
                <a:lnTo>
                  <a:pt x="3176426" y="1855815"/>
                </a:lnTo>
                <a:lnTo>
                  <a:pt x="3170872" y="1858992"/>
                </a:lnTo>
                <a:lnTo>
                  <a:pt x="3165317" y="1861904"/>
                </a:lnTo>
                <a:lnTo>
                  <a:pt x="3159497" y="1864286"/>
                </a:lnTo>
                <a:lnTo>
                  <a:pt x="3153678" y="1866140"/>
                </a:lnTo>
                <a:lnTo>
                  <a:pt x="3147594" y="1867198"/>
                </a:lnTo>
                <a:lnTo>
                  <a:pt x="3142568" y="1867728"/>
                </a:lnTo>
                <a:lnTo>
                  <a:pt x="3137807" y="1867993"/>
                </a:lnTo>
                <a:lnTo>
                  <a:pt x="3133310" y="1867463"/>
                </a:lnTo>
                <a:lnTo>
                  <a:pt x="3131459" y="1867198"/>
                </a:lnTo>
                <a:lnTo>
                  <a:pt x="3130136" y="1866669"/>
                </a:lnTo>
                <a:lnTo>
                  <a:pt x="3128549" y="1865610"/>
                </a:lnTo>
                <a:lnTo>
                  <a:pt x="3127755" y="1864816"/>
                </a:lnTo>
                <a:lnTo>
                  <a:pt x="3119555" y="1870905"/>
                </a:lnTo>
                <a:lnTo>
                  <a:pt x="3122465" y="1875934"/>
                </a:lnTo>
                <a:lnTo>
                  <a:pt x="3116117" y="1879111"/>
                </a:lnTo>
                <a:lnTo>
                  <a:pt x="3109768" y="1881494"/>
                </a:lnTo>
                <a:lnTo>
                  <a:pt x="3103949" y="1883612"/>
                </a:lnTo>
                <a:lnTo>
                  <a:pt x="3098129" y="1884936"/>
                </a:lnTo>
                <a:lnTo>
                  <a:pt x="3092046" y="1885730"/>
                </a:lnTo>
                <a:lnTo>
                  <a:pt x="3085962" y="1886259"/>
                </a:lnTo>
                <a:lnTo>
                  <a:pt x="3079084" y="1886524"/>
                </a:lnTo>
                <a:lnTo>
                  <a:pt x="3071413" y="1886789"/>
                </a:lnTo>
                <a:lnTo>
                  <a:pt x="3072736" y="1887847"/>
                </a:lnTo>
                <a:lnTo>
                  <a:pt x="3073529" y="1888906"/>
                </a:lnTo>
                <a:lnTo>
                  <a:pt x="3075117" y="1891289"/>
                </a:lnTo>
                <a:lnTo>
                  <a:pt x="3075910" y="1893936"/>
                </a:lnTo>
                <a:lnTo>
                  <a:pt x="3076704" y="1896319"/>
                </a:lnTo>
                <a:lnTo>
                  <a:pt x="3077233" y="1900819"/>
                </a:lnTo>
                <a:lnTo>
                  <a:pt x="3077497" y="1902408"/>
                </a:lnTo>
                <a:lnTo>
                  <a:pt x="3078026" y="1903202"/>
                </a:lnTo>
                <a:lnTo>
                  <a:pt x="3041787" y="1928880"/>
                </a:lnTo>
                <a:lnTo>
                  <a:pt x="3039142" y="1924645"/>
                </a:lnTo>
                <a:lnTo>
                  <a:pt x="3023007" y="1938411"/>
                </a:lnTo>
                <a:lnTo>
                  <a:pt x="3020097" y="1932851"/>
                </a:lnTo>
                <a:lnTo>
                  <a:pt x="3011368" y="1937087"/>
                </a:lnTo>
                <a:lnTo>
                  <a:pt x="3002639" y="1939205"/>
                </a:lnTo>
                <a:lnTo>
                  <a:pt x="3002374" y="1939205"/>
                </a:lnTo>
                <a:lnTo>
                  <a:pt x="3001052" y="1939734"/>
                </a:lnTo>
                <a:lnTo>
                  <a:pt x="2997878" y="1948735"/>
                </a:lnTo>
                <a:lnTo>
                  <a:pt x="2991794" y="1934440"/>
                </a:lnTo>
                <a:lnTo>
                  <a:pt x="2980155" y="1947147"/>
                </a:lnTo>
                <a:lnTo>
                  <a:pt x="2974336" y="1953235"/>
                </a:lnTo>
                <a:lnTo>
                  <a:pt x="2968516" y="1959059"/>
                </a:lnTo>
                <a:lnTo>
                  <a:pt x="2962961" y="1964354"/>
                </a:lnTo>
                <a:lnTo>
                  <a:pt x="2957671" y="1968325"/>
                </a:lnTo>
                <a:lnTo>
                  <a:pt x="2955026" y="1970178"/>
                </a:lnTo>
                <a:lnTo>
                  <a:pt x="2952645" y="1971501"/>
                </a:lnTo>
                <a:lnTo>
                  <a:pt x="2950529" y="1972295"/>
                </a:lnTo>
                <a:lnTo>
                  <a:pt x="2948678" y="1972825"/>
                </a:lnTo>
                <a:lnTo>
                  <a:pt x="2938097" y="1980767"/>
                </a:lnTo>
                <a:lnTo>
                  <a:pt x="2938626" y="1970178"/>
                </a:lnTo>
                <a:lnTo>
                  <a:pt x="2935981" y="1974149"/>
                </a:lnTo>
                <a:lnTo>
                  <a:pt x="2932807" y="1988444"/>
                </a:lnTo>
                <a:lnTo>
                  <a:pt x="2931219" y="1983679"/>
                </a:lnTo>
                <a:lnTo>
                  <a:pt x="2925929" y="1986062"/>
                </a:lnTo>
                <a:lnTo>
                  <a:pt x="2927516" y="1981296"/>
                </a:lnTo>
                <a:lnTo>
                  <a:pt x="2922226" y="1985797"/>
                </a:lnTo>
                <a:lnTo>
                  <a:pt x="2916936" y="1990827"/>
                </a:lnTo>
                <a:lnTo>
                  <a:pt x="2911645" y="1996121"/>
                </a:lnTo>
                <a:lnTo>
                  <a:pt x="2906090" y="2001945"/>
                </a:lnTo>
                <a:lnTo>
                  <a:pt x="2900800" y="2008034"/>
                </a:lnTo>
                <a:lnTo>
                  <a:pt x="2895510" y="2014388"/>
                </a:lnTo>
                <a:lnTo>
                  <a:pt x="2890484" y="2021006"/>
                </a:lnTo>
                <a:lnTo>
                  <a:pt x="2885458" y="2027624"/>
                </a:lnTo>
                <a:lnTo>
                  <a:pt x="2880961" y="2034771"/>
                </a:lnTo>
                <a:lnTo>
                  <a:pt x="2876464" y="2041919"/>
                </a:lnTo>
                <a:lnTo>
                  <a:pt x="2872761" y="2048537"/>
                </a:lnTo>
                <a:lnTo>
                  <a:pt x="2869058" y="2055420"/>
                </a:lnTo>
                <a:lnTo>
                  <a:pt x="2865884" y="2062039"/>
                </a:lnTo>
                <a:lnTo>
                  <a:pt x="2863239" y="2068392"/>
                </a:lnTo>
                <a:lnTo>
                  <a:pt x="2861122" y="2075010"/>
                </a:lnTo>
                <a:lnTo>
                  <a:pt x="2859800" y="2080834"/>
                </a:lnTo>
                <a:lnTo>
                  <a:pt x="2862974" y="2082687"/>
                </a:lnTo>
                <a:lnTo>
                  <a:pt x="2866148" y="2085599"/>
                </a:lnTo>
                <a:lnTo>
                  <a:pt x="2869323" y="2088776"/>
                </a:lnTo>
                <a:lnTo>
                  <a:pt x="2873026" y="2092217"/>
                </a:lnTo>
                <a:lnTo>
                  <a:pt x="2879374" y="2099629"/>
                </a:lnTo>
                <a:lnTo>
                  <a:pt x="2882548" y="2103072"/>
                </a:lnTo>
                <a:lnTo>
                  <a:pt x="2885458" y="2105985"/>
                </a:lnTo>
                <a:lnTo>
                  <a:pt x="2888103" y="2108368"/>
                </a:lnTo>
                <a:lnTo>
                  <a:pt x="2890484" y="2109957"/>
                </a:lnTo>
                <a:lnTo>
                  <a:pt x="2891277" y="2110219"/>
                </a:lnTo>
                <a:lnTo>
                  <a:pt x="2892335" y="2110219"/>
                </a:lnTo>
                <a:lnTo>
                  <a:pt x="2893129" y="2109957"/>
                </a:lnTo>
                <a:lnTo>
                  <a:pt x="2893658" y="2109426"/>
                </a:lnTo>
                <a:lnTo>
                  <a:pt x="2894452" y="2108368"/>
                </a:lnTo>
                <a:lnTo>
                  <a:pt x="2894981" y="2107044"/>
                </a:lnTo>
                <a:lnTo>
                  <a:pt x="2895245" y="2104927"/>
                </a:lnTo>
                <a:lnTo>
                  <a:pt x="2895245" y="2102807"/>
                </a:lnTo>
                <a:lnTo>
                  <a:pt x="2895245" y="2096718"/>
                </a:lnTo>
                <a:lnTo>
                  <a:pt x="2894452" y="2088511"/>
                </a:lnTo>
                <a:lnTo>
                  <a:pt x="2894716" y="2088511"/>
                </a:lnTo>
                <a:lnTo>
                  <a:pt x="2900535" y="2090100"/>
                </a:lnTo>
                <a:lnTo>
                  <a:pt x="2903181" y="2095394"/>
                </a:lnTo>
                <a:lnTo>
                  <a:pt x="2903710" y="2097777"/>
                </a:lnTo>
                <a:lnTo>
                  <a:pt x="2904239" y="2100159"/>
                </a:lnTo>
                <a:lnTo>
                  <a:pt x="2904239" y="2102279"/>
                </a:lnTo>
                <a:lnTo>
                  <a:pt x="2904239" y="2104396"/>
                </a:lnTo>
                <a:lnTo>
                  <a:pt x="2903974" y="2105985"/>
                </a:lnTo>
                <a:lnTo>
                  <a:pt x="2903445" y="2107574"/>
                </a:lnTo>
                <a:lnTo>
                  <a:pt x="2902652" y="2109426"/>
                </a:lnTo>
                <a:lnTo>
                  <a:pt x="2901594" y="2110485"/>
                </a:lnTo>
                <a:lnTo>
                  <a:pt x="2900800" y="2111541"/>
                </a:lnTo>
                <a:lnTo>
                  <a:pt x="2899742" y="2112868"/>
                </a:lnTo>
                <a:lnTo>
                  <a:pt x="2897097" y="2114983"/>
                </a:lnTo>
                <a:lnTo>
                  <a:pt x="2893658" y="2116041"/>
                </a:lnTo>
                <a:lnTo>
                  <a:pt x="2890484" y="2117100"/>
                </a:lnTo>
                <a:lnTo>
                  <a:pt x="2886781" y="2117892"/>
                </a:lnTo>
                <a:lnTo>
                  <a:pt x="2883077" y="2118158"/>
                </a:lnTo>
                <a:lnTo>
                  <a:pt x="2879639" y="2118158"/>
                </a:lnTo>
                <a:lnTo>
                  <a:pt x="2876200" y="2117892"/>
                </a:lnTo>
                <a:lnTo>
                  <a:pt x="2873026" y="2117100"/>
                </a:lnTo>
                <a:lnTo>
                  <a:pt x="2870116" y="2116571"/>
                </a:lnTo>
                <a:lnTo>
                  <a:pt x="2867735" y="2116041"/>
                </a:lnTo>
                <a:lnTo>
                  <a:pt x="2865884" y="2115247"/>
                </a:lnTo>
                <a:lnTo>
                  <a:pt x="2860593" y="2118689"/>
                </a:lnTo>
                <a:lnTo>
                  <a:pt x="2855568" y="2122126"/>
                </a:lnTo>
                <a:lnTo>
                  <a:pt x="2850806" y="2124774"/>
                </a:lnTo>
                <a:lnTo>
                  <a:pt x="2848955" y="2125833"/>
                </a:lnTo>
                <a:lnTo>
                  <a:pt x="2847103" y="2126363"/>
                </a:lnTo>
                <a:lnTo>
                  <a:pt x="2845781" y="2126628"/>
                </a:lnTo>
                <a:lnTo>
                  <a:pt x="2844193" y="2126628"/>
                </a:lnTo>
                <a:lnTo>
                  <a:pt x="2843400" y="2126098"/>
                </a:lnTo>
                <a:lnTo>
                  <a:pt x="2842606" y="2124774"/>
                </a:lnTo>
                <a:lnTo>
                  <a:pt x="2842606" y="2123186"/>
                </a:lnTo>
                <a:lnTo>
                  <a:pt x="2842606" y="2121069"/>
                </a:lnTo>
                <a:lnTo>
                  <a:pt x="2843664" y="2118158"/>
                </a:lnTo>
                <a:lnTo>
                  <a:pt x="2844722" y="2114719"/>
                </a:lnTo>
                <a:lnTo>
                  <a:pt x="2835729" y="2120277"/>
                </a:lnTo>
                <a:lnTo>
                  <a:pt x="2833348" y="2116041"/>
                </a:lnTo>
                <a:lnTo>
                  <a:pt x="2831232" y="2119217"/>
                </a:lnTo>
                <a:lnTo>
                  <a:pt x="2829645" y="2122126"/>
                </a:lnTo>
                <a:lnTo>
                  <a:pt x="2827529" y="2124774"/>
                </a:lnTo>
                <a:lnTo>
                  <a:pt x="2825148" y="2127420"/>
                </a:lnTo>
                <a:lnTo>
                  <a:pt x="2820916" y="2131920"/>
                </a:lnTo>
                <a:lnTo>
                  <a:pt x="2816419" y="2135628"/>
                </a:lnTo>
                <a:lnTo>
                  <a:pt x="2811393" y="2139070"/>
                </a:lnTo>
                <a:lnTo>
                  <a:pt x="2806368" y="2141453"/>
                </a:lnTo>
                <a:lnTo>
                  <a:pt x="2801342" y="2143572"/>
                </a:lnTo>
                <a:lnTo>
                  <a:pt x="2795787" y="2145425"/>
                </a:lnTo>
                <a:lnTo>
                  <a:pt x="2790232" y="2147280"/>
                </a:lnTo>
                <a:lnTo>
                  <a:pt x="2784677" y="2148339"/>
                </a:lnTo>
                <a:lnTo>
                  <a:pt x="2773038" y="2150988"/>
                </a:lnTo>
                <a:lnTo>
                  <a:pt x="2760871" y="2153634"/>
                </a:lnTo>
                <a:lnTo>
                  <a:pt x="2754787" y="2155489"/>
                </a:lnTo>
                <a:lnTo>
                  <a:pt x="2748174" y="2157342"/>
                </a:lnTo>
                <a:lnTo>
                  <a:pt x="2725161" y="1953235"/>
                </a:lnTo>
                <a:lnTo>
                  <a:pt x="2702148" y="1748598"/>
                </a:lnTo>
                <a:lnTo>
                  <a:pt x="2683367" y="1575728"/>
                </a:lnTo>
                <a:lnTo>
                  <a:pt x="2687070" y="1573345"/>
                </a:lnTo>
                <a:lnTo>
                  <a:pt x="2689980" y="1570698"/>
                </a:lnTo>
                <a:lnTo>
                  <a:pt x="2692890" y="1567786"/>
                </a:lnTo>
                <a:lnTo>
                  <a:pt x="2695271" y="1564874"/>
                </a:lnTo>
                <a:lnTo>
                  <a:pt x="2697387" y="1561962"/>
                </a:lnTo>
                <a:lnTo>
                  <a:pt x="2698974" y="1558520"/>
                </a:lnTo>
                <a:lnTo>
                  <a:pt x="2700825" y="1555343"/>
                </a:lnTo>
                <a:lnTo>
                  <a:pt x="2701883" y="1551637"/>
                </a:lnTo>
                <a:lnTo>
                  <a:pt x="2702941" y="1548196"/>
                </a:lnTo>
                <a:lnTo>
                  <a:pt x="2703735" y="1544489"/>
                </a:lnTo>
                <a:lnTo>
                  <a:pt x="2704264" y="1540783"/>
                </a:lnTo>
                <a:lnTo>
                  <a:pt x="2704793" y="1537077"/>
                </a:lnTo>
                <a:lnTo>
                  <a:pt x="2705058" y="1529135"/>
                </a:lnTo>
                <a:lnTo>
                  <a:pt x="2704529" y="1521193"/>
                </a:lnTo>
                <a:lnTo>
                  <a:pt x="2700561" y="1519605"/>
                </a:lnTo>
                <a:lnTo>
                  <a:pt x="2701883" y="1516692"/>
                </a:lnTo>
                <a:lnTo>
                  <a:pt x="2703471" y="1514045"/>
                </a:lnTo>
                <a:lnTo>
                  <a:pt x="2704529" y="1511397"/>
                </a:lnTo>
                <a:lnTo>
                  <a:pt x="2705587" y="1508750"/>
                </a:lnTo>
                <a:lnTo>
                  <a:pt x="2706909" y="1503191"/>
                </a:lnTo>
                <a:lnTo>
                  <a:pt x="2708496" y="1497896"/>
                </a:lnTo>
                <a:lnTo>
                  <a:pt x="2709554" y="1492338"/>
                </a:lnTo>
                <a:lnTo>
                  <a:pt x="2711142" y="1487042"/>
                </a:lnTo>
                <a:lnTo>
                  <a:pt x="2712200" y="1484395"/>
                </a:lnTo>
                <a:lnTo>
                  <a:pt x="2713258" y="1481749"/>
                </a:lnTo>
                <a:lnTo>
                  <a:pt x="2714580" y="1479366"/>
                </a:lnTo>
                <a:lnTo>
                  <a:pt x="2716432" y="1476983"/>
                </a:lnTo>
                <a:lnTo>
                  <a:pt x="2715109" y="1467188"/>
                </a:lnTo>
                <a:lnTo>
                  <a:pt x="2712993" y="1456863"/>
                </a:lnTo>
                <a:lnTo>
                  <a:pt x="2710877" y="1447333"/>
                </a:lnTo>
                <a:lnTo>
                  <a:pt x="2709290" y="1442833"/>
                </a:lnTo>
                <a:lnTo>
                  <a:pt x="2707703" y="1438862"/>
                </a:lnTo>
                <a:lnTo>
                  <a:pt x="2711142" y="1435420"/>
                </a:lnTo>
                <a:lnTo>
                  <a:pt x="2714316" y="1432244"/>
                </a:lnTo>
                <a:lnTo>
                  <a:pt x="2718019" y="1429332"/>
                </a:lnTo>
                <a:lnTo>
                  <a:pt x="2721987" y="1426684"/>
                </a:lnTo>
                <a:lnTo>
                  <a:pt x="2725690" y="1423771"/>
                </a:lnTo>
                <a:lnTo>
                  <a:pt x="2730187" y="1421124"/>
                </a:lnTo>
                <a:lnTo>
                  <a:pt x="2734419" y="1418477"/>
                </a:lnTo>
                <a:lnTo>
                  <a:pt x="2739180" y="1416095"/>
                </a:lnTo>
                <a:lnTo>
                  <a:pt x="2748967" y="1411331"/>
                </a:lnTo>
                <a:lnTo>
                  <a:pt x="2759019" y="1407361"/>
                </a:lnTo>
                <a:lnTo>
                  <a:pt x="2770393" y="1403389"/>
                </a:lnTo>
                <a:lnTo>
                  <a:pt x="2781767" y="1399948"/>
                </a:lnTo>
                <a:lnTo>
                  <a:pt x="2793671" y="1396771"/>
                </a:lnTo>
                <a:lnTo>
                  <a:pt x="2806368" y="1393858"/>
                </a:lnTo>
                <a:lnTo>
                  <a:pt x="2819329" y="1391211"/>
                </a:lnTo>
                <a:lnTo>
                  <a:pt x="2832555" y="1388828"/>
                </a:lnTo>
                <a:lnTo>
                  <a:pt x="2846045" y="1386711"/>
                </a:lnTo>
                <a:lnTo>
                  <a:pt x="2859800" y="1384857"/>
                </a:lnTo>
                <a:lnTo>
                  <a:pt x="2873555" y="1383005"/>
                </a:lnTo>
                <a:lnTo>
                  <a:pt x="2887574" y="1381417"/>
                </a:lnTo>
                <a:lnTo>
                  <a:pt x="2916142" y="1378767"/>
                </a:lnTo>
                <a:lnTo>
                  <a:pt x="2943916" y="1376915"/>
                </a:lnTo>
                <a:lnTo>
                  <a:pt x="2971426" y="1375063"/>
                </a:lnTo>
                <a:lnTo>
                  <a:pt x="2998142" y="1373209"/>
                </a:lnTo>
                <a:lnTo>
                  <a:pt x="3023271" y="1371886"/>
                </a:lnTo>
                <a:lnTo>
                  <a:pt x="3046813" y="1370033"/>
                </a:lnTo>
                <a:lnTo>
                  <a:pt x="3067975" y="1367915"/>
                </a:lnTo>
                <a:lnTo>
                  <a:pt x="3077497" y="1367121"/>
                </a:lnTo>
                <a:lnTo>
                  <a:pt x="3086491" y="1365533"/>
                </a:lnTo>
                <a:lnTo>
                  <a:pt x="3131459" y="1358385"/>
                </a:lnTo>
                <a:lnTo>
                  <a:pt x="3176426" y="1350443"/>
                </a:lnTo>
                <a:lnTo>
                  <a:pt x="3266891" y="1334029"/>
                </a:lnTo>
                <a:lnTo>
                  <a:pt x="3311595" y="1325822"/>
                </a:lnTo>
                <a:lnTo>
                  <a:pt x="3356827" y="1317879"/>
                </a:lnTo>
                <a:lnTo>
                  <a:pt x="3379311" y="1313909"/>
                </a:lnTo>
                <a:lnTo>
                  <a:pt x="3402059" y="1310467"/>
                </a:lnTo>
                <a:lnTo>
                  <a:pt x="3424543" y="1307290"/>
                </a:lnTo>
                <a:lnTo>
                  <a:pt x="3447027" y="1304113"/>
                </a:lnTo>
                <a:lnTo>
                  <a:pt x="3437769" y="1317879"/>
                </a:lnTo>
                <a:lnTo>
                  <a:pt x="3450995" y="1302790"/>
                </a:lnTo>
                <a:lnTo>
                  <a:pt x="3458666" y="1301466"/>
                </a:lnTo>
                <a:lnTo>
                  <a:pt x="3470569" y="1299878"/>
                </a:lnTo>
                <a:close/>
                <a:moveTo>
                  <a:pt x="3505718" y="1298554"/>
                </a:moveTo>
                <a:lnTo>
                  <a:pt x="3505718" y="1302846"/>
                </a:lnTo>
                <a:lnTo>
                  <a:pt x="3497263" y="1304904"/>
                </a:lnTo>
                <a:lnTo>
                  <a:pt x="3505718" y="1298554"/>
                </a:lnTo>
                <a:close/>
                <a:moveTo>
                  <a:pt x="5765800" y="1298526"/>
                </a:moveTo>
                <a:lnTo>
                  <a:pt x="5775667" y="1309558"/>
                </a:lnTo>
                <a:lnTo>
                  <a:pt x="5775390" y="1309558"/>
                </a:lnTo>
                <a:lnTo>
                  <a:pt x="5775908" y="1310635"/>
                </a:lnTo>
                <a:lnTo>
                  <a:pt x="5778500" y="1314401"/>
                </a:lnTo>
                <a:lnTo>
                  <a:pt x="5772798" y="1308212"/>
                </a:lnTo>
                <a:lnTo>
                  <a:pt x="5773835" y="1310635"/>
                </a:lnTo>
                <a:lnTo>
                  <a:pt x="5773316" y="1310635"/>
                </a:lnTo>
                <a:lnTo>
                  <a:pt x="5765800" y="1298795"/>
                </a:lnTo>
                <a:lnTo>
                  <a:pt x="5765800" y="1298526"/>
                </a:lnTo>
                <a:close/>
                <a:moveTo>
                  <a:pt x="2768601" y="1289050"/>
                </a:moveTo>
                <a:lnTo>
                  <a:pt x="2768601" y="1289248"/>
                </a:lnTo>
                <a:lnTo>
                  <a:pt x="2765426" y="1292227"/>
                </a:lnTo>
                <a:lnTo>
                  <a:pt x="2768601" y="1289050"/>
                </a:lnTo>
                <a:close/>
                <a:moveTo>
                  <a:pt x="802142" y="1287393"/>
                </a:moveTo>
                <a:lnTo>
                  <a:pt x="803276" y="1288385"/>
                </a:lnTo>
                <a:lnTo>
                  <a:pt x="803049" y="1288385"/>
                </a:lnTo>
                <a:lnTo>
                  <a:pt x="798513" y="1288980"/>
                </a:lnTo>
                <a:lnTo>
                  <a:pt x="802142" y="1287393"/>
                </a:lnTo>
                <a:close/>
                <a:moveTo>
                  <a:pt x="5313891" y="1287319"/>
                </a:moveTo>
                <a:lnTo>
                  <a:pt x="5330874" y="1307555"/>
                </a:lnTo>
                <a:lnTo>
                  <a:pt x="5333262" y="1312594"/>
                </a:lnTo>
                <a:lnTo>
                  <a:pt x="5329283" y="1307555"/>
                </a:lnTo>
                <a:lnTo>
                  <a:pt x="5328752" y="1306762"/>
                </a:lnTo>
                <a:lnTo>
                  <a:pt x="5313891" y="1287319"/>
                </a:lnTo>
                <a:close/>
                <a:moveTo>
                  <a:pt x="5546726" y="1285921"/>
                </a:moveTo>
                <a:lnTo>
                  <a:pt x="5578586" y="1321514"/>
                </a:lnTo>
                <a:lnTo>
                  <a:pt x="5582242" y="1326533"/>
                </a:lnTo>
                <a:lnTo>
                  <a:pt x="5585898" y="1332074"/>
                </a:lnTo>
                <a:lnTo>
                  <a:pt x="5593732" y="1343936"/>
                </a:lnTo>
                <a:lnTo>
                  <a:pt x="5601045" y="1356064"/>
                </a:lnTo>
                <a:lnTo>
                  <a:pt x="5607051" y="1366880"/>
                </a:lnTo>
                <a:lnTo>
                  <a:pt x="5595038" y="1360022"/>
                </a:lnTo>
                <a:lnTo>
                  <a:pt x="5591904" y="1354483"/>
                </a:lnTo>
                <a:lnTo>
                  <a:pt x="5587465" y="1353427"/>
                </a:lnTo>
                <a:lnTo>
                  <a:pt x="5582242" y="1343936"/>
                </a:lnTo>
                <a:lnTo>
                  <a:pt x="5581720" y="1344726"/>
                </a:lnTo>
                <a:lnTo>
                  <a:pt x="5581197" y="1344990"/>
                </a:lnTo>
                <a:lnTo>
                  <a:pt x="5574669" y="1337078"/>
                </a:lnTo>
                <a:lnTo>
                  <a:pt x="5567357" y="1328115"/>
                </a:lnTo>
                <a:lnTo>
                  <a:pt x="5556911" y="1315192"/>
                </a:lnTo>
                <a:lnTo>
                  <a:pt x="5556388" y="1313879"/>
                </a:lnTo>
                <a:lnTo>
                  <a:pt x="5554822" y="1300425"/>
                </a:lnTo>
                <a:lnTo>
                  <a:pt x="5549599" y="1291987"/>
                </a:lnTo>
                <a:lnTo>
                  <a:pt x="5546726" y="1285921"/>
                </a:lnTo>
                <a:close/>
                <a:moveTo>
                  <a:pt x="5311772" y="1284790"/>
                </a:moveTo>
                <a:lnTo>
                  <a:pt x="5312568" y="1285586"/>
                </a:lnTo>
                <a:lnTo>
                  <a:pt x="5313891" y="1287319"/>
                </a:lnTo>
                <a:lnTo>
                  <a:pt x="5311772" y="1284790"/>
                </a:lnTo>
                <a:close/>
                <a:moveTo>
                  <a:pt x="5561013" y="1282741"/>
                </a:moveTo>
                <a:lnTo>
                  <a:pt x="5564453" y="1286243"/>
                </a:lnTo>
                <a:lnTo>
                  <a:pt x="5567363" y="1289090"/>
                </a:lnTo>
                <a:lnTo>
                  <a:pt x="5561542" y="1288871"/>
                </a:lnTo>
                <a:lnTo>
                  <a:pt x="5561013" y="1282741"/>
                </a:lnTo>
                <a:close/>
                <a:moveTo>
                  <a:pt x="858309" y="1274694"/>
                </a:moveTo>
                <a:lnTo>
                  <a:pt x="858838" y="1274871"/>
                </a:lnTo>
                <a:lnTo>
                  <a:pt x="858838" y="1275048"/>
                </a:lnTo>
                <a:lnTo>
                  <a:pt x="852488" y="1276283"/>
                </a:lnTo>
                <a:lnTo>
                  <a:pt x="858309" y="1274694"/>
                </a:lnTo>
                <a:close/>
                <a:moveTo>
                  <a:pt x="5740400" y="1273126"/>
                </a:moveTo>
                <a:lnTo>
                  <a:pt x="5741316" y="1273960"/>
                </a:lnTo>
                <a:lnTo>
                  <a:pt x="5748338" y="1282573"/>
                </a:lnTo>
                <a:lnTo>
                  <a:pt x="5748033" y="1283406"/>
                </a:lnTo>
                <a:lnTo>
                  <a:pt x="5748033" y="1284240"/>
                </a:lnTo>
                <a:lnTo>
                  <a:pt x="5741621" y="1275626"/>
                </a:lnTo>
                <a:lnTo>
                  <a:pt x="5740400" y="1273126"/>
                </a:lnTo>
                <a:close/>
                <a:moveTo>
                  <a:pt x="5493941" y="1270509"/>
                </a:moveTo>
                <a:lnTo>
                  <a:pt x="5494338" y="1271236"/>
                </a:lnTo>
                <a:lnTo>
                  <a:pt x="5494338" y="1271500"/>
                </a:lnTo>
                <a:lnTo>
                  <a:pt x="5493941" y="1270509"/>
                </a:lnTo>
                <a:close/>
                <a:moveTo>
                  <a:pt x="5492750" y="1268325"/>
                </a:moveTo>
                <a:lnTo>
                  <a:pt x="5493280" y="1268855"/>
                </a:lnTo>
                <a:lnTo>
                  <a:pt x="5493941" y="1270509"/>
                </a:lnTo>
                <a:lnTo>
                  <a:pt x="5492750" y="1268325"/>
                </a:lnTo>
                <a:close/>
                <a:moveTo>
                  <a:pt x="650876" y="1266754"/>
                </a:moveTo>
                <a:lnTo>
                  <a:pt x="650326" y="1267299"/>
                </a:lnTo>
                <a:lnTo>
                  <a:pt x="642071" y="1272198"/>
                </a:lnTo>
                <a:lnTo>
                  <a:pt x="636292" y="1275190"/>
                </a:lnTo>
                <a:lnTo>
                  <a:pt x="634090" y="1276007"/>
                </a:lnTo>
                <a:lnTo>
                  <a:pt x="632714" y="1276280"/>
                </a:lnTo>
                <a:lnTo>
                  <a:pt x="631339" y="1276280"/>
                </a:lnTo>
                <a:lnTo>
                  <a:pt x="630238" y="1275735"/>
                </a:lnTo>
                <a:lnTo>
                  <a:pt x="635741" y="1271653"/>
                </a:lnTo>
                <a:lnTo>
                  <a:pt x="650876" y="1266754"/>
                </a:lnTo>
                <a:close/>
                <a:moveTo>
                  <a:pt x="808038" y="1266753"/>
                </a:moveTo>
                <a:lnTo>
                  <a:pt x="807530" y="1266912"/>
                </a:lnTo>
                <a:lnTo>
                  <a:pt x="801688" y="1268341"/>
                </a:lnTo>
                <a:lnTo>
                  <a:pt x="808038" y="1266753"/>
                </a:lnTo>
                <a:close/>
                <a:moveTo>
                  <a:pt x="1020763" y="1260406"/>
                </a:moveTo>
                <a:lnTo>
                  <a:pt x="1022351" y="1260699"/>
                </a:lnTo>
                <a:lnTo>
                  <a:pt x="1021822" y="1260699"/>
                </a:lnTo>
                <a:lnTo>
                  <a:pt x="1004888" y="1268343"/>
                </a:lnTo>
                <a:lnTo>
                  <a:pt x="1020763" y="1260406"/>
                </a:lnTo>
                <a:close/>
                <a:moveTo>
                  <a:pt x="778482" y="1259909"/>
                </a:moveTo>
                <a:lnTo>
                  <a:pt x="770245" y="1261468"/>
                </a:lnTo>
                <a:lnTo>
                  <a:pt x="760931" y="1261714"/>
                </a:lnTo>
                <a:lnTo>
                  <a:pt x="760860" y="1261755"/>
                </a:lnTo>
                <a:lnTo>
                  <a:pt x="762976" y="1263079"/>
                </a:lnTo>
                <a:lnTo>
                  <a:pt x="780699" y="1260696"/>
                </a:lnTo>
                <a:lnTo>
                  <a:pt x="785546" y="1261751"/>
                </a:lnTo>
                <a:lnTo>
                  <a:pt x="778482" y="1259909"/>
                </a:lnTo>
                <a:close/>
                <a:moveTo>
                  <a:pt x="793131" y="1259638"/>
                </a:moveTo>
                <a:lnTo>
                  <a:pt x="792764" y="1259674"/>
                </a:lnTo>
                <a:lnTo>
                  <a:pt x="786521" y="1261963"/>
                </a:lnTo>
                <a:lnTo>
                  <a:pt x="786782" y="1262021"/>
                </a:lnTo>
                <a:lnTo>
                  <a:pt x="787576" y="1261755"/>
                </a:lnTo>
                <a:lnTo>
                  <a:pt x="793131" y="1259638"/>
                </a:lnTo>
                <a:close/>
                <a:moveTo>
                  <a:pt x="5289751" y="1258838"/>
                </a:moveTo>
                <a:lnTo>
                  <a:pt x="5290016" y="1259102"/>
                </a:lnTo>
                <a:lnTo>
                  <a:pt x="5289751" y="1259102"/>
                </a:lnTo>
                <a:lnTo>
                  <a:pt x="5289751" y="1258838"/>
                </a:lnTo>
                <a:close/>
                <a:moveTo>
                  <a:pt x="802724" y="1255783"/>
                </a:moveTo>
                <a:lnTo>
                  <a:pt x="790174" y="1259909"/>
                </a:lnTo>
                <a:lnTo>
                  <a:pt x="790583" y="1259869"/>
                </a:lnTo>
                <a:lnTo>
                  <a:pt x="802724" y="1255783"/>
                </a:lnTo>
                <a:close/>
                <a:moveTo>
                  <a:pt x="3398549" y="1255689"/>
                </a:moveTo>
                <a:lnTo>
                  <a:pt x="3402013" y="1258864"/>
                </a:lnTo>
                <a:lnTo>
                  <a:pt x="3395663" y="1263627"/>
                </a:lnTo>
                <a:lnTo>
                  <a:pt x="3398549" y="1255689"/>
                </a:lnTo>
                <a:close/>
                <a:moveTo>
                  <a:pt x="5280778" y="1249399"/>
                </a:moveTo>
                <a:lnTo>
                  <a:pt x="5281280" y="1249399"/>
                </a:lnTo>
                <a:lnTo>
                  <a:pt x="5284789" y="1252576"/>
                </a:lnTo>
                <a:lnTo>
                  <a:pt x="5280026" y="1250392"/>
                </a:lnTo>
                <a:lnTo>
                  <a:pt x="5280778" y="1249399"/>
                </a:lnTo>
                <a:close/>
                <a:moveTo>
                  <a:pt x="5721773" y="1249310"/>
                </a:moveTo>
                <a:lnTo>
                  <a:pt x="5724525" y="1253544"/>
                </a:lnTo>
                <a:lnTo>
                  <a:pt x="5724525" y="1254074"/>
                </a:lnTo>
                <a:lnTo>
                  <a:pt x="5721350" y="1249575"/>
                </a:lnTo>
                <a:lnTo>
                  <a:pt x="5721773" y="1249310"/>
                </a:lnTo>
                <a:close/>
                <a:moveTo>
                  <a:pt x="954089" y="1249292"/>
                </a:moveTo>
                <a:lnTo>
                  <a:pt x="953584" y="1249519"/>
                </a:lnTo>
                <a:lnTo>
                  <a:pt x="942976" y="1254055"/>
                </a:lnTo>
                <a:lnTo>
                  <a:pt x="954089" y="1249292"/>
                </a:lnTo>
                <a:close/>
                <a:moveTo>
                  <a:pt x="5570288" y="1248647"/>
                </a:moveTo>
                <a:lnTo>
                  <a:pt x="5570051" y="1249042"/>
                </a:lnTo>
                <a:lnTo>
                  <a:pt x="5570308" y="1249013"/>
                </a:lnTo>
                <a:lnTo>
                  <a:pt x="5570288" y="1248647"/>
                </a:lnTo>
                <a:close/>
                <a:moveTo>
                  <a:pt x="819817" y="1248622"/>
                </a:moveTo>
                <a:lnTo>
                  <a:pt x="822123" y="1248969"/>
                </a:lnTo>
                <a:lnTo>
                  <a:pt x="822492" y="1248784"/>
                </a:lnTo>
                <a:lnTo>
                  <a:pt x="819817" y="1248622"/>
                </a:lnTo>
                <a:close/>
                <a:moveTo>
                  <a:pt x="5489504" y="1247982"/>
                </a:moveTo>
                <a:lnTo>
                  <a:pt x="5489716" y="1248221"/>
                </a:lnTo>
                <a:lnTo>
                  <a:pt x="5491830" y="1251129"/>
                </a:lnTo>
                <a:lnTo>
                  <a:pt x="5493943" y="1254304"/>
                </a:lnTo>
                <a:lnTo>
                  <a:pt x="5495793" y="1258268"/>
                </a:lnTo>
                <a:lnTo>
                  <a:pt x="5493151" y="1254568"/>
                </a:lnTo>
                <a:lnTo>
                  <a:pt x="5491301" y="1251129"/>
                </a:lnTo>
                <a:lnTo>
                  <a:pt x="5489504" y="1247982"/>
                </a:lnTo>
                <a:close/>
                <a:moveTo>
                  <a:pt x="3387725" y="1247751"/>
                </a:moveTo>
                <a:lnTo>
                  <a:pt x="3387725" y="1248809"/>
                </a:lnTo>
                <a:lnTo>
                  <a:pt x="3375025" y="1249339"/>
                </a:lnTo>
                <a:lnTo>
                  <a:pt x="3387725" y="1247751"/>
                </a:lnTo>
                <a:close/>
                <a:moveTo>
                  <a:pt x="805034" y="1247726"/>
                </a:moveTo>
                <a:lnTo>
                  <a:pt x="789428" y="1251167"/>
                </a:lnTo>
                <a:lnTo>
                  <a:pt x="776466" y="1252755"/>
                </a:lnTo>
                <a:lnTo>
                  <a:pt x="776251" y="1252879"/>
                </a:lnTo>
                <a:lnTo>
                  <a:pt x="790971" y="1251337"/>
                </a:lnTo>
                <a:lnTo>
                  <a:pt x="806229" y="1247798"/>
                </a:lnTo>
                <a:lnTo>
                  <a:pt x="805034" y="1247726"/>
                </a:lnTo>
                <a:close/>
                <a:moveTo>
                  <a:pt x="952501" y="1247704"/>
                </a:moveTo>
                <a:lnTo>
                  <a:pt x="947622" y="1250879"/>
                </a:lnTo>
                <a:lnTo>
                  <a:pt x="941388" y="1252466"/>
                </a:lnTo>
                <a:lnTo>
                  <a:pt x="952501" y="1247704"/>
                </a:lnTo>
                <a:close/>
                <a:moveTo>
                  <a:pt x="5711825" y="1244549"/>
                </a:moveTo>
                <a:lnTo>
                  <a:pt x="5712073" y="1244549"/>
                </a:lnTo>
                <a:lnTo>
                  <a:pt x="5712817" y="1245264"/>
                </a:lnTo>
                <a:lnTo>
                  <a:pt x="5715794" y="1248598"/>
                </a:lnTo>
                <a:lnTo>
                  <a:pt x="5719763" y="1254075"/>
                </a:lnTo>
                <a:lnTo>
                  <a:pt x="5711825" y="1244549"/>
                </a:lnTo>
                <a:close/>
                <a:moveTo>
                  <a:pt x="5459703" y="1242741"/>
                </a:moveTo>
                <a:lnTo>
                  <a:pt x="5460042" y="1243184"/>
                </a:lnTo>
                <a:lnTo>
                  <a:pt x="5469995" y="1247266"/>
                </a:lnTo>
                <a:lnTo>
                  <a:pt x="5459988" y="1242829"/>
                </a:lnTo>
                <a:lnTo>
                  <a:pt x="5459857" y="1242931"/>
                </a:lnTo>
                <a:lnTo>
                  <a:pt x="5459703" y="1242741"/>
                </a:lnTo>
                <a:close/>
                <a:moveTo>
                  <a:pt x="3384363" y="1241399"/>
                </a:moveTo>
                <a:lnTo>
                  <a:pt x="3394075" y="1244046"/>
                </a:lnTo>
                <a:lnTo>
                  <a:pt x="3393826" y="1244046"/>
                </a:lnTo>
                <a:lnTo>
                  <a:pt x="3385857" y="1244575"/>
                </a:lnTo>
                <a:lnTo>
                  <a:pt x="3381375" y="1244046"/>
                </a:lnTo>
                <a:lnTo>
                  <a:pt x="3384363" y="1241399"/>
                </a:lnTo>
                <a:close/>
                <a:moveTo>
                  <a:pt x="5270417" y="1239872"/>
                </a:moveTo>
                <a:lnTo>
                  <a:pt x="5273426" y="1240190"/>
                </a:lnTo>
                <a:lnTo>
                  <a:pt x="5273676" y="1241144"/>
                </a:lnTo>
                <a:lnTo>
                  <a:pt x="5268913" y="1241461"/>
                </a:lnTo>
                <a:lnTo>
                  <a:pt x="5270417" y="1239872"/>
                </a:lnTo>
                <a:close/>
                <a:moveTo>
                  <a:pt x="984251" y="1239771"/>
                </a:moveTo>
                <a:lnTo>
                  <a:pt x="980113" y="1243602"/>
                </a:lnTo>
                <a:lnTo>
                  <a:pt x="982441" y="1243602"/>
                </a:lnTo>
                <a:lnTo>
                  <a:pt x="981147" y="1244971"/>
                </a:lnTo>
                <a:lnTo>
                  <a:pt x="976492" y="1247707"/>
                </a:lnTo>
                <a:lnTo>
                  <a:pt x="962784" y="1252908"/>
                </a:lnTo>
                <a:lnTo>
                  <a:pt x="949852" y="1260297"/>
                </a:lnTo>
                <a:lnTo>
                  <a:pt x="938213" y="1263582"/>
                </a:lnTo>
                <a:lnTo>
                  <a:pt x="945196" y="1259203"/>
                </a:lnTo>
                <a:lnTo>
                  <a:pt x="952179" y="1254823"/>
                </a:lnTo>
                <a:lnTo>
                  <a:pt x="963301" y="1251266"/>
                </a:lnTo>
                <a:lnTo>
                  <a:pt x="984251" y="1239771"/>
                </a:lnTo>
                <a:close/>
                <a:moveTo>
                  <a:pt x="1003866" y="1238181"/>
                </a:moveTo>
                <a:lnTo>
                  <a:pt x="1006476" y="1241719"/>
                </a:lnTo>
                <a:lnTo>
                  <a:pt x="1005432" y="1241719"/>
                </a:lnTo>
                <a:lnTo>
                  <a:pt x="987426" y="1247707"/>
                </a:lnTo>
                <a:lnTo>
                  <a:pt x="995255" y="1243080"/>
                </a:lnTo>
                <a:lnTo>
                  <a:pt x="993428" y="1242535"/>
                </a:lnTo>
                <a:lnTo>
                  <a:pt x="1003866" y="1238181"/>
                </a:lnTo>
                <a:close/>
                <a:moveTo>
                  <a:pt x="981076" y="1233421"/>
                </a:moveTo>
                <a:lnTo>
                  <a:pt x="978287" y="1236850"/>
                </a:lnTo>
                <a:lnTo>
                  <a:pt x="960438" y="1247707"/>
                </a:lnTo>
                <a:lnTo>
                  <a:pt x="981076" y="1233421"/>
                </a:lnTo>
                <a:close/>
                <a:moveTo>
                  <a:pt x="5713383" y="1231380"/>
                </a:moveTo>
                <a:lnTo>
                  <a:pt x="5721243" y="1242412"/>
                </a:lnTo>
                <a:lnTo>
                  <a:pt x="5737226" y="1263684"/>
                </a:lnTo>
                <a:lnTo>
                  <a:pt x="5734082" y="1261319"/>
                </a:lnTo>
                <a:lnTo>
                  <a:pt x="5734014" y="1261252"/>
                </a:lnTo>
                <a:lnTo>
                  <a:pt x="5737225" y="1266776"/>
                </a:lnTo>
                <a:lnTo>
                  <a:pt x="5732591" y="1259824"/>
                </a:lnTo>
                <a:lnTo>
                  <a:pt x="5731200" y="1258431"/>
                </a:lnTo>
                <a:lnTo>
                  <a:pt x="5728579" y="1255541"/>
                </a:lnTo>
                <a:lnTo>
                  <a:pt x="5725959" y="1251865"/>
                </a:lnTo>
                <a:lnTo>
                  <a:pt x="5720719" y="1244774"/>
                </a:lnTo>
                <a:lnTo>
                  <a:pt x="5715815" y="1237272"/>
                </a:lnTo>
                <a:lnTo>
                  <a:pt x="5713383" y="1231380"/>
                </a:lnTo>
                <a:close/>
                <a:moveTo>
                  <a:pt x="5684500" y="1227436"/>
                </a:moveTo>
                <a:lnTo>
                  <a:pt x="5688183" y="1232427"/>
                </a:lnTo>
                <a:lnTo>
                  <a:pt x="5689474" y="1234806"/>
                </a:lnTo>
                <a:lnTo>
                  <a:pt x="5690106" y="1234806"/>
                </a:lnTo>
                <a:lnTo>
                  <a:pt x="5690106" y="1234542"/>
                </a:lnTo>
                <a:lnTo>
                  <a:pt x="5690370" y="1234542"/>
                </a:lnTo>
                <a:lnTo>
                  <a:pt x="5691956" y="1234542"/>
                </a:lnTo>
                <a:lnTo>
                  <a:pt x="5691850" y="1234258"/>
                </a:lnTo>
                <a:lnTo>
                  <a:pt x="5687496" y="1230560"/>
                </a:lnTo>
                <a:lnTo>
                  <a:pt x="5684500" y="1227436"/>
                </a:lnTo>
                <a:close/>
                <a:moveTo>
                  <a:pt x="3387861" y="1222349"/>
                </a:moveTo>
                <a:lnTo>
                  <a:pt x="3392488" y="1222856"/>
                </a:lnTo>
                <a:lnTo>
                  <a:pt x="3392216" y="1223619"/>
                </a:lnTo>
                <a:lnTo>
                  <a:pt x="3386501" y="1229461"/>
                </a:lnTo>
                <a:lnTo>
                  <a:pt x="3389766" y="1235050"/>
                </a:lnTo>
                <a:lnTo>
                  <a:pt x="3382963" y="1229461"/>
                </a:lnTo>
                <a:lnTo>
                  <a:pt x="3387861" y="1222349"/>
                </a:lnTo>
                <a:close/>
                <a:moveTo>
                  <a:pt x="5618163" y="1219219"/>
                </a:moveTo>
                <a:lnTo>
                  <a:pt x="5621338" y="1220410"/>
                </a:lnTo>
                <a:lnTo>
                  <a:pt x="5618163" y="1220807"/>
                </a:lnTo>
                <a:lnTo>
                  <a:pt x="5618163" y="1219219"/>
                </a:lnTo>
                <a:close/>
                <a:moveTo>
                  <a:pt x="5541037" y="1217405"/>
                </a:moveTo>
                <a:lnTo>
                  <a:pt x="5541523" y="1218279"/>
                </a:lnTo>
                <a:lnTo>
                  <a:pt x="5544004" y="1219908"/>
                </a:lnTo>
                <a:lnTo>
                  <a:pt x="5546188" y="1223094"/>
                </a:lnTo>
                <a:lnTo>
                  <a:pt x="5544198" y="1219776"/>
                </a:lnTo>
                <a:lnTo>
                  <a:pt x="5541037" y="1217405"/>
                </a:lnTo>
                <a:close/>
                <a:moveTo>
                  <a:pt x="1000126" y="1215958"/>
                </a:moveTo>
                <a:lnTo>
                  <a:pt x="999854" y="1216261"/>
                </a:lnTo>
                <a:lnTo>
                  <a:pt x="990601" y="1222308"/>
                </a:lnTo>
                <a:lnTo>
                  <a:pt x="1000126" y="1215958"/>
                </a:lnTo>
                <a:close/>
                <a:moveTo>
                  <a:pt x="1732959" y="1215166"/>
                </a:moveTo>
                <a:lnTo>
                  <a:pt x="1733856" y="1215904"/>
                </a:lnTo>
                <a:lnTo>
                  <a:pt x="1735075" y="1218343"/>
                </a:lnTo>
                <a:lnTo>
                  <a:pt x="1736133" y="1220725"/>
                </a:lnTo>
                <a:lnTo>
                  <a:pt x="1737984" y="1222843"/>
                </a:lnTo>
                <a:lnTo>
                  <a:pt x="1739307" y="1224696"/>
                </a:lnTo>
                <a:lnTo>
                  <a:pt x="1741423" y="1226549"/>
                </a:lnTo>
                <a:lnTo>
                  <a:pt x="1743539" y="1228403"/>
                </a:lnTo>
                <a:lnTo>
                  <a:pt x="1743700" y="1228503"/>
                </a:lnTo>
                <a:lnTo>
                  <a:pt x="1741988" y="1226984"/>
                </a:lnTo>
                <a:lnTo>
                  <a:pt x="1739878" y="1225113"/>
                </a:lnTo>
                <a:lnTo>
                  <a:pt x="1738560" y="1223243"/>
                </a:lnTo>
                <a:lnTo>
                  <a:pt x="1736715" y="1221104"/>
                </a:lnTo>
                <a:lnTo>
                  <a:pt x="1735660" y="1218699"/>
                </a:lnTo>
                <a:lnTo>
                  <a:pt x="1734572" y="1216493"/>
                </a:lnTo>
                <a:lnTo>
                  <a:pt x="1733856" y="1215904"/>
                </a:lnTo>
                <a:lnTo>
                  <a:pt x="1733752" y="1215696"/>
                </a:lnTo>
                <a:lnTo>
                  <a:pt x="1732959" y="1215166"/>
                </a:lnTo>
                <a:close/>
                <a:moveTo>
                  <a:pt x="5605463" y="1214455"/>
                </a:moveTo>
                <a:lnTo>
                  <a:pt x="5609908" y="1214455"/>
                </a:lnTo>
                <a:lnTo>
                  <a:pt x="5610226" y="1214683"/>
                </a:lnTo>
                <a:lnTo>
                  <a:pt x="5609591" y="1216043"/>
                </a:lnTo>
                <a:lnTo>
                  <a:pt x="5609908" y="1218539"/>
                </a:lnTo>
                <a:lnTo>
                  <a:pt x="5607051" y="1219219"/>
                </a:lnTo>
                <a:lnTo>
                  <a:pt x="5605463" y="1214455"/>
                </a:lnTo>
                <a:close/>
                <a:moveTo>
                  <a:pt x="5686436" y="1214145"/>
                </a:moveTo>
                <a:lnTo>
                  <a:pt x="5688521" y="1216004"/>
                </a:lnTo>
                <a:lnTo>
                  <a:pt x="5688521" y="1215894"/>
                </a:lnTo>
                <a:lnTo>
                  <a:pt x="5686436" y="1214145"/>
                </a:lnTo>
                <a:close/>
                <a:moveTo>
                  <a:pt x="5226647" y="1211291"/>
                </a:moveTo>
                <a:lnTo>
                  <a:pt x="5230814" y="1214467"/>
                </a:lnTo>
                <a:lnTo>
                  <a:pt x="5226051" y="1212085"/>
                </a:lnTo>
                <a:lnTo>
                  <a:pt x="5226647" y="1211291"/>
                </a:lnTo>
                <a:close/>
                <a:moveTo>
                  <a:pt x="5615136" y="1210694"/>
                </a:moveTo>
                <a:lnTo>
                  <a:pt x="5617205" y="1212166"/>
                </a:lnTo>
                <a:lnTo>
                  <a:pt x="5628850" y="1218936"/>
                </a:lnTo>
                <a:lnTo>
                  <a:pt x="5615136" y="1210694"/>
                </a:lnTo>
                <a:close/>
                <a:moveTo>
                  <a:pt x="1003157" y="1209872"/>
                </a:moveTo>
                <a:lnTo>
                  <a:pt x="996280" y="1211990"/>
                </a:lnTo>
                <a:lnTo>
                  <a:pt x="1003422" y="1209872"/>
                </a:lnTo>
                <a:lnTo>
                  <a:pt x="1003157" y="1209872"/>
                </a:lnTo>
                <a:close/>
                <a:moveTo>
                  <a:pt x="5681160" y="1209725"/>
                </a:moveTo>
                <a:lnTo>
                  <a:pt x="5681282" y="1209962"/>
                </a:lnTo>
                <a:lnTo>
                  <a:pt x="5681316" y="1209857"/>
                </a:lnTo>
                <a:lnTo>
                  <a:pt x="5681160" y="1209725"/>
                </a:lnTo>
                <a:close/>
                <a:moveTo>
                  <a:pt x="5635078" y="1207088"/>
                </a:moveTo>
                <a:lnTo>
                  <a:pt x="5635849" y="1207790"/>
                </a:lnTo>
                <a:lnTo>
                  <a:pt x="5637025" y="1208622"/>
                </a:lnTo>
                <a:lnTo>
                  <a:pt x="5635078" y="1207088"/>
                </a:lnTo>
                <a:close/>
                <a:moveTo>
                  <a:pt x="5636959" y="1205640"/>
                </a:moveTo>
                <a:lnTo>
                  <a:pt x="5638313" y="1208138"/>
                </a:lnTo>
                <a:lnTo>
                  <a:pt x="5638857" y="1208551"/>
                </a:lnTo>
                <a:lnTo>
                  <a:pt x="5636959" y="1205640"/>
                </a:lnTo>
                <a:close/>
                <a:moveTo>
                  <a:pt x="5601230" y="1204929"/>
                </a:moveTo>
                <a:lnTo>
                  <a:pt x="5602288" y="1206835"/>
                </a:lnTo>
                <a:lnTo>
                  <a:pt x="5595938" y="1209693"/>
                </a:lnTo>
                <a:lnTo>
                  <a:pt x="5596467" y="1207311"/>
                </a:lnTo>
                <a:lnTo>
                  <a:pt x="5601230" y="1205167"/>
                </a:lnTo>
                <a:lnTo>
                  <a:pt x="5601230" y="1204929"/>
                </a:lnTo>
                <a:close/>
                <a:moveTo>
                  <a:pt x="5632242" y="1204852"/>
                </a:moveTo>
                <a:lnTo>
                  <a:pt x="5638118" y="1214270"/>
                </a:lnTo>
                <a:lnTo>
                  <a:pt x="5641672" y="1218762"/>
                </a:lnTo>
                <a:lnTo>
                  <a:pt x="5637418" y="1212817"/>
                </a:lnTo>
                <a:lnTo>
                  <a:pt x="5632619" y="1205150"/>
                </a:lnTo>
                <a:lnTo>
                  <a:pt x="5632242" y="1204852"/>
                </a:lnTo>
                <a:close/>
                <a:moveTo>
                  <a:pt x="5616277" y="1203448"/>
                </a:moveTo>
                <a:lnTo>
                  <a:pt x="5629263" y="1219176"/>
                </a:lnTo>
                <a:lnTo>
                  <a:pt x="5629371" y="1219239"/>
                </a:lnTo>
                <a:lnTo>
                  <a:pt x="5629275" y="1219167"/>
                </a:lnTo>
                <a:lnTo>
                  <a:pt x="5630194" y="1219167"/>
                </a:lnTo>
                <a:lnTo>
                  <a:pt x="5624212" y="1211999"/>
                </a:lnTo>
                <a:lnTo>
                  <a:pt x="5616277" y="1203448"/>
                </a:lnTo>
                <a:close/>
                <a:moveTo>
                  <a:pt x="5648745" y="1200359"/>
                </a:moveTo>
                <a:lnTo>
                  <a:pt x="5650972" y="1203310"/>
                </a:lnTo>
                <a:lnTo>
                  <a:pt x="5652295" y="1205738"/>
                </a:lnTo>
                <a:lnTo>
                  <a:pt x="5653353" y="1207356"/>
                </a:lnTo>
                <a:lnTo>
                  <a:pt x="5657313" y="1213546"/>
                </a:lnTo>
                <a:lnTo>
                  <a:pt x="5657789" y="1213383"/>
                </a:lnTo>
                <a:lnTo>
                  <a:pt x="5651501" y="1204266"/>
                </a:lnTo>
                <a:lnTo>
                  <a:pt x="5651763" y="1203996"/>
                </a:lnTo>
                <a:lnTo>
                  <a:pt x="5651972" y="1204068"/>
                </a:lnTo>
                <a:lnTo>
                  <a:pt x="5648745" y="1200359"/>
                </a:lnTo>
                <a:close/>
                <a:moveTo>
                  <a:pt x="5631059" y="1199163"/>
                </a:moveTo>
                <a:lnTo>
                  <a:pt x="5631329" y="1199428"/>
                </a:lnTo>
                <a:lnTo>
                  <a:pt x="5631330" y="1199429"/>
                </a:lnTo>
                <a:lnTo>
                  <a:pt x="5631059" y="1199163"/>
                </a:lnTo>
                <a:close/>
                <a:moveTo>
                  <a:pt x="5591811" y="1198579"/>
                </a:moveTo>
                <a:lnTo>
                  <a:pt x="5592445" y="1199215"/>
                </a:lnTo>
                <a:lnTo>
                  <a:pt x="5592763" y="1204929"/>
                </a:lnTo>
                <a:lnTo>
                  <a:pt x="5586413" y="1200166"/>
                </a:lnTo>
                <a:lnTo>
                  <a:pt x="5586731" y="1199851"/>
                </a:lnTo>
                <a:lnTo>
                  <a:pt x="5591811" y="1198579"/>
                </a:lnTo>
                <a:close/>
                <a:moveTo>
                  <a:pt x="1799636" y="1198567"/>
                </a:moveTo>
                <a:lnTo>
                  <a:pt x="1796443" y="1200342"/>
                </a:lnTo>
                <a:lnTo>
                  <a:pt x="1791681" y="1203784"/>
                </a:lnTo>
                <a:lnTo>
                  <a:pt x="1787714" y="1206961"/>
                </a:lnTo>
                <a:lnTo>
                  <a:pt x="1784275" y="1210137"/>
                </a:lnTo>
                <a:lnTo>
                  <a:pt x="1781894" y="1213049"/>
                </a:lnTo>
                <a:lnTo>
                  <a:pt x="1764965" y="1213578"/>
                </a:lnTo>
                <a:lnTo>
                  <a:pt x="1748036" y="1220196"/>
                </a:lnTo>
                <a:lnTo>
                  <a:pt x="1740457" y="1221243"/>
                </a:lnTo>
                <a:lnTo>
                  <a:pt x="1740933" y="1221639"/>
                </a:lnTo>
                <a:lnTo>
                  <a:pt x="1748579" y="1220570"/>
                </a:lnTo>
                <a:lnTo>
                  <a:pt x="1750952" y="1219234"/>
                </a:lnTo>
                <a:lnTo>
                  <a:pt x="1752797" y="1218431"/>
                </a:lnTo>
                <a:lnTo>
                  <a:pt x="1754907" y="1217630"/>
                </a:lnTo>
                <a:lnTo>
                  <a:pt x="1757016" y="1216829"/>
                </a:lnTo>
                <a:lnTo>
                  <a:pt x="1760971" y="1216294"/>
                </a:lnTo>
                <a:lnTo>
                  <a:pt x="1765189" y="1216294"/>
                </a:lnTo>
                <a:lnTo>
                  <a:pt x="1769144" y="1216026"/>
                </a:lnTo>
                <a:lnTo>
                  <a:pt x="1773099" y="1215759"/>
                </a:lnTo>
                <a:lnTo>
                  <a:pt x="1777054" y="1215225"/>
                </a:lnTo>
                <a:lnTo>
                  <a:pt x="1779163" y="1214423"/>
                </a:lnTo>
                <a:lnTo>
                  <a:pt x="1781272" y="1213889"/>
                </a:lnTo>
                <a:lnTo>
                  <a:pt x="1784172" y="1210681"/>
                </a:lnTo>
                <a:lnTo>
                  <a:pt x="1787600" y="1207206"/>
                </a:lnTo>
                <a:lnTo>
                  <a:pt x="1791818" y="1203998"/>
                </a:lnTo>
                <a:lnTo>
                  <a:pt x="1796300" y="1200524"/>
                </a:lnTo>
                <a:lnTo>
                  <a:pt x="1799636" y="1198567"/>
                </a:lnTo>
                <a:close/>
                <a:moveTo>
                  <a:pt x="3381375" y="1198536"/>
                </a:moveTo>
                <a:lnTo>
                  <a:pt x="3381110" y="1199330"/>
                </a:lnTo>
                <a:lnTo>
                  <a:pt x="3378200" y="1200124"/>
                </a:lnTo>
                <a:lnTo>
                  <a:pt x="3381375" y="1198536"/>
                </a:lnTo>
                <a:close/>
                <a:moveTo>
                  <a:pt x="3382963" y="1193773"/>
                </a:moveTo>
                <a:lnTo>
                  <a:pt x="3382963" y="1194024"/>
                </a:lnTo>
                <a:lnTo>
                  <a:pt x="3378200" y="1198536"/>
                </a:lnTo>
                <a:lnTo>
                  <a:pt x="3382963" y="1193773"/>
                </a:lnTo>
                <a:close/>
                <a:moveTo>
                  <a:pt x="3376083" y="1193773"/>
                </a:moveTo>
                <a:lnTo>
                  <a:pt x="3379788" y="1193773"/>
                </a:lnTo>
                <a:lnTo>
                  <a:pt x="3379523" y="1194077"/>
                </a:lnTo>
                <a:lnTo>
                  <a:pt x="3375025" y="1200124"/>
                </a:lnTo>
                <a:lnTo>
                  <a:pt x="3376083" y="1193773"/>
                </a:lnTo>
                <a:close/>
                <a:moveTo>
                  <a:pt x="5626459" y="1192830"/>
                </a:moveTo>
                <a:lnTo>
                  <a:pt x="5627438" y="1195171"/>
                </a:lnTo>
                <a:lnTo>
                  <a:pt x="5627902" y="1195724"/>
                </a:lnTo>
                <a:lnTo>
                  <a:pt x="5627688" y="1195356"/>
                </a:lnTo>
                <a:lnTo>
                  <a:pt x="5629011" y="1196717"/>
                </a:lnTo>
                <a:lnTo>
                  <a:pt x="5629011" y="1196944"/>
                </a:lnTo>
                <a:lnTo>
                  <a:pt x="5630863" y="1198531"/>
                </a:lnTo>
                <a:lnTo>
                  <a:pt x="5629190" y="1197257"/>
                </a:lnTo>
                <a:lnTo>
                  <a:pt x="5630373" y="1198665"/>
                </a:lnTo>
                <a:lnTo>
                  <a:pt x="5638222" y="1209471"/>
                </a:lnTo>
                <a:lnTo>
                  <a:pt x="5638464" y="1209641"/>
                </a:lnTo>
                <a:lnTo>
                  <a:pt x="5638202" y="1208055"/>
                </a:lnTo>
                <a:lnTo>
                  <a:pt x="5638278" y="1208112"/>
                </a:lnTo>
                <a:lnTo>
                  <a:pt x="5631330" y="1199429"/>
                </a:lnTo>
                <a:lnTo>
                  <a:pt x="5635742" y="1203773"/>
                </a:lnTo>
                <a:lnTo>
                  <a:pt x="5635626" y="1203595"/>
                </a:lnTo>
                <a:lnTo>
                  <a:pt x="5635626" y="1203328"/>
                </a:lnTo>
                <a:lnTo>
                  <a:pt x="5636154" y="1203328"/>
                </a:lnTo>
                <a:lnTo>
                  <a:pt x="5636305" y="1203442"/>
                </a:lnTo>
                <a:lnTo>
                  <a:pt x="5627688" y="1195222"/>
                </a:lnTo>
                <a:lnTo>
                  <a:pt x="5626459" y="1192830"/>
                </a:lnTo>
                <a:close/>
                <a:moveTo>
                  <a:pt x="5512862" y="1190688"/>
                </a:moveTo>
                <a:lnTo>
                  <a:pt x="5515875" y="1196918"/>
                </a:lnTo>
                <a:lnTo>
                  <a:pt x="5521160" y="1206436"/>
                </a:lnTo>
                <a:lnTo>
                  <a:pt x="5524066" y="1211722"/>
                </a:lnTo>
                <a:lnTo>
                  <a:pt x="5527501" y="1217013"/>
                </a:lnTo>
                <a:lnTo>
                  <a:pt x="5530937" y="1222302"/>
                </a:lnTo>
                <a:lnTo>
                  <a:pt x="5534900" y="1227590"/>
                </a:lnTo>
                <a:lnTo>
                  <a:pt x="5538864" y="1232351"/>
                </a:lnTo>
                <a:lnTo>
                  <a:pt x="5543091" y="1236848"/>
                </a:lnTo>
                <a:lnTo>
                  <a:pt x="5547583" y="1240815"/>
                </a:lnTo>
                <a:lnTo>
                  <a:pt x="5551811" y="1243989"/>
                </a:lnTo>
                <a:lnTo>
                  <a:pt x="5554189" y="1245576"/>
                </a:lnTo>
                <a:lnTo>
                  <a:pt x="5556567" y="1246633"/>
                </a:lnTo>
                <a:lnTo>
                  <a:pt x="5558945" y="1247956"/>
                </a:lnTo>
                <a:lnTo>
                  <a:pt x="5559924" y="1248201"/>
                </a:lnTo>
                <a:lnTo>
                  <a:pt x="5558422" y="1246913"/>
                </a:lnTo>
                <a:lnTo>
                  <a:pt x="5553944" y="1243224"/>
                </a:lnTo>
                <a:lnTo>
                  <a:pt x="5548939" y="1238218"/>
                </a:lnTo>
                <a:lnTo>
                  <a:pt x="5543935" y="1232949"/>
                </a:lnTo>
                <a:lnTo>
                  <a:pt x="5539194" y="1226889"/>
                </a:lnTo>
                <a:lnTo>
                  <a:pt x="5534189" y="1220830"/>
                </a:lnTo>
                <a:lnTo>
                  <a:pt x="5529448" y="1214507"/>
                </a:lnTo>
                <a:lnTo>
                  <a:pt x="5521019" y="1202915"/>
                </a:lnTo>
                <a:lnTo>
                  <a:pt x="5514698" y="1193694"/>
                </a:lnTo>
                <a:lnTo>
                  <a:pt x="5512862" y="1190688"/>
                </a:lnTo>
                <a:close/>
                <a:moveTo>
                  <a:pt x="5559426" y="1189059"/>
                </a:moveTo>
                <a:lnTo>
                  <a:pt x="5567364" y="1193819"/>
                </a:lnTo>
                <a:lnTo>
                  <a:pt x="5567070" y="1193819"/>
                </a:lnTo>
                <a:lnTo>
                  <a:pt x="5559426" y="1189059"/>
                </a:lnTo>
                <a:close/>
                <a:moveTo>
                  <a:pt x="5415539" y="1189046"/>
                </a:moveTo>
                <a:lnTo>
                  <a:pt x="5415834" y="1189387"/>
                </a:lnTo>
                <a:lnTo>
                  <a:pt x="5415729" y="1189252"/>
                </a:lnTo>
                <a:lnTo>
                  <a:pt x="5415539" y="1189046"/>
                </a:lnTo>
                <a:close/>
                <a:moveTo>
                  <a:pt x="5193442" y="1186819"/>
                </a:moveTo>
                <a:lnTo>
                  <a:pt x="5192381" y="1191317"/>
                </a:lnTo>
                <a:lnTo>
                  <a:pt x="5194503" y="1187613"/>
                </a:lnTo>
                <a:lnTo>
                  <a:pt x="5193442" y="1186819"/>
                </a:lnTo>
                <a:close/>
                <a:moveTo>
                  <a:pt x="657817" y="1185794"/>
                </a:moveTo>
                <a:lnTo>
                  <a:pt x="664387" y="1186571"/>
                </a:lnTo>
                <a:lnTo>
                  <a:pt x="665174" y="1188643"/>
                </a:lnTo>
                <a:lnTo>
                  <a:pt x="666751" y="1189418"/>
                </a:lnTo>
                <a:lnTo>
                  <a:pt x="664387" y="1191748"/>
                </a:lnTo>
                <a:lnTo>
                  <a:pt x="658343" y="1196925"/>
                </a:lnTo>
                <a:lnTo>
                  <a:pt x="653613" y="1200549"/>
                </a:lnTo>
                <a:lnTo>
                  <a:pt x="649934" y="1203137"/>
                </a:lnTo>
                <a:lnTo>
                  <a:pt x="647044" y="1204949"/>
                </a:lnTo>
                <a:lnTo>
                  <a:pt x="644680" y="1205726"/>
                </a:lnTo>
                <a:lnTo>
                  <a:pt x="643103" y="1205984"/>
                </a:lnTo>
                <a:lnTo>
                  <a:pt x="642052" y="1205984"/>
                </a:lnTo>
                <a:lnTo>
                  <a:pt x="640738" y="1205726"/>
                </a:lnTo>
                <a:lnTo>
                  <a:pt x="628651" y="1209608"/>
                </a:lnTo>
                <a:lnTo>
                  <a:pt x="629702" y="1197184"/>
                </a:lnTo>
                <a:lnTo>
                  <a:pt x="638373" y="1188901"/>
                </a:lnTo>
                <a:lnTo>
                  <a:pt x="646518" y="1189677"/>
                </a:lnTo>
                <a:lnTo>
                  <a:pt x="650197" y="1188384"/>
                </a:lnTo>
                <a:lnTo>
                  <a:pt x="657817" y="1185794"/>
                </a:lnTo>
                <a:close/>
                <a:moveTo>
                  <a:pt x="5641262" y="1182191"/>
                </a:moveTo>
                <a:lnTo>
                  <a:pt x="5643034" y="1184566"/>
                </a:lnTo>
                <a:lnTo>
                  <a:pt x="5645680" y="1189354"/>
                </a:lnTo>
                <a:lnTo>
                  <a:pt x="5648326" y="1194407"/>
                </a:lnTo>
                <a:lnTo>
                  <a:pt x="5650707" y="1199726"/>
                </a:lnTo>
                <a:lnTo>
                  <a:pt x="5652507" y="1204250"/>
                </a:lnTo>
                <a:lnTo>
                  <a:pt x="5652549" y="1204266"/>
                </a:lnTo>
                <a:lnTo>
                  <a:pt x="5652811" y="1203729"/>
                </a:lnTo>
                <a:lnTo>
                  <a:pt x="5652549" y="1201584"/>
                </a:lnTo>
                <a:lnTo>
                  <a:pt x="5652811" y="1199439"/>
                </a:lnTo>
                <a:lnTo>
                  <a:pt x="5652811" y="1198096"/>
                </a:lnTo>
                <a:lnTo>
                  <a:pt x="5653335" y="1196757"/>
                </a:lnTo>
                <a:lnTo>
                  <a:pt x="5653859" y="1195953"/>
                </a:lnTo>
                <a:lnTo>
                  <a:pt x="5654204" y="1195776"/>
                </a:lnTo>
                <a:lnTo>
                  <a:pt x="5641262" y="1182191"/>
                </a:lnTo>
                <a:close/>
                <a:moveTo>
                  <a:pt x="5548313" y="1181124"/>
                </a:moveTo>
                <a:lnTo>
                  <a:pt x="5552395" y="1183432"/>
                </a:lnTo>
                <a:lnTo>
                  <a:pt x="5557838" y="1187472"/>
                </a:lnTo>
                <a:lnTo>
                  <a:pt x="5557566" y="1187472"/>
                </a:lnTo>
                <a:lnTo>
                  <a:pt x="5552395" y="1184010"/>
                </a:lnTo>
                <a:lnTo>
                  <a:pt x="5548313" y="1181124"/>
                </a:lnTo>
                <a:close/>
                <a:moveTo>
                  <a:pt x="3381266" y="1181078"/>
                </a:moveTo>
                <a:lnTo>
                  <a:pt x="3384551" y="1183459"/>
                </a:lnTo>
                <a:lnTo>
                  <a:pt x="3384551" y="1183722"/>
                </a:lnTo>
                <a:lnTo>
                  <a:pt x="3376613" y="1185839"/>
                </a:lnTo>
                <a:lnTo>
                  <a:pt x="3381266" y="1181078"/>
                </a:lnTo>
                <a:close/>
                <a:moveTo>
                  <a:pt x="5600577" y="1180473"/>
                </a:moveTo>
                <a:lnTo>
                  <a:pt x="5601124" y="1181377"/>
                </a:lnTo>
                <a:lnTo>
                  <a:pt x="5610181" y="1193122"/>
                </a:lnTo>
                <a:lnTo>
                  <a:pt x="5601161" y="1180875"/>
                </a:lnTo>
                <a:lnTo>
                  <a:pt x="5600577" y="1180473"/>
                </a:lnTo>
                <a:close/>
                <a:moveTo>
                  <a:pt x="2805113" y="1179508"/>
                </a:moveTo>
                <a:lnTo>
                  <a:pt x="2805113" y="1179813"/>
                </a:lnTo>
                <a:lnTo>
                  <a:pt x="2798763" y="1187444"/>
                </a:lnTo>
                <a:lnTo>
                  <a:pt x="2805113" y="1179508"/>
                </a:lnTo>
                <a:close/>
                <a:moveTo>
                  <a:pt x="5682562" y="1178627"/>
                </a:moveTo>
                <a:lnTo>
                  <a:pt x="5687461" y="1184562"/>
                </a:lnTo>
                <a:lnTo>
                  <a:pt x="5712975" y="1216691"/>
                </a:lnTo>
                <a:lnTo>
                  <a:pt x="5739015" y="1249096"/>
                </a:lnTo>
                <a:lnTo>
                  <a:pt x="5764266" y="1282026"/>
                </a:lnTo>
                <a:lnTo>
                  <a:pt x="5788991" y="1314424"/>
                </a:lnTo>
                <a:lnTo>
                  <a:pt x="5812926" y="1345760"/>
                </a:lnTo>
                <a:lnTo>
                  <a:pt x="5835021" y="1375521"/>
                </a:lnTo>
                <a:lnTo>
                  <a:pt x="5855011" y="1403704"/>
                </a:lnTo>
                <a:lnTo>
                  <a:pt x="5862639" y="1415553"/>
                </a:lnTo>
                <a:lnTo>
                  <a:pt x="5851066" y="1400015"/>
                </a:lnTo>
                <a:lnTo>
                  <a:pt x="5853959" y="1404492"/>
                </a:lnTo>
                <a:lnTo>
                  <a:pt x="5847383" y="1396327"/>
                </a:lnTo>
                <a:lnTo>
                  <a:pt x="5859746" y="1415026"/>
                </a:lnTo>
                <a:lnTo>
                  <a:pt x="5851855" y="1403179"/>
                </a:lnTo>
                <a:lnTo>
                  <a:pt x="5858694" y="1416080"/>
                </a:lnTo>
                <a:lnTo>
                  <a:pt x="5843175" y="1392114"/>
                </a:lnTo>
                <a:lnTo>
                  <a:pt x="5849488" y="1403966"/>
                </a:lnTo>
                <a:lnTo>
                  <a:pt x="5833443" y="1381055"/>
                </a:lnTo>
                <a:lnTo>
                  <a:pt x="5835021" y="1384212"/>
                </a:lnTo>
                <a:lnTo>
                  <a:pt x="5832391" y="1381055"/>
                </a:lnTo>
                <a:lnTo>
                  <a:pt x="5827919" y="1376577"/>
                </a:lnTo>
                <a:lnTo>
                  <a:pt x="5816083" y="1364988"/>
                </a:lnTo>
                <a:lnTo>
                  <a:pt x="5811085" y="1359455"/>
                </a:lnTo>
                <a:lnTo>
                  <a:pt x="5807666" y="1355242"/>
                </a:lnTo>
                <a:lnTo>
                  <a:pt x="5806877" y="1353660"/>
                </a:lnTo>
                <a:lnTo>
                  <a:pt x="5806614" y="1352871"/>
                </a:lnTo>
                <a:lnTo>
                  <a:pt x="5806718" y="1352767"/>
                </a:lnTo>
                <a:lnTo>
                  <a:pt x="5792788" y="1335040"/>
                </a:lnTo>
                <a:lnTo>
                  <a:pt x="5802490" y="1346966"/>
                </a:lnTo>
                <a:lnTo>
                  <a:pt x="5806800" y="1352683"/>
                </a:lnTo>
                <a:lnTo>
                  <a:pt x="5806877" y="1352606"/>
                </a:lnTo>
                <a:lnTo>
                  <a:pt x="5807403" y="1352606"/>
                </a:lnTo>
                <a:lnTo>
                  <a:pt x="5808981" y="1352871"/>
                </a:lnTo>
                <a:lnTo>
                  <a:pt x="5790832" y="1329172"/>
                </a:lnTo>
                <a:lnTo>
                  <a:pt x="5802142" y="1343389"/>
                </a:lnTo>
                <a:lnTo>
                  <a:pt x="5795830" y="1334175"/>
                </a:lnTo>
                <a:lnTo>
                  <a:pt x="5789254" y="1324161"/>
                </a:lnTo>
                <a:lnTo>
                  <a:pt x="5782941" y="1314163"/>
                </a:lnTo>
                <a:lnTo>
                  <a:pt x="5776891" y="1305201"/>
                </a:lnTo>
                <a:lnTo>
                  <a:pt x="5774261" y="1301249"/>
                </a:lnTo>
                <a:lnTo>
                  <a:pt x="5771631" y="1297564"/>
                </a:lnTo>
                <a:lnTo>
                  <a:pt x="5769001" y="1294933"/>
                </a:lnTo>
                <a:lnTo>
                  <a:pt x="5766896" y="1292565"/>
                </a:lnTo>
                <a:lnTo>
                  <a:pt x="5764792" y="1291508"/>
                </a:lnTo>
                <a:lnTo>
                  <a:pt x="5764003" y="1291246"/>
                </a:lnTo>
                <a:lnTo>
                  <a:pt x="5763214" y="1291246"/>
                </a:lnTo>
                <a:lnTo>
                  <a:pt x="5762162" y="1291246"/>
                </a:lnTo>
                <a:lnTo>
                  <a:pt x="5761636" y="1291774"/>
                </a:lnTo>
                <a:lnTo>
                  <a:pt x="5761110" y="1292299"/>
                </a:lnTo>
                <a:lnTo>
                  <a:pt x="5760584" y="1293614"/>
                </a:lnTo>
                <a:lnTo>
                  <a:pt x="5751904" y="1282026"/>
                </a:lnTo>
                <a:lnTo>
                  <a:pt x="5740856" y="1266482"/>
                </a:lnTo>
                <a:lnTo>
                  <a:pt x="5735333" y="1258315"/>
                </a:lnTo>
                <a:lnTo>
                  <a:pt x="5730072" y="1250412"/>
                </a:lnTo>
                <a:lnTo>
                  <a:pt x="5726390" y="1243563"/>
                </a:lnTo>
                <a:lnTo>
                  <a:pt x="5723759" y="1238557"/>
                </a:lnTo>
                <a:lnTo>
                  <a:pt x="5716395" y="1228281"/>
                </a:lnTo>
                <a:lnTo>
                  <a:pt x="5720340" y="1232233"/>
                </a:lnTo>
                <a:lnTo>
                  <a:pt x="5699298" y="1200888"/>
                </a:lnTo>
                <a:lnTo>
                  <a:pt x="5682562" y="1178627"/>
                </a:lnTo>
                <a:close/>
                <a:moveTo>
                  <a:pt x="5402822" y="1175075"/>
                </a:moveTo>
                <a:lnTo>
                  <a:pt x="5405799" y="1178311"/>
                </a:lnTo>
                <a:lnTo>
                  <a:pt x="5403310" y="1175509"/>
                </a:lnTo>
                <a:lnTo>
                  <a:pt x="5402822" y="1175075"/>
                </a:lnTo>
                <a:close/>
                <a:moveTo>
                  <a:pt x="5665585" y="1174845"/>
                </a:moveTo>
                <a:lnTo>
                  <a:pt x="5673504" y="1186521"/>
                </a:lnTo>
                <a:lnTo>
                  <a:pt x="5673265" y="1186761"/>
                </a:lnTo>
                <a:lnTo>
                  <a:pt x="5681500" y="1195777"/>
                </a:lnTo>
                <a:lnTo>
                  <a:pt x="5674080" y="1186483"/>
                </a:lnTo>
                <a:lnTo>
                  <a:pt x="5665585" y="1174845"/>
                </a:lnTo>
                <a:close/>
                <a:moveTo>
                  <a:pt x="1927822" y="1174310"/>
                </a:moveTo>
                <a:lnTo>
                  <a:pt x="1927600" y="1174329"/>
                </a:lnTo>
                <a:lnTo>
                  <a:pt x="1927336" y="1175399"/>
                </a:lnTo>
                <a:lnTo>
                  <a:pt x="1926809" y="1177002"/>
                </a:lnTo>
                <a:lnTo>
                  <a:pt x="1926018" y="1178339"/>
                </a:lnTo>
                <a:lnTo>
                  <a:pt x="1924700" y="1179675"/>
                </a:lnTo>
                <a:lnTo>
                  <a:pt x="1923381" y="1180744"/>
                </a:lnTo>
                <a:lnTo>
                  <a:pt x="1921536" y="1182080"/>
                </a:lnTo>
                <a:lnTo>
                  <a:pt x="1920680" y="1182514"/>
                </a:lnTo>
                <a:lnTo>
                  <a:pt x="1921559" y="1182075"/>
                </a:lnTo>
                <a:lnTo>
                  <a:pt x="1923411" y="1180751"/>
                </a:lnTo>
                <a:lnTo>
                  <a:pt x="1924733" y="1179692"/>
                </a:lnTo>
                <a:lnTo>
                  <a:pt x="1926056" y="1178368"/>
                </a:lnTo>
                <a:lnTo>
                  <a:pt x="1926849" y="1177045"/>
                </a:lnTo>
                <a:lnTo>
                  <a:pt x="1927378" y="1175456"/>
                </a:lnTo>
                <a:lnTo>
                  <a:pt x="1927643" y="1174397"/>
                </a:lnTo>
                <a:lnTo>
                  <a:pt x="1927822" y="1174310"/>
                </a:lnTo>
                <a:close/>
                <a:moveTo>
                  <a:pt x="5600206" y="1173397"/>
                </a:moveTo>
                <a:lnTo>
                  <a:pt x="5619750" y="1186864"/>
                </a:lnTo>
                <a:lnTo>
                  <a:pt x="5619557" y="1186967"/>
                </a:lnTo>
                <a:lnTo>
                  <a:pt x="5624391" y="1192000"/>
                </a:lnTo>
                <a:lnTo>
                  <a:pt x="5620002" y="1187215"/>
                </a:lnTo>
                <a:lnTo>
                  <a:pt x="5620002" y="1186956"/>
                </a:lnTo>
                <a:lnTo>
                  <a:pt x="5614195" y="1181374"/>
                </a:lnTo>
                <a:lnTo>
                  <a:pt x="5611549" y="1178715"/>
                </a:lnTo>
                <a:lnTo>
                  <a:pt x="5608903" y="1176321"/>
                </a:lnTo>
                <a:lnTo>
                  <a:pt x="5606257" y="1174990"/>
                </a:lnTo>
                <a:lnTo>
                  <a:pt x="5603347" y="1173662"/>
                </a:lnTo>
                <a:lnTo>
                  <a:pt x="5602289" y="1173397"/>
                </a:lnTo>
                <a:lnTo>
                  <a:pt x="5600701" y="1173397"/>
                </a:lnTo>
                <a:lnTo>
                  <a:pt x="5600206" y="1173397"/>
                </a:lnTo>
                <a:close/>
                <a:moveTo>
                  <a:pt x="5611878" y="1169744"/>
                </a:moveTo>
                <a:lnTo>
                  <a:pt x="5624778" y="1190150"/>
                </a:lnTo>
                <a:lnTo>
                  <a:pt x="5621789" y="1188205"/>
                </a:lnTo>
                <a:lnTo>
                  <a:pt x="5625381" y="1190731"/>
                </a:lnTo>
                <a:lnTo>
                  <a:pt x="5624778" y="1189559"/>
                </a:lnTo>
                <a:lnTo>
                  <a:pt x="5625836" y="1189828"/>
                </a:lnTo>
                <a:lnTo>
                  <a:pt x="5624778" y="1188751"/>
                </a:lnTo>
                <a:lnTo>
                  <a:pt x="5618428" y="1177158"/>
                </a:lnTo>
                <a:lnTo>
                  <a:pt x="5611878" y="1169744"/>
                </a:lnTo>
                <a:close/>
                <a:moveTo>
                  <a:pt x="5628316" y="1167212"/>
                </a:moveTo>
                <a:lnTo>
                  <a:pt x="5628482" y="1167544"/>
                </a:lnTo>
                <a:lnTo>
                  <a:pt x="5629354" y="1168362"/>
                </a:lnTo>
                <a:lnTo>
                  <a:pt x="5628889" y="1167800"/>
                </a:lnTo>
                <a:lnTo>
                  <a:pt x="5628361" y="1167272"/>
                </a:lnTo>
                <a:lnTo>
                  <a:pt x="5628316" y="1167212"/>
                </a:lnTo>
                <a:close/>
                <a:moveTo>
                  <a:pt x="5608639" y="1164618"/>
                </a:moveTo>
                <a:lnTo>
                  <a:pt x="5610697" y="1167875"/>
                </a:lnTo>
                <a:lnTo>
                  <a:pt x="5609479" y="1165394"/>
                </a:lnTo>
                <a:lnTo>
                  <a:pt x="5608639" y="1164618"/>
                </a:lnTo>
                <a:close/>
                <a:moveTo>
                  <a:pt x="5408049" y="1164604"/>
                </a:moveTo>
                <a:lnTo>
                  <a:pt x="5405199" y="1166020"/>
                </a:lnTo>
                <a:lnTo>
                  <a:pt x="5404063" y="1169404"/>
                </a:lnTo>
                <a:lnTo>
                  <a:pt x="5404896" y="1169429"/>
                </a:lnTo>
                <a:lnTo>
                  <a:pt x="5408049" y="1164604"/>
                </a:lnTo>
                <a:close/>
                <a:moveTo>
                  <a:pt x="5522913" y="1162081"/>
                </a:moveTo>
                <a:lnTo>
                  <a:pt x="5530595" y="1167636"/>
                </a:lnTo>
                <a:lnTo>
                  <a:pt x="5530851" y="1168430"/>
                </a:lnTo>
                <a:lnTo>
                  <a:pt x="5522913" y="1162081"/>
                </a:lnTo>
                <a:close/>
                <a:moveTo>
                  <a:pt x="3142395" y="1162052"/>
                </a:moveTo>
                <a:lnTo>
                  <a:pt x="3144838" y="1162554"/>
                </a:lnTo>
                <a:lnTo>
                  <a:pt x="3144838" y="1162804"/>
                </a:lnTo>
                <a:lnTo>
                  <a:pt x="3138488" y="1171574"/>
                </a:lnTo>
                <a:lnTo>
                  <a:pt x="3139953" y="1166062"/>
                </a:lnTo>
                <a:lnTo>
                  <a:pt x="3142395" y="1162052"/>
                </a:lnTo>
                <a:close/>
                <a:moveTo>
                  <a:pt x="5656872" y="1161999"/>
                </a:moveTo>
                <a:lnTo>
                  <a:pt x="5657469" y="1162880"/>
                </a:lnTo>
                <a:lnTo>
                  <a:pt x="5660979" y="1165225"/>
                </a:lnTo>
                <a:lnTo>
                  <a:pt x="5660725" y="1164716"/>
                </a:lnTo>
                <a:lnTo>
                  <a:pt x="5656872" y="1161999"/>
                </a:lnTo>
                <a:close/>
                <a:moveTo>
                  <a:pt x="1874754" y="1161395"/>
                </a:moveTo>
                <a:lnTo>
                  <a:pt x="1872250" y="1164949"/>
                </a:lnTo>
                <a:lnTo>
                  <a:pt x="1875269" y="1161426"/>
                </a:lnTo>
                <a:lnTo>
                  <a:pt x="1874754" y="1161395"/>
                </a:lnTo>
                <a:close/>
                <a:moveTo>
                  <a:pt x="5587872" y="1159480"/>
                </a:moveTo>
                <a:lnTo>
                  <a:pt x="5593324" y="1171466"/>
                </a:lnTo>
                <a:lnTo>
                  <a:pt x="5593900" y="1172038"/>
                </a:lnTo>
                <a:lnTo>
                  <a:pt x="5597078" y="1173408"/>
                </a:lnTo>
                <a:lnTo>
                  <a:pt x="5597078" y="1173674"/>
                </a:lnTo>
                <a:lnTo>
                  <a:pt x="5597273" y="1175397"/>
                </a:lnTo>
                <a:lnTo>
                  <a:pt x="5597851" y="1175972"/>
                </a:lnTo>
                <a:lnTo>
                  <a:pt x="5598626" y="1177253"/>
                </a:lnTo>
                <a:lnTo>
                  <a:pt x="5602444" y="1180518"/>
                </a:lnTo>
                <a:lnTo>
                  <a:pt x="5603363" y="1181845"/>
                </a:lnTo>
                <a:lnTo>
                  <a:pt x="5603934" y="1182255"/>
                </a:lnTo>
                <a:lnTo>
                  <a:pt x="5599127" y="1176605"/>
                </a:lnTo>
                <a:lnTo>
                  <a:pt x="5597525" y="1174722"/>
                </a:lnTo>
                <a:lnTo>
                  <a:pt x="5599127" y="1175530"/>
                </a:lnTo>
                <a:lnTo>
                  <a:pt x="5602599" y="1178220"/>
                </a:lnTo>
                <a:lnTo>
                  <a:pt x="5607139" y="1181986"/>
                </a:lnTo>
                <a:lnTo>
                  <a:pt x="5612213" y="1185214"/>
                </a:lnTo>
                <a:lnTo>
                  <a:pt x="5614082" y="1186290"/>
                </a:lnTo>
                <a:lnTo>
                  <a:pt x="5615845" y="1186734"/>
                </a:lnTo>
                <a:lnTo>
                  <a:pt x="5613998" y="1185751"/>
                </a:lnTo>
                <a:lnTo>
                  <a:pt x="5607984" y="1181017"/>
                </a:lnTo>
                <a:lnTo>
                  <a:pt x="5598605" y="1173525"/>
                </a:lnTo>
                <a:lnTo>
                  <a:pt x="5597791" y="1173662"/>
                </a:lnTo>
                <a:lnTo>
                  <a:pt x="5593822" y="1171801"/>
                </a:lnTo>
                <a:lnTo>
                  <a:pt x="5593822" y="1171268"/>
                </a:lnTo>
                <a:lnTo>
                  <a:pt x="5593822" y="1170205"/>
                </a:lnTo>
                <a:lnTo>
                  <a:pt x="5593557" y="1168609"/>
                </a:lnTo>
                <a:lnTo>
                  <a:pt x="5592763" y="1167012"/>
                </a:lnTo>
                <a:lnTo>
                  <a:pt x="5591970" y="1165151"/>
                </a:lnTo>
                <a:lnTo>
                  <a:pt x="5589324" y="1161428"/>
                </a:lnTo>
                <a:lnTo>
                  <a:pt x="5587872" y="1159480"/>
                </a:lnTo>
                <a:close/>
                <a:moveTo>
                  <a:pt x="1856865" y="1157510"/>
                </a:moveTo>
                <a:lnTo>
                  <a:pt x="1858786" y="1158559"/>
                </a:lnTo>
                <a:lnTo>
                  <a:pt x="1862477" y="1159628"/>
                </a:lnTo>
                <a:lnTo>
                  <a:pt x="1866169" y="1160697"/>
                </a:lnTo>
                <a:lnTo>
                  <a:pt x="1867999" y="1160813"/>
                </a:lnTo>
                <a:lnTo>
                  <a:pt x="1866539" y="1160631"/>
                </a:lnTo>
                <a:lnTo>
                  <a:pt x="1862572" y="1159572"/>
                </a:lnTo>
                <a:lnTo>
                  <a:pt x="1858869" y="1158513"/>
                </a:lnTo>
                <a:lnTo>
                  <a:pt x="1856865" y="1157510"/>
                </a:lnTo>
                <a:close/>
                <a:moveTo>
                  <a:pt x="1982927" y="1156396"/>
                </a:moveTo>
                <a:lnTo>
                  <a:pt x="1975785" y="1156660"/>
                </a:lnTo>
                <a:lnTo>
                  <a:pt x="1975868" y="1156629"/>
                </a:lnTo>
                <a:lnTo>
                  <a:pt x="1975058" y="1156687"/>
                </a:lnTo>
                <a:lnTo>
                  <a:pt x="1971103" y="1157757"/>
                </a:lnTo>
                <a:lnTo>
                  <a:pt x="1967675" y="1158826"/>
                </a:lnTo>
                <a:lnTo>
                  <a:pt x="1965417" y="1159707"/>
                </a:lnTo>
                <a:lnTo>
                  <a:pt x="1982927" y="1156396"/>
                </a:lnTo>
                <a:close/>
                <a:moveTo>
                  <a:pt x="5522913" y="1155735"/>
                </a:moveTo>
                <a:lnTo>
                  <a:pt x="5530618" y="1160758"/>
                </a:lnTo>
                <a:lnTo>
                  <a:pt x="5540119" y="1166842"/>
                </a:lnTo>
                <a:lnTo>
                  <a:pt x="5540376" y="1168430"/>
                </a:lnTo>
                <a:lnTo>
                  <a:pt x="5522913" y="1155735"/>
                </a:lnTo>
                <a:close/>
                <a:moveTo>
                  <a:pt x="5374598" y="1155483"/>
                </a:moveTo>
                <a:lnTo>
                  <a:pt x="5373080" y="1155915"/>
                </a:lnTo>
                <a:lnTo>
                  <a:pt x="5377455" y="1165254"/>
                </a:lnTo>
                <a:lnTo>
                  <a:pt x="5374598" y="1155483"/>
                </a:lnTo>
                <a:close/>
                <a:moveTo>
                  <a:pt x="5378700" y="1154318"/>
                </a:moveTo>
                <a:lnTo>
                  <a:pt x="5376630" y="1154909"/>
                </a:lnTo>
                <a:lnTo>
                  <a:pt x="5390420" y="1164669"/>
                </a:lnTo>
                <a:lnTo>
                  <a:pt x="5378700" y="1154318"/>
                </a:lnTo>
                <a:close/>
                <a:moveTo>
                  <a:pt x="5516563" y="1150973"/>
                </a:moveTo>
                <a:lnTo>
                  <a:pt x="5519738" y="1152416"/>
                </a:lnTo>
                <a:lnTo>
                  <a:pt x="5519738" y="1152992"/>
                </a:lnTo>
                <a:lnTo>
                  <a:pt x="5519738" y="1154146"/>
                </a:lnTo>
                <a:lnTo>
                  <a:pt x="5516563" y="1150973"/>
                </a:lnTo>
                <a:close/>
                <a:moveTo>
                  <a:pt x="1983985" y="1150306"/>
                </a:moveTo>
                <a:lnTo>
                  <a:pt x="1983083" y="1150330"/>
                </a:lnTo>
                <a:lnTo>
                  <a:pt x="1976903" y="1152679"/>
                </a:lnTo>
                <a:lnTo>
                  <a:pt x="1974530" y="1153749"/>
                </a:lnTo>
                <a:lnTo>
                  <a:pt x="1974530" y="1154016"/>
                </a:lnTo>
                <a:lnTo>
                  <a:pt x="1975321" y="1153749"/>
                </a:lnTo>
                <a:lnTo>
                  <a:pt x="1975894" y="1153652"/>
                </a:lnTo>
                <a:lnTo>
                  <a:pt x="1977637" y="1152954"/>
                </a:lnTo>
                <a:lnTo>
                  <a:pt x="1983985" y="1150306"/>
                </a:lnTo>
                <a:close/>
                <a:moveTo>
                  <a:pt x="1842004" y="1149848"/>
                </a:moveTo>
                <a:lnTo>
                  <a:pt x="1841675" y="1150042"/>
                </a:lnTo>
                <a:lnTo>
                  <a:pt x="1849081" y="1158778"/>
                </a:lnTo>
                <a:lnTo>
                  <a:pt x="1840352" y="1169368"/>
                </a:lnTo>
                <a:lnTo>
                  <a:pt x="1841675" y="1169632"/>
                </a:lnTo>
                <a:lnTo>
                  <a:pt x="1842468" y="1172544"/>
                </a:lnTo>
                <a:lnTo>
                  <a:pt x="1842733" y="1174927"/>
                </a:lnTo>
                <a:lnTo>
                  <a:pt x="1842733" y="1177574"/>
                </a:lnTo>
                <a:lnTo>
                  <a:pt x="1842468" y="1179692"/>
                </a:lnTo>
                <a:lnTo>
                  <a:pt x="1842204" y="1181545"/>
                </a:lnTo>
                <a:lnTo>
                  <a:pt x="1841146" y="1183663"/>
                </a:lnTo>
                <a:lnTo>
                  <a:pt x="1840352" y="1185517"/>
                </a:lnTo>
                <a:lnTo>
                  <a:pt x="1839030" y="1186840"/>
                </a:lnTo>
                <a:lnTo>
                  <a:pt x="1837707" y="1188163"/>
                </a:lnTo>
                <a:lnTo>
                  <a:pt x="1835856" y="1189222"/>
                </a:lnTo>
                <a:lnTo>
                  <a:pt x="1833739" y="1190546"/>
                </a:lnTo>
                <a:lnTo>
                  <a:pt x="1831623" y="1191341"/>
                </a:lnTo>
                <a:lnTo>
                  <a:pt x="1828978" y="1191870"/>
                </a:lnTo>
                <a:lnTo>
                  <a:pt x="1826068" y="1192135"/>
                </a:lnTo>
                <a:lnTo>
                  <a:pt x="1822894" y="1192399"/>
                </a:lnTo>
                <a:lnTo>
                  <a:pt x="1819456" y="1192929"/>
                </a:lnTo>
                <a:lnTo>
                  <a:pt x="1819191" y="1192929"/>
                </a:lnTo>
                <a:lnTo>
                  <a:pt x="1818926" y="1192929"/>
                </a:lnTo>
                <a:lnTo>
                  <a:pt x="1818397" y="1192929"/>
                </a:lnTo>
                <a:lnTo>
                  <a:pt x="1818133" y="1192929"/>
                </a:lnTo>
                <a:lnTo>
                  <a:pt x="1816281" y="1192929"/>
                </a:lnTo>
                <a:lnTo>
                  <a:pt x="1813901" y="1193193"/>
                </a:lnTo>
                <a:lnTo>
                  <a:pt x="1811520" y="1193722"/>
                </a:lnTo>
                <a:lnTo>
                  <a:pt x="1806230" y="1195576"/>
                </a:lnTo>
                <a:lnTo>
                  <a:pt x="1802300" y="1197233"/>
                </a:lnTo>
                <a:lnTo>
                  <a:pt x="1806583" y="1195713"/>
                </a:lnTo>
                <a:lnTo>
                  <a:pt x="1811592" y="1193841"/>
                </a:lnTo>
                <a:lnTo>
                  <a:pt x="1814229" y="1193307"/>
                </a:lnTo>
                <a:lnTo>
                  <a:pt x="1816602" y="1193040"/>
                </a:lnTo>
                <a:lnTo>
                  <a:pt x="1818447" y="1193040"/>
                </a:lnTo>
                <a:lnTo>
                  <a:pt x="1818711" y="1193040"/>
                </a:lnTo>
                <a:lnTo>
                  <a:pt x="1819238" y="1193040"/>
                </a:lnTo>
                <a:lnTo>
                  <a:pt x="1819502" y="1193040"/>
                </a:lnTo>
                <a:lnTo>
                  <a:pt x="1819766" y="1193040"/>
                </a:lnTo>
                <a:lnTo>
                  <a:pt x="1823193" y="1192505"/>
                </a:lnTo>
                <a:lnTo>
                  <a:pt x="1826357" y="1192238"/>
                </a:lnTo>
                <a:lnTo>
                  <a:pt x="1829257" y="1191970"/>
                </a:lnTo>
                <a:lnTo>
                  <a:pt x="1831894" y="1191435"/>
                </a:lnTo>
                <a:lnTo>
                  <a:pt x="1834003" y="1190634"/>
                </a:lnTo>
                <a:lnTo>
                  <a:pt x="1836112" y="1189297"/>
                </a:lnTo>
                <a:lnTo>
                  <a:pt x="1837958" y="1188229"/>
                </a:lnTo>
                <a:lnTo>
                  <a:pt x="1839276" y="1186892"/>
                </a:lnTo>
                <a:lnTo>
                  <a:pt x="1840594" y="1185555"/>
                </a:lnTo>
                <a:lnTo>
                  <a:pt x="1841385" y="1183684"/>
                </a:lnTo>
                <a:lnTo>
                  <a:pt x="1842440" y="1181546"/>
                </a:lnTo>
                <a:lnTo>
                  <a:pt x="1842703" y="1179675"/>
                </a:lnTo>
                <a:lnTo>
                  <a:pt x="1842967" y="1177537"/>
                </a:lnTo>
                <a:lnTo>
                  <a:pt x="1842967" y="1174864"/>
                </a:lnTo>
                <a:lnTo>
                  <a:pt x="1842703" y="1172458"/>
                </a:lnTo>
                <a:lnTo>
                  <a:pt x="1841912" y="1169518"/>
                </a:lnTo>
                <a:lnTo>
                  <a:pt x="1840594" y="1169250"/>
                </a:lnTo>
                <a:lnTo>
                  <a:pt x="1849295" y="1158559"/>
                </a:lnTo>
                <a:lnTo>
                  <a:pt x="1842004" y="1149848"/>
                </a:lnTo>
                <a:close/>
                <a:moveTo>
                  <a:pt x="1997475" y="1148718"/>
                </a:moveTo>
                <a:lnTo>
                  <a:pt x="1994547" y="1149388"/>
                </a:lnTo>
                <a:lnTo>
                  <a:pt x="1975585" y="1156422"/>
                </a:lnTo>
                <a:lnTo>
                  <a:pt x="1976535" y="1156386"/>
                </a:lnTo>
                <a:lnTo>
                  <a:pt x="1997475" y="1148718"/>
                </a:lnTo>
                <a:close/>
                <a:moveTo>
                  <a:pt x="5399574" y="1148080"/>
                </a:moveTo>
                <a:lnTo>
                  <a:pt x="5408946" y="1162563"/>
                </a:lnTo>
                <a:lnTo>
                  <a:pt x="5408602" y="1163761"/>
                </a:lnTo>
                <a:lnTo>
                  <a:pt x="5409388" y="1162558"/>
                </a:lnTo>
                <a:lnTo>
                  <a:pt x="5399574" y="1148080"/>
                </a:lnTo>
                <a:close/>
                <a:moveTo>
                  <a:pt x="5530246" y="1145904"/>
                </a:moveTo>
                <a:lnTo>
                  <a:pt x="5530293" y="1145951"/>
                </a:lnTo>
                <a:lnTo>
                  <a:pt x="5537509" y="1152031"/>
                </a:lnTo>
                <a:lnTo>
                  <a:pt x="5544726" y="1158115"/>
                </a:lnTo>
                <a:lnTo>
                  <a:pt x="5548042" y="1160789"/>
                </a:lnTo>
                <a:lnTo>
                  <a:pt x="5534735" y="1148402"/>
                </a:lnTo>
                <a:lnTo>
                  <a:pt x="5530246" y="1145904"/>
                </a:lnTo>
                <a:close/>
                <a:moveTo>
                  <a:pt x="5574723" y="1144408"/>
                </a:moveTo>
                <a:lnTo>
                  <a:pt x="5575214" y="1147341"/>
                </a:lnTo>
                <a:lnTo>
                  <a:pt x="5584779" y="1155564"/>
                </a:lnTo>
                <a:lnTo>
                  <a:pt x="5582974" y="1153447"/>
                </a:lnTo>
                <a:lnTo>
                  <a:pt x="5579799" y="1149724"/>
                </a:lnTo>
                <a:lnTo>
                  <a:pt x="5575301" y="1145735"/>
                </a:lnTo>
                <a:lnTo>
                  <a:pt x="5575566" y="1145206"/>
                </a:lnTo>
                <a:lnTo>
                  <a:pt x="5574723" y="1144408"/>
                </a:lnTo>
                <a:close/>
                <a:moveTo>
                  <a:pt x="5397094" y="1143517"/>
                </a:moveTo>
                <a:lnTo>
                  <a:pt x="5398240" y="1146077"/>
                </a:lnTo>
                <a:lnTo>
                  <a:pt x="5398768" y="1146863"/>
                </a:lnTo>
                <a:lnTo>
                  <a:pt x="5397094" y="1143517"/>
                </a:lnTo>
                <a:close/>
                <a:moveTo>
                  <a:pt x="2006311" y="1143385"/>
                </a:moveTo>
                <a:lnTo>
                  <a:pt x="1999050" y="1145997"/>
                </a:lnTo>
                <a:lnTo>
                  <a:pt x="1990613" y="1148135"/>
                </a:lnTo>
                <a:lnTo>
                  <a:pt x="1981913" y="1149471"/>
                </a:lnTo>
                <a:lnTo>
                  <a:pt x="1973476" y="1150273"/>
                </a:lnTo>
                <a:lnTo>
                  <a:pt x="1976844" y="1150273"/>
                </a:lnTo>
                <a:lnTo>
                  <a:pt x="1982133" y="1149777"/>
                </a:lnTo>
                <a:lnTo>
                  <a:pt x="1990862" y="1148453"/>
                </a:lnTo>
                <a:lnTo>
                  <a:pt x="1999327" y="1146336"/>
                </a:lnTo>
                <a:lnTo>
                  <a:pt x="2007527" y="1143423"/>
                </a:lnTo>
                <a:lnTo>
                  <a:pt x="2006311" y="1143385"/>
                </a:lnTo>
                <a:close/>
                <a:moveTo>
                  <a:pt x="5401504" y="1141948"/>
                </a:moveTo>
                <a:lnTo>
                  <a:pt x="5402518" y="1142737"/>
                </a:lnTo>
                <a:lnTo>
                  <a:pt x="5408595" y="1147757"/>
                </a:lnTo>
                <a:lnTo>
                  <a:pt x="5412294" y="1150399"/>
                </a:lnTo>
                <a:lnTo>
                  <a:pt x="5416522" y="1153044"/>
                </a:lnTo>
                <a:lnTo>
                  <a:pt x="5421278" y="1155687"/>
                </a:lnTo>
                <a:lnTo>
                  <a:pt x="5425380" y="1157844"/>
                </a:lnTo>
                <a:lnTo>
                  <a:pt x="5401504" y="1141948"/>
                </a:lnTo>
                <a:close/>
                <a:moveTo>
                  <a:pt x="2006117" y="1139688"/>
                </a:moveTo>
                <a:lnTo>
                  <a:pt x="1990613" y="1142522"/>
                </a:lnTo>
                <a:lnTo>
                  <a:pt x="1992573" y="1142585"/>
                </a:lnTo>
                <a:lnTo>
                  <a:pt x="2006998" y="1139981"/>
                </a:lnTo>
                <a:lnTo>
                  <a:pt x="2006117" y="1139688"/>
                </a:lnTo>
                <a:close/>
                <a:moveTo>
                  <a:pt x="5394843" y="1138484"/>
                </a:moveTo>
                <a:lnTo>
                  <a:pt x="5394861" y="1138525"/>
                </a:lnTo>
                <a:lnTo>
                  <a:pt x="5394855" y="1138508"/>
                </a:lnTo>
                <a:lnTo>
                  <a:pt x="5394843" y="1138484"/>
                </a:lnTo>
                <a:close/>
                <a:moveTo>
                  <a:pt x="5499101" y="1138279"/>
                </a:moveTo>
                <a:lnTo>
                  <a:pt x="5522914" y="1160495"/>
                </a:lnTo>
                <a:lnTo>
                  <a:pt x="5513984" y="1153884"/>
                </a:lnTo>
                <a:lnTo>
                  <a:pt x="5511278" y="1151502"/>
                </a:lnTo>
                <a:lnTo>
                  <a:pt x="5511008" y="1150974"/>
                </a:lnTo>
                <a:lnTo>
                  <a:pt x="5507219" y="1145949"/>
                </a:lnTo>
                <a:lnTo>
                  <a:pt x="5499101" y="1138279"/>
                </a:lnTo>
                <a:close/>
                <a:moveTo>
                  <a:pt x="2033714" y="1137070"/>
                </a:moveTo>
                <a:lnTo>
                  <a:pt x="2029354" y="1138343"/>
                </a:lnTo>
                <a:lnTo>
                  <a:pt x="2015198" y="1145301"/>
                </a:lnTo>
                <a:lnTo>
                  <a:pt x="2015198" y="1145806"/>
                </a:lnTo>
                <a:lnTo>
                  <a:pt x="2033714" y="1137070"/>
                </a:lnTo>
                <a:close/>
                <a:moveTo>
                  <a:pt x="5393957" y="1136504"/>
                </a:moveTo>
                <a:lnTo>
                  <a:pt x="5394355" y="1137394"/>
                </a:lnTo>
                <a:lnTo>
                  <a:pt x="5394575" y="1136949"/>
                </a:lnTo>
                <a:lnTo>
                  <a:pt x="5393957" y="1136504"/>
                </a:lnTo>
                <a:close/>
                <a:moveTo>
                  <a:pt x="2003005" y="1135573"/>
                </a:moveTo>
                <a:lnTo>
                  <a:pt x="1997996" y="1135840"/>
                </a:lnTo>
                <a:lnTo>
                  <a:pt x="1992459" y="1136642"/>
                </a:lnTo>
                <a:lnTo>
                  <a:pt x="1986658" y="1138513"/>
                </a:lnTo>
                <a:lnTo>
                  <a:pt x="1980594" y="1140116"/>
                </a:lnTo>
                <a:lnTo>
                  <a:pt x="1974267" y="1142522"/>
                </a:lnTo>
                <a:lnTo>
                  <a:pt x="1967939" y="1145195"/>
                </a:lnTo>
                <a:lnTo>
                  <a:pt x="1961875" y="1147868"/>
                </a:lnTo>
                <a:lnTo>
                  <a:pt x="1956075" y="1150808"/>
                </a:lnTo>
                <a:lnTo>
                  <a:pt x="1950801" y="1153749"/>
                </a:lnTo>
                <a:lnTo>
                  <a:pt x="1946056" y="1156422"/>
                </a:lnTo>
                <a:lnTo>
                  <a:pt x="1942365" y="1159361"/>
                </a:lnTo>
                <a:lnTo>
                  <a:pt x="1943782" y="1158529"/>
                </a:lnTo>
                <a:lnTo>
                  <a:pt x="1946159" y="1156660"/>
                </a:lnTo>
                <a:lnTo>
                  <a:pt x="1950920" y="1154013"/>
                </a:lnTo>
                <a:lnTo>
                  <a:pt x="1956211" y="1151101"/>
                </a:lnTo>
                <a:lnTo>
                  <a:pt x="1962030" y="1148188"/>
                </a:lnTo>
                <a:lnTo>
                  <a:pt x="1968114" y="1145542"/>
                </a:lnTo>
                <a:lnTo>
                  <a:pt x="1974462" y="1142894"/>
                </a:lnTo>
                <a:lnTo>
                  <a:pt x="1980811" y="1140511"/>
                </a:lnTo>
                <a:lnTo>
                  <a:pt x="1986895" y="1138923"/>
                </a:lnTo>
                <a:lnTo>
                  <a:pt x="1992714" y="1137070"/>
                </a:lnTo>
                <a:lnTo>
                  <a:pt x="1998269" y="1136276"/>
                </a:lnTo>
                <a:lnTo>
                  <a:pt x="2003295" y="1136011"/>
                </a:lnTo>
                <a:lnTo>
                  <a:pt x="2005411" y="1136011"/>
                </a:lnTo>
                <a:lnTo>
                  <a:pt x="2007527" y="1136276"/>
                </a:lnTo>
                <a:lnTo>
                  <a:pt x="2009643" y="1136540"/>
                </a:lnTo>
                <a:lnTo>
                  <a:pt x="2010966" y="1137070"/>
                </a:lnTo>
                <a:lnTo>
                  <a:pt x="2012553" y="1137864"/>
                </a:lnTo>
                <a:lnTo>
                  <a:pt x="2013317" y="1138820"/>
                </a:lnTo>
                <a:lnTo>
                  <a:pt x="2013287" y="1138780"/>
                </a:lnTo>
                <a:lnTo>
                  <a:pt x="2012233" y="1137444"/>
                </a:lnTo>
                <a:lnTo>
                  <a:pt x="2010651" y="1136642"/>
                </a:lnTo>
                <a:lnTo>
                  <a:pt x="2009333" y="1136108"/>
                </a:lnTo>
                <a:lnTo>
                  <a:pt x="2007223" y="1135840"/>
                </a:lnTo>
                <a:lnTo>
                  <a:pt x="2005114" y="1135573"/>
                </a:lnTo>
                <a:lnTo>
                  <a:pt x="2003005" y="1135573"/>
                </a:lnTo>
                <a:close/>
                <a:moveTo>
                  <a:pt x="5500688" y="1135106"/>
                </a:moveTo>
                <a:lnTo>
                  <a:pt x="5510213" y="1142723"/>
                </a:lnTo>
                <a:lnTo>
                  <a:pt x="5510213" y="1144626"/>
                </a:lnTo>
                <a:lnTo>
                  <a:pt x="5509052" y="1143538"/>
                </a:lnTo>
                <a:lnTo>
                  <a:pt x="5500688" y="1135106"/>
                </a:lnTo>
                <a:close/>
                <a:moveTo>
                  <a:pt x="2451894" y="1135074"/>
                </a:moveTo>
                <a:lnTo>
                  <a:pt x="2454276" y="1135669"/>
                </a:lnTo>
                <a:lnTo>
                  <a:pt x="2454276" y="1135967"/>
                </a:lnTo>
                <a:lnTo>
                  <a:pt x="2449513" y="1139836"/>
                </a:lnTo>
                <a:lnTo>
                  <a:pt x="2451894" y="1135074"/>
                </a:lnTo>
                <a:close/>
                <a:moveTo>
                  <a:pt x="5409112" y="1135046"/>
                </a:moveTo>
                <a:lnTo>
                  <a:pt x="5425961" y="1158152"/>
                </a:lnTo>
                <a:lnTo>
                  <a:pt x="5426299" y="1158328"/>
                </a:lnTo>
                <a:lnTo>
                  <a:pt x="5409112" y="1135046"/>
                </a:lnTo>
                <a:close/>
                <a:moveTo>
                  <a:pt x="2033300" y="1134991"/>
                </a:moveTo>
                <a:lnTo>
                  <a:pt x="2032534" y="1135573"/>
                </a:lnTo>
                <a:lnTo>
                  <a:pt x="2026997" y="1138513"/>
                </a:lnTo>
                <a:lnTo>
                  <a:pt x="2029739" y="1137679"/>
                </a:lnTo>
                <a:lnTo>
                  <a:pt x="2032921" y="1136011"/>
                </a:lnTo>
                <a:lnTo>
                  <a:pt x="2033979" y="1135217"/>
                </a:lnTo>
                <a:lnTo>
                  <a:pt x="2033300" y="1134991"/>
                </a:lnTo>
                <a:close/>
                <a:moveTo>
                  <a:pt x="2007262" y="1129658"/>
                </a:moveTo>
                <a:lnTo>
                  <a:pt x="2002237" y="1129923"/>
                </a:lnTo>
                <a:lnTo>
                  <a:pt x="1997211" y="1130716"/>
                </a:lnTo>
                <a:lnTo>
                  <a:pt x="1992449" y="1131510"/>
                </a:lnTo>
                <a:lnTo>
                  <a:pt x="1987424" y="1132569"/>
                </a:lnTo>
                <a:lnTo>
                  <a:pt x="1982927" y="1134158"/>
                </a:lnTo>
                <a:lnTo>
                  <a:pt x="1978166" y="1136011"/>
                </a:lnTo>
                <a:lnTo>
                  <a:pt x="1973404" y="1137864"/>
                </a:lnTo>
                <a:lnTo>
                  <a:pt x="1964146" y="1142364"/>
                </a:lnTo>
                <a:lnTo>
                  <a:pt x="1960145" y="1144539"/>
                </a:lnTo>
                <a:lnTo>
                  <a:pt x="1964775" y="1142255"/>
                </a:lnTo>
                <a:lnTo>
                  <a:pt x="1974530" y="1137711"/>
                </a:lnTo>
                <a:lnTo>
                  <a:pt x="1979012" y="1136108"/>
                </a:lnTo>
                <a:lnTo>
                  <a:pt x="1984022" y="1134236"/>
                </a:lnTo>
                <a:lnTo>
                  <a:pt x="1989031" y="1132900"/>
                </a:lnTo>
                <a:lnTo>
                  <a:pt x="1993777" y="1131564"/>
                </a:lnTo>
                <a:lnTo>
                  <a:pt x="1998786" y="1130762"/>
                </a:lnTo>
                <a:lnTo>
                  <a:pt x="2003796" y="1130227"/>
                </a:lnTo>
                <a:lnTo>
                  <a:pt x="2008542" y="1130227"/>
                </a:lnTo>
                <a:lnTo>
                  <a:pt x="2013287" y="1130227"/>
                </a:lnTo>
                <a:lnTo>
                  <a:pt x="2017279" y="1130632"/>
                </a:lnTo>
                <a:lnTo>
                  <a:pt x="2012553" y="1129923"/>
                </a:lnTo>
                <a:lnTo>
                  <a:pt x="2007262" y="1129658"/>
                </a:lnTo>
                <a:close/>
                <a:moveTo>
                  <a:pt x="5174114" y="1129513"/>
                </a:moveTo>
                <a:lnTo>
                  <a:pt x="5195888" y="1153039"/>
                </a:lnTo>
                <a:lnTo>
                  <a:pt x="5195736" y="1153417"/>
                </a:lnTo>
                <a:lnTo>
                  <a:pt x="5195746" y="1153428"/>
                </a:lnTo>
                <a:lnTo>
                  <a:pt x="5213606" y="1172793"/>
                </a:lnTo>
                <a:lnTo>
                  <a:pt x="5232178" y="1193172"/>
                </a:lnTo>
                <a:lnTo>
                  <a:pt x="5250484" y="1213293"/>
                </a:lnTo>
                <a:lnTo>
                  <a:pt x="5268260" y="1233947"/>
                </a:lnTo>
                <a:lnTo>
                  <a:pt x="5261097" y="1226002"/>
                </a:lnTo>
                <a:lnTo>
                  <a:pt x="5258709" y="1223618"/>
                </a:lnTo>
                <a:lnTo>
                  <a:pt x="5257117" y="1222558"/>
                </a:lnTo>
                <a:lnTo>
                  <a:pt x="5256056" y="1221764"/>
                </a:lnTo>
                <a:lnTo>
                  <a:pt x="5255791" y="1221764"/>
                </a:lnTo>
                <a:lnTo>
                  <a:pt x="5255791" y="1222558"/>
                </a:lnTo>
                <a:lnTo>
                  <a:pt x="5256321" y="1223618"/>
                </a:lnTo>
                <a:lnTo>
                  <a:pt x="5258709" y="1226797"/>
                </a:lnTo>
                <a:lnTo>
                  <a:pt x="5261627" y="1229975"/>
                </a:lnTo>
                <a:lnTo>
                  <a:pt x="5263219" y="1231563"/>
                </a:lnTo>
                <a:lnTo>
                  <a:pt x="5265077" y="1232622"/>
                </a:lnTo>
                <a:lnTo>
                  <a:pt x="5266668" y="1233683"/>
                </a:lnTo>
                <a:lnTo>
                  <a:pt x="5268260" y="1233947"/>
                </a:lnTo>
                <a:lnTo>
                  <a:pt x="5265077" y="1233947"/>
                </a:lnTo>
                <a:lnTo>
                  <a:pt x="5261893" y="1233417"/>
                </a:lnTo>
                <a:lnTo>
                  <a:pt x="5258444" y="1232092"/>
                </a:lnTo>
                <a:lnTo>
                  <a:pt x="5254995" y="1231034"/>
                </a:lnTo>
                <a:lnTo>
                  <a:pt x="5251811" y="1229180"/>
                </a:lnTo>
                <a:lnTo>
                  <a:pt x="5248627" y="1227326"/>
                </a:lnTo>
                <a:lnTo>
                  <a:pt x="5245443" y="1225471"/>
                </a:lnTo>
                <a:lnTo>
                  <a:pt x="5242260" y="1223354"/>
                </a:lnTo>
                <a:lnTo>
                  <a:pt x="5236157" y="1218323"/>
                </a:lnTo>
                <a:lnTo>
                  <a:pt x="5230320" y="1213293"/>
                </a:lnTo>
                <a:lnTo>
                  <a:pt x="5220769" y="1204288"/>
                </a:lnTo>
                <a:lnTo>
                  <a:pt x="5216259" y="1196347"/>
                </a:lnTo>
                <a:lnTo>
                  <a:pt x="5214136" y="1198995"/>
                </a:lnTo>
                <a:lnTo>
                  <a:pt x="5205911" y="1193172"/>
                </a:lnTo>
                <a:lnTo>
                  <a:pt x="5202728" y="1188408"/>
                </a:lnTo>
                <a:lnTo>
                  <a:pt x="5197687" y="1192643"/>
                </a:lnTo>
                <a:lnTo>
                  <a:pt x="5192380" y="1191318"/>
                </a:lnTo>
                <a:lnTo>
                  <a:pt x="5191319" y="1195817"/>
                </a:lnTo>
                <a:lnTo>
                  <a:pt x="5181503" y="1187347"/>
                </a:lnTo>
                <a:lnTo>
                  <a:pt x="5181503" y="1188408"/>
                </a:lnTo>
                <a:lnTo>
                  <a:pt x="5180972" y="1188673"/>
                </a:lnTo>
                <a:lnTo>
                  <a:pt x="5176727" y="1183643"/>
                </a:lnTo>
                <a:lnTo>
                  <a:pt x="5167972" y="1187613"/>
                </a:lnTo>
                <a:lnTo>
                  <a:pt x="5158951" y="1192907"/>
                </a:lnTo>
                <a:lnTo>
                  <a:pt x="5141175" y="1185497"/>
                </a:lnTo>
                <a:lnTo>
                  <a:pt x="5146481" y="1178616"/>
                </a:lnTo>
                <a:lnTo>
                  <a:pt x="5134011" y="1173852"/>
                </a:lnTo>
                <a:lnTo>
                  <a:pt x="5140910" y="1168823"/>
                </a:lnTo>
                <a:lnTo>
                  <a:pt x="5133481" y="1166705"/>
                </a:lnTo>
                <a:lnTo>
                  <a:pt x="5129766" y="1172264"/>
                </a:lnTo>
                <a:lnTo>
                  <a:pt x="5127378" y="1171734"/>
                </a:lnTo>
                <a:lnTo>
                  <a:pt x="5125787" y="1170940"/>
                </a:lnTo>
                <a:lnTo>
                  <a:pt x="5124195" y="1169617"/>
                </a:lnTo>
                <a:lnTo>
                  <a:pt x="5123133" y="1168294"/>
                </a:lnTo>
                <a:lnTo>
                  <a:pt x="5122338" y="1166705"/>
                </a:lnTo>
                <a:lnTo>
                  <a:pt x="5122072" y="1164853"/>
                </a:lnTo>
                <a:lnTo>
                  <a:pt x="5122338" y="1163265"/>
                </a:lnTo>
                <a:lnTo>
                  <a:pt x="5122603" y="1161148"/>
                </a:lnTo>
                <a:lnTo>
                  <a:pt x="5123399" y="1159031"/>
                </a:lnTo>
                <a:lnTo>
                  <a:pt x="5123929" y="1157440"/>
                </a:lnTo>
                <a:lnTo>
                  <a:pt x="5126052" y="1153473"/>
                </a:lnTo>
                <a:lnTo>
                  <a:pt x="5128440" y="1150297"/>
                </a:lnTo>
                <a:lnTo>
                  <a:pt x="5130297" y="1148180"/>
                </a:lnTo>
                <a:lnTo>
                  <a:pt x="5130562" y="1148180"/>
                </a:lnTo>
                <a:lnTo>
                  <a:pt x="5131624" y="1147914"/>
                </a:lnTo>
                <a:lnTo>
                  <a:pt x="5131624" y="1147651"/>
                </a:lnTo>
                <a:lnTo>
                  <a:pt x="5136782" y="1133758"/>
                </a:lnTo>
                <a:lnTo>
                  <a:pt x="5135563" y="1134977"/>
                </a:lnTo>
                <a:lnTo>
                  <a:pt x="5136357" y="1133388"/>
                </a:lnTo>
                <a:lnTo>
                  <a:pt x="5136919" y="1133388"/>
                </a:lnTo>
                <a:lnTo>
                  <a:pt x="5136930" y="1133360"/>
                </a:lnTo>
                <a:lnTo>
                  <a:pt x="5136991" y="1133388"/>
                </a:lnTo>
                <a:lnTo>
                  <a:pt x="5137151" y="1133388"/>
                </a:lnTo>
                <a:lnTo>
                  <a:pt x="5137100" y="1133440"/>
                </a:lnTo>
                <a:lnTo>
                  <a:pt x="5157624" y="1143152"/>
                </a:lnTo>
                <a:lnTo>
                  <a:pt x="5157359" y="1141831"/>
                </a:lnTo>
                <a:lnTo>
                  <a:pt x="5162931" y="1146064"/>
                </a:lnTo>
                <a:lnTo>
                  <a:pt x="5168237" y="1150031"/>
                </a:lnTo>
                <a:lnTo>
                  <a:pt x="5171155" y="1152148"/>
                </a:lnTo>
                <a:lnTo>
                  <a:pt x="5174604" y="1153737"/>
                </a:lnTo>
                <a:lnTo>
                  <a:pt x="5177788" y="1155591"/>
                </a:lnTo>
                <a:lnTo>
                  <a:pt x="5178849" y="1156031"/>
                </a:lnTo>
                <a:lnTo>
                  <a:pt x="5175950" y="1154346"/>
                </a:lnTo>
                <a:lnTo>
                  <a:pt x="5172802" y="1152516"/>
                </a:lnTo>
                <a:lnTo>
                  <a:pt x="5169916" y="1150164"/>
                </a:lnTo>
                <a:lnTo>
                  <a:pt x="5166768" y="1147811"/>
                </a:lnTo>
                <a:lnTo>
                  <a:pt x="5164145" y="1145197"/>
                </a:lnTo>
                <a:lnTo>
                  <a:pt x="5162308" y="1142844"/>
                </a:lnTo>
                <a:lnTo>
                  <a:pt x="5160210" y="1140753"/>
                </a:lnTo>
                <a:lnTo>
                  <a:pt x="5158636" y="1138923"/>
                </a:lnTo>
                <a:lnTo>
                  <a:pt x="5157848" y="1137355"/>
                </a:lnTo>
                <a:lnTo>
                  <a:pt x="5158636" y="1136048"/>
                </a:lnTo>
                <a:lnTo>
                  <a:pt x="5164145" y="1136832"/>
                </a:lnTo>
                <a:lnTo>
                  <a:pt x="5166243" y="1135264"/>
                </a:lnTo>
                <a:lnTo>
                  <a:pt x="5170703" y="1139185"/>
                </a:lnTo>
                <a:lnTo>
                  <a:pt x="5165456" y="1133434"/>
                </a:lnTo>
                <a:lnTo>
                  <a:pt x="5164145" y="1130820"/>
                </a:lnTo>
                <a:lnTo>
                  <a:pt x="5165194" y="1130820"/>
                </a:lnTo>
                <a:lnTo>
                  <a:pt x="5167818" y="1132127"/>
                </a:lnTo>
                <a:lnTo>
                  <a:pt x="5168605" y="1132650"/>
                </a:lnTo>
                <a:lnTo>
                  <a:pt x="5170179" y="1132650"/>
                </a:lnTo>
                <a:lnTo>
                  <a:pt x="5174114" y="1129513"/>
                </a:lnTo>
                <a:close/>
                <a:moveTo>
                  <a:pt x="2878138" y="1128721"/>
                </a:moveTo>
                <a:lnTo>
                  <a:pt x="2877854" y="1129198"/>
                </a:lnTo>
                <a:lnTo>
                  <a:pt x="2862263" y="1133486"/>
                </a:lnTo>
                <a:lnTo>
                  <a:pt x="2874452" y="1128959"/>
                </a:lnTo>
                <a:lnTo>
                  <a:pt x="2878138" y="1128721"/>
                </a:lnTo>
                <a:close/>
                <a:moveTo>
                  <a:pt x="5483590" y="1126337"/>
                </a:moveTo>
                <a:lnTo>
                  <a:pt x="5483328" y="1126598"/>
                </a:lnTo>
                <a:lnTo>
                  <a:pt x="5483359" y="1126675"/>
                </a:lnTo>
                <a:lnTo>
                  <a:pt x="5484791" y="1126817"/>
                </a:lnTo>
                <a:lnTo>
                  <a:pt x="5483590" y="1126337"/>
                </a:lnTo>
                <a:close/>
                <a:moveTo>
                  <a:pt x="5638801" y="1125583"/>
                </a:moveTo>
                <a:lnTo>
                  <a:pt x="5643272" y="1130587"/>
                </a:lnTo>
                <a:lnTo>
                  <a:pt x="5648796" y="1136120"/>
                </a:lnTo>
                <a:lnTo>
                  <a:pt x="5655109" y="1142703"/>
                </a:lnTo>
                <a:lnTo>
                  <a:pt x="5661685" y="1149283"/>
                </a:lnTo>
                <a:lnTo>
                  <a:pt x="5667734" y="1156126"/>
                </a:lnTo>
                <a:lnTo>
                  <a:pt x="5670628" y="1159549"/>
                </a:lnTo>
                <a:lnTo>
                  <a:pt x="5673258" y="1162974"/>
                </a:lnTo>
                <a:lnTo>
                  <a:pt x="5675625" y="1166132"/>
                </a:lnTo>
                <a:lnTo>
                  <a:pt x="5677466" y="1169555"/>
                </a:lnTo>
                <a:lnTo>
                  <a:pt x="5678781" y="1172451"/>
                </a:lnTo>
                <a:lnTo>
                  <a:pt x="5680097" y="1175346"/>
                </a:lnTo>
                <a:lnTo>
                  <a:pt x="5682562" y="1178627"/>
                </a:lnTo>
                <a:lnTo>
                  <a:pt x="5662474" y="1154285"/>
                </a:lnTo>
                <a:lnTo>
                  <a:pt x="5638801" y="1125583"/>
                </a:lnTo>
                <a:close/>
                <a:moveTo>
                  <a:pt x="5400085" y="1124519"/>
                </a:moveTo>
                <a:lnTo>
                  <a:pt x="5404011" y="1129446"/>
                </a:lnTo>
                <a:lnTo>
                  <a:pt x="5404259" y="1129556"/>
                </a:lnTo>
                <a:lnTo>
                  <a:pt x="5401808" y="1125663"/>
                </a:lnTo>
                <a:lnTo>
                  <a:pt x="5400085" y="1124519"/>
                </a:lnTo>
                <a:close/>
                <a:moveTo>
                  <a:pt x="5507478" y="1123473"/>
                </a:moveTo>
                <a:lnTo>
                  <a:pt x="5507306" y="1123727"/>
                </a:lnTo>
                <a:lnTo>
                  <a:pt x="5509326" y="1125681"/>
                </a:lnTo>
                <a:lnTo>
                  <a:pt x="5507478" y="1123473"/>
                </a:lnTo>
                <a:close/>
                <a:moveTo>
                  <a:pt x="5507841" y="1122935"/>
                </a:moveTo>
                <a:lnTo>
                  <a:pt x="5507661" y="1123201"/>
                </a:lnTo>
                <a:lnTo>
                  <a:pt x="5517424" y="1127190"/>
                </a:lnTo>
                <a:lnTo>
                  <a:pt x="5517414" y="1127173"/>
                </a:lnTo>
                <a:lnTo>
                  <a:pt x="5507841" y="1122935"/>
                </a:lnTo>
                <a:close/>
                <a:moveTo>
                  <a:pt x="5590536" y="1122112"/>
                </a:moveTo>
                <a:lnTo>
                  <a:pt x="5590609" y="1122179"/>
                </a:lnTo>
                <a:lnTo>
                  <a:pt x="5590688" y="1122179"/>
                </a:lnTo>
                <a:lnTo>
                  <a:pt x="5590536" y="1122112"/>
                </a:lnTo>
                <a:close/>
                <a:moveTo>
                  <a:pt x="5482143" y="1119075"/>
                </a:moveTo>
                <a:lnTo>
                  <a:pt x="5484889" y="1126827"/>
                </a:lnTo>
                <a:lnTo>
                  <a:pt x="5485656" y="1126903"/>
                </a:lnTo>
                <a:lnTo>
                  <a:pt x="5482143" y="1119075"/>
                </a:lnTo>
                <a:close/>
                <a:moveTo>
                  <a:pt x="5470206" y="1117629"/>
                </a:moveTo>
                <a:lnTo>
                  <a:pt x="5475295" y="1121720"/>
                </a:lnTo>
                <a:lnTo>
                  <a:pt x="5473628" y="1118997"/>
                </a:lnTo>
                <a:lnTo>
                  <a:pt x="5470206" y="1117629"/>
                </a:lnTo>
                <a:close/>
                <a:moveTo>
                  <a:pt x="5590609" y="1116662"/>
                </a:moveTo>
                <a:lnTo>
                  <a:pt x="5590366" y="1116824"/>
                </a:lnTo>
                <a:lnTo>
                  <a:pt x="5591132" y="1122179"/>
                </a:lnTo>
                <a:lnTo>
                  <a:pt x="5591401" y="1122179"/>
                </a:lnTo>
                <a:lnTo>
                  <a:pt x="5590609" y="1117167"/>
                </a:lnTo>
                <a:lnTo>
                  <a:pt x="5590609" y="1116662"/>
                </a:lnTo>
                <a:close/>
                <a:moveTo>
                  <a:pt x="5407970" y="1116421"/>
                </a:moveTo>
                <a:lnTo>
                  <a:pt x="5411355" y="1121338"/>
                </a:lnTo>
                <a:lnTo>
                  <a:pt x="5421258" y="1130650"/>
                </a:lnTo>
                <a:lnTo>
                  <a:pt x="5412693" y="1126393"/>
                </a:lnTo>
                <a:lnTo>
                  <a:pt x="5412001" y="1129146"/>
                </a:lnTo>
                <a:lnTo>
                  <a:pt x="5413087" y="1126609"/>
                </a:lnTo>
                <a:lnTo>
                  <a:pt x="5421543" y="1130840"/>
                </a:lnTo>
                <a:lnTo>
                  <a:pt x="5412823" y="1122116"/>
                </a:lnTo>
                <a:lnTo>
                  <a:pt x="5407970" y="1116421"/>
                </a:lnTo>
                <a:close/>
                <a:moveTo>
                  <a:pt x="5591162" y="1116295"/>
                </a:moveTo>
                <a:lnTo>
                  <a:pt x="5590639" y="1116643"/>
                </a:lnTo>
                <a:lnTo>
                  <a:pt x="5593230" y="1116930"/>
                </a:lnTo>
                <a:lnTo>
                  <a:pt x="5591162" y="1116295"/>
                </a:lnTo>
                <a:close/>
                <a:moveTo>
                  <a:pt x="5480444" y="1114279"/>
                </a:moveTo>
                <a:lnTo>
                  <a:pt x="5480738" y="1115109"/>
                </a:lnTo>
                <a:lnTo>
                  <a:pt x="5493942" y="1118700"/>
                </a:lnTo>
                <a:lnTo>
                  <a:pt x="5493601" y="1118251"/>
                </a:lnTo>
                <a:lnTo>
                  <a:pt x="5480444" y="1114279"/>
                </a:lnTo>
                <a:close/>
                <a:moveTo>
                  <a:pt x="5523341" y="1111367"/>
                </a:moveTo>
                <a:lnTo>
                  <a:pt x="5519653" y="1111901"/>
                </a:lnTo>
                <a:lnTo>
                  <a:pt x="5523283" y="1111539"/>
                </a:lnTo>
                <a:lnTo>
                  <a:pt x="5523341" y="1111367"/>
                </a:lnTo>
                <a:close/>
                <a:moveTo>
                  <a:pt x="5404396" y="1111224"/>
                </a:moveTo>
                <a:lnTo>
                  <a:pt x="5405748" y="1113191"/>
                </a:lnTo>
                <a:lnTo>
                  <a:pt x="5409652" y="1113650"/>
                </a:lnTo>
                <a:lnTo>
                  <a:pt x="5408981" y="1112810"/>
                </a:lnTo>
                <a:lnTo>
                  <a:pt x="5404396" y="1111224"/>
                </a:lnTo>
                <a:close/>
                <a:moveTo>
                  <a:pt x="5461448" y="1110585"/>
                </a:moveTo>
                <a:lnTo>
                  <a:pt x="5461971" y="1111007"/>
                </a:lnTo>
                <a:lnTo>
                  <a:pt x="5467263" y="1115262"/>
                </a:lnTo>
                <a:lnTo>
                  <a:pt x="5462617" y="1111133"/>
                </a:lnTo>
                <a:lnTo>
                  <a:pt x="5461569" y="1110608"/>
                </a:lnTo>
                <a:lnTo>
                  <a:pt x="5461448" y="1110585"/>
                </a:lnTo>
                <a:close/>
                <a:moveTo>
                  <a:pt x="5535726" y="1110247"/>
                </a:moveTo>
                <a:lnTo>
                  <a:pt x="5536599" y="1110744"/>
                </a:lnTo>
                <a:lnTo>
                  <a:pt x="5536599" y="1110604"/>
                </a:lnTo>
                <a:lnTo>
                  <a:pt x="5535726" y="1110247"/>
                </a:lnTo>
                <a:close/>
                <a:moveTo>
                  <a:pt x="5523595" y="1108192"/>
                </a:moveTo>
                <a:lnTo>
                  <a:pt x="5523816" y="1108357"/>
                </a:lnTo>
                <a:lnTo>
                  <a:pt x="5523818" y="1108339"/>
                </a:lnTo>
                <a:lnTo>
                  <a:pt x="5523595" y="1108192"/>
                </a:lnTo>
                <a:close/>
                <a:moveTo>
                  <a:pt x="5538476" y="1107422"/>
                </a:moveTo>
                <a:lnTo>
                  <a:pt x="5557105" y="1129842"/>
                </a:lnTo>
                <a:lnTo>
                  <a:pt x="5562463" y="1133676"/>
                </a:lnTo>
                <a:lnTo>
                  <a:pt x="5559691" y="1131639"/>
                </a:lnTo>
                <a:lnTo>
                  <a:pt x="5540111" y="1108486"/>
                </a:lnTo>
                <a:lnTo>
                  <a:pt x="5538476" y="1107422"/>
                </a:lnTo>
                <a:close/>
                <a:moveTo>
                  <a:pt x="5595899" y="1107240"/>
                </a:moveTo>
                <a:lnTo>
                  <a:pt x="5594611" y="1114439"/>
                </a:lnTo>
                <a:lnTo>
                  <a:pt x="5595673" y="1116824"/>
                </a:lnTo>
                <a:lnTo>
                  <a:pt x="5595056" y="1117133"/>
                </a:lnTo>
                <a:lnTo>
                  <a:pt x="5595361" y="1117167"/>
                </a:lnTo>
                <a:lnTo>
                  <a:pt x="5595889" y="1116639"/>
                </a:lnTo>
                <a:lnTo>
                  <a:pt x="5594833" y="1114265"/>
                </a:lnTo>
                <a:lnTo>
                  <a:pt x="5596153" y="1107671"/>
                </a:lnTo>
                <a:lnTo>
                  <a:pt x="5595899" y="1107240"/>
                </a:lnTo>
                <a:close/>
                <a:moveTo>
                  <a:pt x="5524680" y="1105730"/>
                </a:moveTo>
                <a:lnTo>
                  <a:pt x="5524661" y="1105896"/>
                </a:lnTo>
                <a:lnTo>
                  <a:pt x="5526921" y="1106646"/>
                </a:lnTo>
                <a:lnTo>
                  <a:pt x="5524680" y="1105730"/>
                </a:lnTo>
                <a:close/>
                <a:moveTo>
                  <a:pt x="5401987" y="1104587"/>
                </a:moveTo>
                <a:lnTo>
                  <a:pt x="5401987" y="1104837"/>
                </a:lnTo>
                <a:lnTo>
                  <a:pt x="5404151" y="1106767"/>
                </a:lnTo>
                <a:lnTo>
                  <a:pt x="5403310" y="1105716"/>
                </a:lnTo>
                <a:lnTo>
                  <a:pt x="5402253" y="1104921"/>
                </a:lnTo>
                <a:lnTo>
                  <a:pt x="5401987" y="1104587"/>
                </a:lnTo>
                <a:close/>
                <a:moveTo>
                  <a:pt x="5394270" y="1101828"/>
                </a:moveTo>
                <a:lnTo>
                  <a:pt x="5393987" y="1102115"/>
                </a:lnTo>
                <a:lnTo>
                  <a:pt x="5394480" y="1102277"/>
                </a:lnTo>
                <a:lnTo>
                  <a:pt x="5394270" y="1101828"/>
                </a:lnTo>
                <a:close/>
                <a:moveTo>
                  <a:pt x="5566598" y="1101692"/>
                </a:moveTo>
                <a:lnTo>
                  <a:pt x="5576177" y="1112023"/>
                </a:lnTo>
                <a:lnTo>
                  <a:pt x="5575561" y="1111100"/>
                </a:lnTo>
                <a:lnTo>
                  <a:pt x="5574607" y="1108784"/>
                </a:lnTo>
                <a:lnTo>
                  <a:pt x="5566598" y="1101692"/>
                </a:lnTo>
                <a:close/>
                <a:moveTo>
                  <a:pt x="5446685" y="1098569"/>
                </a:moveTo>
                <a:lnTo>
                  <a:pt x="5446909" y="1098839"/>
                </a:lnTo>
                <a:lnTo>
                  <a:pt x="5459050" y="1108647"/>
                </a:lnTo>
                <a:lnTo>
                  <a:pt x="5453180" y="1100386"/>
                </a:lnTo>
                <a:lnTo>
                  <a:pt x="5446685" y="1098569"/>
                </a:lnTo>
                <a:close/>
                <a:moveTo>
                  <a:pt x="5379455" y="1097569"/>
                </a:moveTo>
                <a:lnTo>
                  <a:pt x="5379694" y="1098587"/>
                </a:lnTo>
                <a:lnTo>
                  <a:pt x="5380066" y="1098209"/>
                </a:lnTo>
                <a:lnTo>
                  <a:pt x="5380131" y="1098223"/>
                </a:lnTo>
                <a:lnTo>
                  <a:pt x="5379455" y="1097569"/>
                </a:lnTo>
                <a:close/>
                <a:moveTo>
                  <a:pt x="5376664" y="1096116"/>
                </a:moveTo>
                <a:lnTo>
                  <a:pt x="5377930" y="1097667"/>
                </a:lnTo>
                <a:lnTo>
                  <a:pt x="5378998" y="1099294"/>
                </a:lnTo>
                <a:lnTo>
                  <a:pt x="5379207" y="1099082"/>
                </a:lnTo>
                <a:lnTo>
                  <a:pt x="5376664" y="1096116"/>
                </a:lnTo>
                <a:close/>
                <a:moveTo>
                  <a:pt x="5391938" y="1094078"/>
                </a:moveTo>
                <a:lnTo>
                  <a:pt x="5392024" y="1094937"/>
                </a:lnTo>
                <a:lnTo>
                  <a:pt x="5396634" y="1097918"/>
                </a:lnTo>
                <a:lnTo>
                  <a:pt x="5400031" y="1102143"/>
                </a:lnTo>
                <a:lnTo>
                  <a:pt x="5398026" y="1099632"/>
                </a:lnTo>
                <a:lnTo>
                  <a:pt x="5397233" y="1098310"/>
                </a:lnTo>
                <a:lnTo>
                  <a:pt x="5404367" y="1099367"/>
                </a:lnTo>
                <a:lnTo>
                  <a:pt x="5404162" y="1098546"/>
                </a:lnTo>
                <a:lnTo>
                  <a:pt x="5397520" y="1098324"/>
                </a:lnTo>
                <a:lnTo>
                  <a:pt x="5391938" y="1094078"/>
                </a:lnTo>
                <a:close/>
                <a:moveTo>
                  <a:pt x="5560579" y="1093815"/>
                </a:moveTo>
                <a:lnTo>
                  <a:pt x="5561543" y="1096239"/>
                </a:lnTo>
                <a:lnTo>
                  <a:pt x="5562222" y="1096973"/>
                </a:lnTo>
                <a:lnTo>
                  <a:pt x="5560579" y="1093815"/>
                </a:lnTo>
                <a:close/>
                <a:moveTo>
                  <a:pt x="5139747" y="1093702"/>
                </a:moveTo>
                <a:lnTo>
                  <a:pt x="5155750" y="1110169"/>
                </a:lnTo>
                <a:lnTo>
                  <a:pt x="5171753" y="1126899"/>
                </a:lnTo>
                <a:lnTo>
                  <a:pt x="5166243" y="1123239"/>
                </a:lnTo>
                <a:lnTo>
                  <a:pt x="5153913" y="1109908"/>
                </a:lnTo>
                <a:lnTo>
                  <a:pt x="5147355" y="1103112"/>
                </a:lnTo>
                <a:lnTo>
                  <a:pt x="5133975" y="1094747"/>
                </a:lnTo>
                <a:lnTo>
                  <a:pt x="5139747" y="1093702"/>
                </a:lnTo>
                <a:close/>
                <a:moveTo>
                  <a:pt x="5337479" y="1092985"/>
                </a:moveTo>
                <a:lnTo>
                  <a:pt x="5337479" y="1094193"/>
                </a:lnTo>
                <a:lnTo>
                  <a:pt x="5337748" y="1093925"/>
                </a:lnTo>
                <a:lnTo>
                  <a:pt x="5337479" y="1092985"/>
                </a:lnTo>
                <a:close/>
                <a:moveTo>
                  <a:pt x="5474512" y="1092046"/>
                </a:moveTo>
                <a:lnTo>
                  <a:pt x="5482803" y="1106676"/>
                </a:lnTo>
                <a:lnTo>
                  <a:pt x="5484877" y="1107474"/>
                </a:lnTo>
                <a:lnTo>
                  <a:pt x="5482449" y="1105994"/>
                </a:lnTo>
                <a:lnTo>
                  <a:pt x="5477905" y="1095404"/>
                </a:lnTo>
                <a:lnTo>
                  <a:pt x="5474512" y="1092046"/>
                </a:lnTo>
                <a:close/>
                <a:moveTo>
                  <a:pt x="5555424" y="1090952"/>
                </a:moveTo>
                <a:lnTo>
                  <a:pt x="5560753" y="1098508"/>
                </a:lnTo>
                <a:lnTo>
                  <a:pt x="5561543" y="1098905"/>
                </a:lnTo>
                <a:lnTo>
                  <a:pt x="5555424" y="1090952"/>
                </a:lnTo>
                <a:close/>
                <a:moveTo>
                  <a:pt x="3194686" y="1089016"/>
                </a:moveTo>
                <a:lnTo>
                  <a:pt x="3200401" y="1092403"/>
                </a:lnTo>
                <a:lnTo>
                  <a:pt x="3181351" y="1106479"/>
                </a:lnTo>
                <a:lnTo>
                  <a:pt x="3194686" y="1089016"/>
                </a:lnTo>
                <a:close/>
                <a:moveTo>
                  <a:pt x="5553487" y="1088208"/>
                </a:moveTo>
                <a:lnTo>
                  <a:pt x="5555164" y="1090584"/>
                </a:lnTo>
                <a:lnTo>
                  <a:pt x="5554382" y="1088752"/>
                </a:lnTo>
                <a:lnTo>
                  <a:pt x="5553487" y="1088208"/>
                </a:lnTo>
                <a:close/>
                <a:moveTo>
                  <a:pt x="5438597" y="1086409"/>
                </a:moveTo>
                <a:lnTo>
                  <a:pt x="5436777" y="1086668"/>
                </a:lnTo>
                <a:lnTo>
                  <a:pt x="5446428" y="1098259"/>
                </a:lnTo>
                <a:lnTo>
                  <a:pt x="5440596" y="1089639"/>
                </a:lnTo>
                <a:lnTo>
                  <a:pt x="5438597" y="1086409"/>
                </a:lnTo>
                <a:close/>
                <a:moveTo>
                  <a:pt x="5541938" y="1085896"/>
                </a:moveTo>
                <a:lnTo>
                  <a:pt x="5546726" y="1091452"/>
                </a:lnTo>
                <a:lnTo>
                  <a:pt x="5556786" y="1096509"/>
                </a:lnTo>
                <a:lnTo>
                  <a:pt x="5555875" y="1095890"/>
                </a:lnTo>
                <a:lnTo>
                  <a:pt x="5550303" y="1091915"/>
                </a:lnTo>
                <a:lnTo>
                  <a:pt x="5541938" y="1085896"/>
                </a:lnTo>
                <a:close/>
                <a:moveTo>
                  <a:pt x="903434" y="1085447"/>
                </a:moveTo>
                <a:lnTo>
                  <a:pt x="906079" y="1085712"/>
                </a:lnTo>
                <a:lnTo>
                  <a:pt x="906079" y="1085713"/>
                </a:lnTo>
                <a:lnTo>
                  <a:pt x="903434" y="1085447"/>
                </a:lnTo>
                <a:close/>
                <a:moveTo>
                  <a:pt x="5402016" y="1084860"/>
                </a:moveTo>
                <a:lnTo>
                  <a:pt x="5400710" y="1087982"/>
                </a:lnTo>
                <a:lnTo>
                  <a:pt x="5402662" y="1091697"/>
                </a:lnTo>
                <a:lnTo>
                  <a:pt x="5402518" y="1090113"/>
                </a:lnTo>
                <a:lnTo>
                  <a:pt x="5402253" y="1087465"/>
                </a:lnTo>
                <a:lnTo>
                  <a:pt x="5402016" y="1084860"/>
                </a:lnTo>
                <a:close/>
                <a:moveTo>
                  <a:pt x="5130032" y="1083573"/>
                </a:moveTo>
                <a:lnTo>
                  <a:pt x="5138522" y="1092840"/>
                </a:lnTo>
                <a:lnTo>
                  <a:pt x="5132685" y="1093897"/>
                </a:lnTo>
                <a:lnTo>
                  <a:pt x="5122072" y="1084897"/>
                </a:lnTo>
                <a:lnTo>
                  <a:pt x="5121276" y="1084632"/>
                </a:lnTo>
                <a:lnTo>
                  <a:pt x="5128440" y="1084897"/>
                </a:lnTo>
                <a:lnTo>
                  <a:pt x="5130032" y="1083573"/>
                </a:lnTo>
                <a:close/>
                <a:moveTo>
                  <a:pt x="5449401" y="1083131"/>
                </a:moveTo>
                <a:lnTo>
                  <a:pt x="5448693" y="1083400"/>
                </a:lnTo>
                <a:lnTo>
                  <a:pt x="5449510" y="1083348"/>
                </a:lnTo>
                <a:lnTo>
                  <a:pt x="5449401" y="1083131"/>
                </a:lnTo>
                <a:close/>
                <a:moveTo>
                  <a:pt x="5508804" y="1080777"/>
                </a:moveTo>
                <a:lnTo>
                  <a:pt x="5525482" y="1095142"/>
                </a:lnTo>
                <a:lnTo>
                  <a:pt x="5526283" y="1097791"/>
                </a:lnTo>
                <a:lnTo>
                  <a:pt x="5536255" y="1109392"/>
                </a:lnTo>
                <a:lnTo>
                  <a:pt x="5535818" y="1108015"/>
                </a:lnTo>
                <a:lnTo>
                  <a:pt x="5526618" y="1097572"/>
                </a:lnTo>
                <a:lnTo>
                  <a:pt x="5525824" y="1094909"/>
                </a:lnTo>
                <a:lnTo>
                  <a:pt x="5524766" y="1091716"/>
                </a:lnTo>
                <a:lnTo>
                  <a:pt x="5513389" y="1084002"/>
                </a:lnTo>
                <a:lnTo>
                  <a:pt x="5508804" y="1080777"/>
                </a:lnTo>
                <a:close/>
                <a:moveTo>
                  <a:pt x="5361643" y="1079013"/>
                </a:moveTo>
                <a:lnTo>
                  <a:pt x="5362449" y="1080037"/>
                </a:lnTo>
                <a:lnTo>
                  <a:pt x="5367588" y="1085259"/>
                </a:lnTo>
                <a:lnTo>
                  <a:pt x="5365828" y="1083174"/>
                </a:lnTo>
                <a:lnTo>
                  <a:pt x="5361643" y="1079013"/>
                </a:lnTo>
                <a:close/>
                <a:moveTo>
                  <a:pt x="909639" y="1077843"/>
                </a:moveTo>
                <a:lnTo>
                  <a:pt x="909091" y="1079287"/>
                </a:lnTo>
                <a:lnTo>
                  <a:pt x="908818" y="1079287"/>
                </a:lnTo>
                <a:lnTo>
                  <a:pt x="901701" y="1079431"/>
                </a:lnTo>
                <a:lnTo>
                  <a:pt x="909639" y="1077843"/>
                </a:lnTo>
                <a:close/>
                <a:moveTo>
                  <a:pt x="5340977" y="1077719"/>
                </a:moveTo>
                <a:lnTo>
                  <a:pt x="5340123" y="1078431"/>
                </a:lnTo>
                <a:lnTo>
                  <a:pt x="5342767" y="1082148"/>
                </a:lnTo>
                <a:lnTo>
                  <a:pt x="5344618" y="1081614"/>
                </a:lnTo>
                <a:lnTo>
                  <a:pt x="5339505" y="1093580"/>
                </a:lnTo>
                <a:lnTo>
                  <a:pt x="5339622" y="1093658"/>
                </a:lnTo>
                <a:lnTo>
                  <a:pt x="5346314" y="1086476"/>
                </a:lnTo>
                <a:lnTo>
                  <a:pt x="5344440" y="1080623"/>
                </a:lnTo>
                <a:lnTo>
                  <a:pt x="5344172" y="1081686"/>
                </a:lnTo>
                <a:lnTo>
                  <a:pt x="5340977" y="1077719"/>
                </a:lnTo>
                <a:close/>
                <a:moveTo>
                  <a:pt x="3292476" y="1076318"/>
                </a:moveTo>
                <a:lnTo>
                  <a:pt x="3293304" y="1076318"/>
                </a:lnTo>
                <a:lnTo>
                  <a:pt x="3305176" y="1078916"/>
                </a:lnTo>
                <a:lnTo>
                  <a:pt x="3294961" y="1079493"/>
                </a:lnTo>
                <a:lnTo>
                  <a:pt x="3292476" y="1076318"/>
                </a:lnTo>
                <a:close/>
                <a:moveTo>
                  <a:pt x="5073122" y="1076238"/>
                </a:moveTo>
                <a:lnTo>
                  <a:pt x="5073651" y="1076238"/>
                </a:lnTo>
                <a:lnTo>
                  <a:pt x="5073122" y="1079413"/>
                </a:lnTo>
                <a:lnTo>
                  <a:pt x="5072593" y="1079413"/>
                </a:lnTo>
                <a:lnTo>
                  <a:pt x="5072063" y="1079413"/>
                </a:lnTo>
                <a:lnTo>
                  <a:pt x="5073122" y="1076238"/>
                </a:lnTo>
                <a:close/>
                <a:moveTo>
                  <a:pt x="5494169" y="1073744"/>
                </a:moveTo>
                <a:lnTo>
                  <a:pt x="5494296" y="1078054"/>
                </a:lnTo>
                <a:lnTo>
                  <a:pt x="5496080" y="1078474"/>
                </a:lnTo>
                <a:lnTo>
                  <a:pt x="5494169" y="1073744"/>
                </a:lnTo>
                <a:close/>
                <a:moveTo>
                  <a:pt x="5403369" y="1073668"/>
                </a:moveTo>
                <a:lnTo>
                  <a:pt x="5402837" y="1074463"/>
                </a:lnTo>
                <a:lnTo>
                  <a:pt x="5403007" y="1076749"/>
                </a:lnTo>
                <a:lnTo>
                  <a:pt x="5403310" y="1074777"/>
                </a:lnTo>
                <a:lnTo>
                  <a:pt x="5405160" y="1077419"/>
                </a:lnTo>
                <a:lnTo>
                  <a:pt x="5406745" y="1079534"/>
                </a:lnTo>
                <a:lnTo>
                  <a:pt x="5408595" y="1081648"/>
                </a:lnTo>
                <a:lnTo>
                  <a:pt x="5410445" y="1083766"/>
                </a:lnTo>
                <a:lnTo>
                  <a:pt x="5412294" y="1085351"/>
                </a:lnTo>
                <a:lnTo>
                  <a:pt x="5414144" y="1086671"/>
                </a:lnTo>
                <a:lnTo>
                  <a:pt x="5416258" y="1087465"/>
                </a:lnTo>
                <a:lnTo>
                  <a:pt x="5418372" y="1088525"/>
                </a:lnTo>
                <a:lnTo>
                  <a:pt x="5420221" y="1089055"/>
                </a:lnTo>
                <a:lnTo>
                  <a:pt x="5422335" y="1089318"/>
                </a:lnTo>
                <a:lnTo>
                  <a:pt x="5424713" y="1089582"/>
                </a:lnTo>
                <a:lnTo>
                  <a:pt x="5427092" y="1089318"/>
                </a:lnTo>
                <a:lnTo>
                  <a:pt x="5429205" y="1089055"/>
                </a:lnTo>
                <a:lnTo>
                  <a:pt x="5431584" y="1088259"/>
                </a:lnTo>
                <a:lnTo>
                  <a:pt x="5433697" y="1087200"/>
                </a:lnTo>
                <a:lnTo>
                  <a:pt x="5434059" y="1087056"/>
                </a:lnTo>
                <a:lnTo>
                  <a:pt x="5433142" y="1087187"/>
                </a:lnTo>
                <a:lnTo>
                  <a:pt x="5430483" y="1087715"/>
                </a:lnTo>
                <a:lnTo>
                  <a:pt x="5427559" y="1087715"/>
                </a:lnTo>
                <a:lnTo>
                  <a:pt x="5424901" y="1087187"/>
                </a:lnTo>
                <a:lnTo>
                  <a:pt x="5422243" y="1086657"/>
                </a:lnTo>
                <a:lnTo>
                  <a:pt x="5419319" y="1086125"/>
                </a:lnTo>
                <a:lnTo>
                  <a:pt x="5416660" y="1085068"/>
                </a:lnTo>
                <a:lnTo>
                  <a:pt x="5414002" y="1083742"/>
                </a:lnTo>
                <a:lnTo>
                  <a:pt x="5411609" y="1082416"/>
                </a:lnTo>
                <a:lnTo>
                  <a:pt x="5408951" y="1080295"/>
                </a:lnTo>
                <a:lnTo>
                  <a:pt x="5406559" y="1077908"/>
                </a:lnTo>
                <a:lnTo>
                  <a:pt x="5403369" y="1073668"/>
                </a:lnTo>
                <a:close/>
                <a:moveTo>
                  <a:pt x="5574182" y="1071783"/>
                </a:moveTo>
                <a:lnTo>
                  <a:pt x="5574308" y="1071998"/>
                </a:lnTo>
                <a:lnTo>
                  <a:pt x="5574387" y="1071920"/>
                </a:lnTo>
                <a:lnTo>
                  <a:pt x="5574182" y="1071783"/>
                </a:lnTo>
                <a:close/>
                <a:moveTo>
                  <a:pt x="5577366" y="1071518"/>
                </a:moveTo>
                <a:lnTo>
                  <a:pt x="5577896" y="1072845"/>
                </a:lnTo>
                <a:lnTo>
                  <a:pt x="5577062" y="1073177"/>
                </a:lnTo>
                <a:lnTo>
                  <a:pt x="5577937" y="1073649"/>
                </a:lnTo>
                <a:lnTo>
                  <a:pt x="5577937" y="1071802"/>
                </a:lnTo>
                <a:lnTo>
                  <a:pt x="5577799" y="1071665"/>
                </a:lnTo>
                <a:lnTo>
                  <a:pt x="5577631" y="1071518"/>
                </a:lnTo>
                <a:lnTo>
                  <a:pt x="5577366" y="1071518"/>
                </a:lnTo>
                <a:close/>
                <a:moveTo>
                  <a:pt x="5346907" y="1069564"/>
                </a:moveTo>
                <a:lnTo>
                  <a:pt x="5345939" y="1070210"/>
                </a:lnTo>
                <a:lnTo>
                  <a:pt x="5344882" y="1071535"/>
                </a:lnTo>
                <a:lnTo>
                  <a:pt x="5343560" y="1073129"/>
                </a:lnTo>
                <a:lnTo>
                  <a:pt x="5342502" y="1074718"/>
                </a:lnTo>
                <a:lnTo>
                  <a:pt x="5341904" y="1076520"/>
                </a:lnTo>
                <a:lnTo>
                  <a:pt x="5346849" y="1076899"/>
                </a:lnTo>
                <a:lnTo>
                  <a:pt x="5348990" y="1081155"/>
                </a:lnTo>
                <a:lnTo>
                  <a:pt x="5351667" y="1085679"/>
                </a:lnTo>
                <a:lnTo>
                  <a:pt x="5354611" y="1089668"/>
                </a:lnTo>
                <a:lnTo>
                  <a:pt x="5356735" y="1092483"/>
                </a:lnTo>
                <a:lnTo>
                  <a:pt x="5356043" y="1091428"/>
                </a:lnTo>
                <a:lnTo>
                  <a:pt x="5350437" y="1083020"/>
                </a:lnTo>
                <a:lnTo>
                  <a:pt x="5346700" y="1076239"/>
                </a:lnTo>
                <a:lnTo>
                  <a:pt x="5347396" y="1076295"/>
                </a:lnTo>
                <a:lnTo>
                  <a:pt x="5346907" y="1069564"/>
                </a:lnTo>
                <a:close/>
                <a:moveTo>
                  <a:pt x="5352021" y="1067823"/>
                </a:moveTo>
                <a:lnTo>
                  <a:pt x="5350434" y="1068089"/>
                </a:lnTo>
                <a:lnTo>
                  <a:pt x="5349548" y="1068236"/>
                </a:lnTo>
                <a:lnTo>
                  <a:pt x="5367595" y="1077881"/>
                </a:lnTo>
                <a:lnTo>
                  <a:pt x="5365484" y="1078099"/>
                </a:lnTo>
                <a:lnTo>
                  <a:pt x="5367755" y="1077966"/>
                </a:lnTo>
                <a:lnTo>
                  <a:pt x="5367595" y="1077881"/>
                </a:lnTo>
                <a:lnTo>
                  <a:pt x="5369062" y="1077729"/>
                </a:lnTo>
                <a:lnTo>
                  <a:pt x="5369232" y="1077880"/>
                </a:lnTo>
                <a:lnTo>
                  <a:pt x="5370129" y="1077827"/>
                </a:lnTo>
                <a:lnTo>
                  <a:pt x="5374207" y="1081414"/>
                </a:lnTo>
                <a:lnTo>
                  <a:pt x="5376836" y="1082819"/>
                </a:lnTo>
                <a:lnTo>
                  <a:pt x="5377199" y="1081531"/>
                </a:lnTo>
                <a:lnTo>
                  <a:pt x="5377461" y="1081531"/>
                </a:lnTo>
                <a:lnTo>
                  <a:pt x="5377199" y="1083384"/>
                </a:lnTo>
                <a:lnTo>
                  <a:pt x="5376676" y="1083384"/>
                </a:lnTo>
                <a:lnTo>
                  <a:pt x="5376746" y="1083137"/>
                </a:lnTo>
                <a:lnTo>
                  <a:pt x="5376598" y="1083518"/>
                </a:lnTo>
                <a:lnTo>
                  <a:pt x="5377120" y="1083977"/>
                </a:lnTo>
                <a:lnTo>
                  <a:pt x="5377657" y="1083977"/>
                </a:lnTo>
                <a:lnTo>
                  <a:pt x="5377926" y="1082105"/>
                </a:lnTo>
                <a:lnTo>
                  <a:pt x="5386529" y="1090928"/>
                </a:lnTo>
                <a:lnTo>
                  <a:pt x="5393525" y="1101964"/>
                </a:lnTo>
                <a:lnTo>
                  <a:pt x="5393877" y="1102079"/>
                </a:lnTo>
                <a:lnTo>
                  <a:pt x="5394254" y="1101794"/>
                </a:lnTo>
                <a:lnTo>
                  <a:pt x="5392077" y="1097124"/>
                </a:lnTo>
                <a:lnTo>
                  <a:pt x="5394213" y="1099837"/>
                </a:lnTo>
                <a:lnTo>
                  <a:pt x="5406938" y="1128930"/>
                </a:lnTo>
                <a:lnTo>
                  <a:pt x="5407025" y="1129005"/>
                </a:lnTo>
                <a:lnTo>
                  <a:pt x="5406981" y="1129028"/>
                </a:lnTo>
                <a:lnTo>
                  <a:pt x="5407025" y="1129129"/>
                </a:lnTo>
                <a:lnTo>
                  <a:pt x="5406919" y="1129059"/>
                </a:lnTo>
                <a:lnTo>
                  <a:pt x="5405071" y="1130009"/>
                </a:lnTo>
                <a:lnTo>
                  <a:pt x="5406929" y="1132087"/>
                </a:lnTo>
                <a:lnTo>
                  <a:pt x="5405424" y="1130048"/>
                </a:lnTo>
                <a:lnTo>
                  <a:pt x="5411502" y="1130311"/>
                </a:lnTo>
                <a:lnTo>
                  <a:pt x="5411818" y="1129573"/>
                </a:lnTo>
                <a:lnTo>
                  <a:pt x="5407608" y="1128787"/>
                </a:lnTo>
                <a:lnTo>
                  <a:pt x="5403860" y="1113088"/>
                </a:lnTo>
                <a:lnTo>
                  <a:pt x="5395295" y="1101378"/>
                </a:lnTo>
                <a:lnTo>
                  <a:pt x="5392121" y="1095905"/>
                </a:lnTo>
                <a:lnTo>
                  <a:pt x="5392204" y="1096731"/>
                </a:lnTo>
                <a:lnTo>
                  <a:pt x="5367362" y="1068087"/>
                </a:lnTo>
                <a:lnTo>
                  <a:pt x="5366034" y="1068353"/>
                </a:lnTo>
                <a:lnTo>
                  <a:pt x="5376874" y="1082677"/>
                </a:lnTo>
                <a:lnTo>
                  <a:pt x="5372115" y="1078431"/>
                </a:lnTo>
                <a:lnTo>
                  <a:pt x="5366034" y="1073658"/>
                </a:lnTo>
                <a:lnTo>
                  <a:pt x="5362861" y="1071801"/>
                </a:lnTo>
                <a:lnTo>
                  <a:pt x="5360746" y="1070475"/>
                </a:lnTo>
                <a:lnTo>
                  <a:pt x="5358366" y="1069151"/>
                </a:lnTo>
                <a:lnTo>
                  <a:pt x="5355987" y="1068619"/>
                </a:lnTo>
                <a:lnTo>
                  <a:pt x="5353871" y="1068089"/>
                </a:lnTo>
                <a:lnTo>
                  <a:pt x="5352021" y="1067823"/>
                </a:lnTo>
                <a:close/>
                <a:moveTo>
                  <a:pt x="794896" y="1063555"/>
                </a:moveTo>
                <a:lnTo>
                  <a:pt x="795937" y="1070746"/>
                </a:lnTo>
                <a:lnTo>
                  <a:pt x="800101" y="1071003"/>
                </a:lnTo>
                <a:lnTo>
                  <a:pt x="800101" y="1071260"/>
                </a:lnTo>
                <a:lnTo>
                  <a:pt x="798019" y="1072801"/>
                </a:lnTo>
                <a:lnTo>
                  <a:pt x="792293" y="1075625"/>
                </a:lnTo>
                <a:lnTo>
                  <a:pt x="786322" y="1074945"/>
                </a:lnTo>
                <a:lnTo>
                  <a:pt x="787349" y="1074598"/>
                </a:lnTo>
                <a:lnTo>
                  <a:pt x="785527" y="1074855"/>
                </a:lnTo>
                <a:lnTo>
                  <a:pt x="786322" y="1074945"/>
                </a:lnTo>
                <a:lnTo>
                  <a:pt x="768351" y="1081018"/>
                </a:lnTo>
                <a:lnTo>
                  <a:pt x="776419" y="1073828"/>
                </a:lnTo>
                <a:lnTo>
                  <a:pt x="771474" y="1077680"/>
                </a:lnTo>
                <a:lnTo>
                  <a:pt x="775898" y="1072544"/>
                </a:lnTo>
                <a:lnTo>
                  <a:pt x="781623" y="1069462"/>
                </a:lnTo>
                <a:lnTo>
                  <a:pt x="794896" y="1063555"/>
                </a:lnTo>
                <a:close/>
                <a:moveTo>
                  <a:pt x="2861260" y="1062023"/>
                </a:moveTo>
                <a:lnTo>
                  <a:pt x="2868613" y="1067674"/>
                </a:lnTo>
                <a:lnTo>
                  <a:pt x="2851019" y="1094124"/>
                </a:lnTo>
                <a:lnTo>
                  <a:pt x="2839202" y="1096950"/>
                </a:lnTo>
                <a:lnTo>
                  <a:pt x="2833688" y="1091300"/>
                </a:lnTo>
                <a:lnTo>
                  <a:pt x="2836576" y="1081798"/>
                </a:lnTo>
                <a:lnTo>
                  <a:pt x="2861260" y="1062023"/>
                </a:lnTo>
                <a:close/>
                <a:moveTo>
                  <a:pt x="5444316" y="1060957"/>
                </a:moveTo>
                <a:lnTo>
                  <a:pt x="5442978" y="1065184"/>
                </a:lnTo>
                <a:lnTo>
                  <a:pt x="5442712" y="1065451"/>
                </a:lnTo>
                <a:lnTo>
                  <a:pt x="5442879" y="1065862"/>
                </a:lnTo>
                <a:lnTo>
                  <a:pt x="5445577" y="1064738"/>
                </a:lnTo>
                <a:lnTo>
                  <a:pt x="5444316" y="1060957"/>
                </a:lnTo>
                <a:close/>
                <a:moveTo>
                  <a:pt x="5446948" y="1058208"/>
                </a:moveTo>
                <a:lnTo>
                  <a:pt x="5444573" y="1060147"/>
                </a:lnTo>
                <a:lnTo>
                  <a:pt x="5444398" y="1060698"/>
                </a:lnTo>
                <a:lnTo>
                  <a:pt x="5447150" y="1058447"/>
                </a:lnTo>
                <a:lnTo>
                  <a:pt x="5446948" y="1058208"/>
                </a:lnTo>
                <a:close/>
                <a:moveTo>
                  <a:pt x="5489870" y="1057748"/>
                </a:moveTo>
                <a:lnTo>
                  <a:pt x="5491500" y="1065868"/>
                </a:lnTo>
                <a:lnTo>
                  <a:pt x="5504694" y="1077235"/>
                </a:lnTo>
                <a:lnTo>
                  <a:pt x="5503335" y="1076020"/>
                </a:lnTo>
                <a:lnTo>
                  <a:pt x="5499101" y="1071763"/>
                </a:lnTo>
                <a:lnTo>
                  <a:pt x="5496985" y="1069367"/>
                </a:lnTo>
                <a:lnTo>
                  <a:pt x="5495132" y="1066708"/>
                </a:lnTo>
                <a:lnTo>
                  <a:pt x="5493545" y="1064048"/>
                </a:lnTo>
                <a:lnTo>
                  <a:pt x="5491693" y="1061386"/>
                </a:lnTo>
                <a:lnTo>
                  <a:pt x="5490105" y="1058459"/>
                </a:lnTo>
                <a:lnTo>
                  <a:pt x="5489870" y="1057748"/>
                </a:lnTo>
                <a:close/>
                <a:moveTo>
                  <a:pt x="5446379" y="1052707"/>
                </a:moveTo>
                <a:lnTo>
                  <a:pt x="5458161" y="1061329"/>
                </a:lnTo>
                <a:lnTo>
                  <a:pt x="5459195" y="1064318"/>
                </a:lnTo>
                <a:lnTo>
                  <a:pt x="5480311" y="1074770"/>
                </a:lnTo>
                <a:lnTo>
                  <a:pt x="5485541" y="1075998"/>
                </a:lnTo>
                <a:lnTo>
                  <a:pt x="5478956" y="1073398"/>
                </a:lnTo>
                <a:lnTo>
                  <a:pt x="5474978" y="1070491"/>
                </a:lnTo>
                <a:lnTo>
                  <a:pt x="5461453" y="1062832"/>
                </a:lnTo>
                <a:lnTo>
                  <a:pt x="5446379" y="1052707"/>
                </a:lnTo>
                <a:close/>
                <a:moveTo>
                  <a:pt x="5300112" y="1049291"/>
                </a:moveTo>
                <a:lnTo>
                  <a:pt x="5307262" y="1058156"/>
                </a:lnTo>
                <a:lnTo>
                  <a:pt x="5315752" y="1069009"/>
                </a:lnTo>
                <a:lnTo>
                  <a:pt x="5323711" y="1079336"/>
                </a:lnTo>
                <a:lnTo>
                  <a:pt x="5330344" y="1088339"/>
                </a:lnTo>
                <a:lnTo>
                  <a:pt x="5332997" y="1092044"/>
                </a:lnTo>
                <a:lnTo>
                  <a:pt x="5334854" y="1095750"/>
                </a:lnTo>
                <a:lnTo>
                  <a:pt x="5336181" y="1098402"/>
                </a:lnTo>
                <a:lnTo>
                  <a:pt x="5336446" y="1099462"/>
                </a:lnTo>
                <a:lnTo>
                  <a:pt x="5336446" y="1100786"/>
                </a:lnTo>
                <a:lnTo>
                  <a:pt x="5335175" y="1101632"/>
                </a:lnTo>
                <a:lnTo>
                  <a:pt x="5340157" y="1102708"/>
                </a:lnTo>
                <a:lnTo>
                  <a:pt x="5337479" y="1095201"/>
                </a:lnTo>
                <a:lnTo>
                  <a:pt x="5337479" y="1095404"/>
                </a:lnTo>
                <a:lnTo>
                  <a:pt x="5335099" y="1090899"/>
                </a:lnTo>
                <a:lnTo>
                  <a:pt x="5332455" y="1086918"/>
                </a:lnTo>
                <a:lnTo>
                  <a:pt x="5329547" y="1082677"/>
                </a:lnTo>
                <a:lnTo>
                  <a:pt x="5326374" y="1078698"/>
                </a:lnTo>
                <a:lnTo>
                  <a:pt x="5319235" y="1070210"/>
                </a:lnTo>
                <a:lnTo>
                  <a:pt x="5311568" y="1061721"/>
                </a:lnTo>
                <a:lnTo>
                  <a:pt x="5303900" y="1053500"/>
                </a:lnTo>
                <a:lnTo>
                  <a:pt x="5300112" y="1049291"/>
                </a:lnTo>
                <a:close/>
                <a:moveTo>
                  <a:pt x="5377247" y="1048060"/>
                </a:moveTo>
                <a:lnTo>
                  <a:pt x="5375552" y="1048173"/>
                </a:lnTo>
                <a:lnTo>
                  <a:pt x="5379782" y="1051908"/>
                </a:lnTo>
                <a:lnTo>
                  <a:pt x="5377667" y="1052440"/>
                </a:lnTo>
                <a:lnTo>
                  <a:pt x="5379403" y="1068616"/>
                </a:lnTo>
                <a:lnTo>
                  <a:pt x="5379444" y="1068630"/>
                </a:lnTo>
                <a:lnTo>
                  <a:pt x="5380241" y="1068630"/>
                </a:lnTo>
                <a:lnTo>
                  <a:pt x="5378380" y="1056172"/>
                </a:lnTo>
                <a:lnTo>
                  <a:pt x="5380241" y="1050868"/>
                </a:lnTo>
                <a:lnTo>
                  <a:pt x="5377247" y="1048060"/>
                </a:lnTo>
                <a:close/>
                <a:moveTo>
                  <a:pt x="2794612" y="1047722"/>
                </a:moveTo>
                <a:lnTo>
                  <a:pt x="2805114" y="1049867"/>
                </a:lnTo>
                <a:lnTo>
                  <a:pt x="2803013" y="1052264"/>
                </a:lnTo>
                <a:lnTo>
                  <a:pt x="2760480" y="1085551"/>
                </a:lnTo>
                <a:lnTo>
                  <a:pt x="2753917" y="1086083"/>
                </a:lnTo>
                <a:lnTo>
                  <a:pt x="2749978" y="1085284"/>
                </a:lnTo>
                <a:lnTo>
                  <a:pt x="2739214" y="1089014"/>
                </a:lnTo>
                <a:lnTo>
                  <a:pt x="2737113" y="1089014"/>
                </a:lnTo>
                <a:lnTo>
                  <a:pt x="2737638" y="1083421"/>
                </a:lnTo>
                <a:lnTo>
                  <a:pt x="2736851" y="1077296"/>
                </a:lnTo>
                <a:lnTo>
                  <a:pt x="2748140" y="1068508"/>
                </a:lnTo>
                <a:lnTo>
                  <a:pt x="2758117" y="1058387"/>
                </a:lnTo>
                <a:lnTo>
                  <a:pt x="2760743" y="1056790"/>
                </a:lnTo>
                <a:lnTo>
                  <a:pt x="2773345" y="1055991"/>
                </a:lnTo>
                <a:lnTo>
                  <a:pt x="2794612" y="1047722"/>
                </a:lnTo>
                <a:close/>
                <a:moveTo>
                  <a:pt x="5438645" y="1047503"/>
                </a:moveTo>
                <a:lnTo>
                  <a:pt x="5438591" y="1047665"/>
                </a:lnTo>
                <a:lnTo>
                  <a:pt x="5438641" y="1047764"/>
                </a:lnTo>
                <a:lnTo>
                  <a:pt x="5439023" y="1047956"/>
                </a:lnTo>
                <a:lnTo>
                  <a:pt x="5439493" y="1048073"/>
                </a:lnTo>
                <a:lnTo>
                  <a:pt x="5438645" y="1047503"/>
                </a:lnTo>
                <a:close/>
                <a:moveTo>
                  <a:pt x="5483662" y="1046877"/>
                </a:moveTo>
                <a:lnTo>
                  <a:pt x="5483465" y="1046975"/>
                </a:lnTo>
                <a:lnTo>
                  <a:pt x="5483465" y="1048032"/>
                </a:lnTo>
                <a:lnTo>
                  <a:pt x="5489778" y="1057472"/>
                </a:lnTo>
                <a:lnTo>
                  <a:pt x="5489047" y="1055267"/>
                </a:lnTo>
                <a:lnTo>
                  <a:pt x="5483662" y="1046877"/>
                </a:lnTo>
                <a:close/>
                <a:moveTo>
                  <a:pt x="2916238" y="1046134"/>
                </a:moveTo>
                <a:lnTo>
                  <a:pt x="2916238" y="1046399"/>
                </a:lnTo>
                <a:lnTo>
                  <a:pt x="2913307" y="1047722"/>
                </a:lnTo>
                <a:lnTo>
                  <a:pt x="2913063" y="1046928"/>
                </a:lnTo>
                <a:lnTo>
                  <a:pt x="2916238" y="1046134"/>
                </a:lnTo>
                <a:close/>
                <a:moveTo>
                  <a:pt x="2919413" y="1046134"/>
                </a:moveTo>
                <a:lnTo>
                  <a:pt x="2924176" y="1046134"/>
                </a:lnTo>
                <a:lnTo>
                  <a:pt x="2923836" y="1046531"/>
                </a:lnTo>
                <a:lnTo>
                  <a:pt x="2919413" y="1047722"/>
                </a:lnTo>
                <a:lnTo>
                  <a:pt x="2919413" y="1046134"/>
                </a:lnTo>
                <a:close/>
                <a:moveTo>
                  <a:pt x="5487505" y="1040738"/>
                </a:moveTo>
                <a:lnTo>
                  <a:pt x="5487178" y="1040901"/>
                </a:lnTo>
                <a:lnTo>
                  <a:pt x="5484943" y="1044981"/>
                </a:lnTo>
                <a:lnTo>
                  <a:pt x="5487724" y="1043006"/>
                </a:lnTo>
                <a:lnTo>
                  <a:pt x="5490363" y="1044956"/>
                </a:lnTo>
                <a:lnTo>
                  <a:pt x="5486892" y="1041828"/>
                </a:lnTo>
                <a:lnTo>
                  <a:pt x="5487688" y="1041034"/>
                </a:lnTo>
                <a:lnTo>
                  <a:pt x="5487505" y="1040738"/>
                </a:lnTo>
                <a:close/>
                <a:moveTo>
                  <a:pt x="5434867" y="1039783"/>
                </a:moveTo>
                <a:lnTo>
                  <a:pt x="5434826" y="1039844"/>
                </a:lnTo>
                <a:lnTo>
                  <a:pt x="5434932" y="1039844"/>
                </a:lnTo>
                <a:lnTo>
                  <a:pt x="5434867" y="1039783"/>
                </a:lnTo>
                <a:close/>
                <a:moveTo>
                  <a:pt x="3040200" y="1036205"/>
                </a:moveTo>
                <a:lnTo>
                  <a:pt x="3043904" y="1036205"/>
                </a:lnTo>
                <a:lnTo>
                  <a:pt x="3047607" y="1036734"/>
                </a:lnTo>
                <a:lnTo>
                  <a:pt x="3051575" y="1037264"/>
                </a:lnTo>
                <a:lnTo>
                  <a:pt x="3055278" y="1038058"/>
                </a:lnTo>
                <a:lnTo>
                  <a:pt x="3059246" y="1039381"/>
                </a:lnTo>
                <a:lnTo>
                  <a:pt x="3062949" y="1040705"/>
                </a:lnTo>
                <a:lnTo>
                  <a:pt x="3067181" y="1042558"/>
                </a:lnTo>
                <a:lnTo>
                  <a:pt x="3060304" y="1056062"/>
                </a:lnTo>
                <a:lnTo>
                  <a:pt x="3078291" y="1051827"/>
                </a:lnTo>
                <a:lnTo>
                  <a:pt x="3080671" y="1059238"/>
                </a:lnTo>
                <a:lnTo>
                  <a:pt x="3079084" y="1062680"/>
                </a:lnTo>
                <a:lnTo>
                  <a:pt x="3095220" y="1061886"/>
                </a:lnTo>
                <a:lnTo>
                  <a:pt x="3083581" y="1069564"/>
                </a:lnTo>
                <a:lnTo>
                  <a:pt x="3090723" y="1069564"/>
                </a:lnTo>
                <a:lnTo>
                  <a:pt x="3091517" y="1069829"/>
                </a:lnTo>
                <a:lnTo>
                  <a:pt x="3084904" y="1073005"/>
                </a:lnTo>
                <a:lnTo>
                  <a:pt x="3097336" y="1080417"/>
                </a:lnTo>
                <a:lnTo>
                  <a:pt x="3120613" y="1080417"/>
                </a:lnTo>
                <a:lnTo>
                  <a:pt x="3121142" y="1080417"/>
                </a:lnTo>
                <a:lnTo>
                  <a:pt x="3121407" y="1080417"/>
                </a:lnTo>
                <a:lnTo>
                  <a:pt x="3121671" y="1080417"/>
                </a:lnTo>
                <a:lnTo>
                  <a:pt x="3131459" y="1079623"/>
                </a:lnTo>
                <a:lnTo>
                  <a:pt x="3133839" y="1086242"/>
                </a:lnTo>
                <a:lnTo>
                  <a:pt x="3150239" y="1075388"/>
                </a:lnTo>
                <a:lnTo>
                  <a:pt x="3137807" y="1120922"/>
                </a:lnTo>
                <a:lnTo>
                  <a:pt x="3132781" y="1123568"/>
                </a:lnTo>
                <a:lnTo>
                  <a:pt x="3127491" y="1125422"/>
                </a:lnTo>
                <a:lnTo>
                  <a:pt x="3122201" y="1127010"/>
                </a:lnTo>
                <a:lnTo>
                  <a:pt x="3120084" y="1127539"/>
                </a:lnTo>
                <a:lnTo>
                  <a:pt x="3116117" y="1127539"/>
                </a:lnTo>
                <a:lnTo>
                  <a:pt x="3106330" y="1128334"/>
                </a:lnTo>
                <a:lnTo>
                  <a:pt x="3100775" y="1128334"/>
                </a:lnTo>
                <a:lnTo>
                  <a:pt x="3094955" y="1128334"/>
                </a:lnTo>
                <a:lnTo>
                  <a:pt x="3100510" y="1128863"/>
                </a:lnTo>
                <a:lnTo>
                  <a:pt x="3106065" y="1129128"/>
                </a:lnTo>
                <a:lnTo>
                  <a:pt x="3111620" y="1128863"/>
                </a:lnTo>
                <a:lnTo>
                  <a:pt x="3116910" y="1128334"/>
                </a:lnTo>
                <a:lnTo>
                  <a:pt x="3120084" y="1127539"/>
                </a:lnTo>
                <a:lnTo>
                  <a:pt x="3124052" y="1127539"/>
                </a:lnTo>
                <a:lnTo>
                  <a:pt x="3127226" y="1127539"/>
                </a:lnTo>
                <a:lnTo>
                  <a:pt x="3130136" y="1128334"/>
                </a:lnTo>
                <a:lnTo>
                  <a:pt x="3132252" y="1129393"/>
                </a:lnTo>
                <a:lnTo>
                  <a:pt x="3133310" y="1129923"/>
                </a:lnTo>
                <a:lnTo>
                  <a:pt x="3133839" y="1130981"/>
                </a:lnTo>
                <a:lnTo>
                  <a:pt x="3134633" y="1131776"/>
                </a:lnTo>
                <a:lnTo>
                  <a:pt x="3135162" y="1132834"/>
                </a:lnTo>
                <a:lnTo>
                  <a:pt x="3135426" y="1134158"/>
                </a:lnTo>
                <a:lnTo>
                  <a:pt x="3135691" y="1135481"/>
                </a:lnTo>
                <a:lnTo>
                  <a:pt x="3135691" y="1139188"/>
                </a:lnTo>
                <a:lnTo>
                  <a:pt x="3135162" y="1143159"/>
                </a:lnTo>
                <a:lnTo>
                  <a:pt x="3133575" y="1148453"/>
                </a:lnTo>
                <a:lnTo>
                  <a:pt x="3131459" y="1154543"/>
                </a:lnTo>
                <a:lnTo>
                  <a:pt x="3134897" y="1153749"/>
                </a:lnTo>
                <a:lnTo>
                  <a:pt x="3135162" y="1153749"/>
                </a:lnTo>
                <a:lnTo>
                  <a:pt x="3138336" y="1153483"/>
                </a:lnTo>
                <a:lnTo>
                  <a:pt x="3142039" y="1154013"/>
                </a:lnTo>
                <a:lnTo>
                  <a:pt x="3142039" y="1157719"/>
                </a:lnTo>
                <a:lnTo>
                  <a:pt x="3135691" y="1159836"/>
                </a:lnTo>
                <a:lnTo>
                  <a:pt x="3127491" y="1180222"/>
                </a:lnTo>
                <a:lnTo>
                  <a:pt x="3125375" y="1172809"/>
                </a:lnTo>
                <a:lnTo>
                  <a:pt x="3121936" y="1173338"/>
                </a:lnTo>
                <a:lnTo>
                  <a:pt x="3121407" y="1175192"/>
                </a:lnTo>
                <a:lnTo>
                  <a:pt x="3120349" y="1177045"/>
                </a:lnTo>
                <a:lnTo>
                  <a:pt x="3119026" y="1178368"/>
                </a:lnTo>
                <a:lnTo>
                  <a:pt x="3117439" y="1179692"/>
                </a:lnTo>
                <a:lnTo>
                  <a:pt x="3114265" y="1182075"/>
                </a:lnTo>
                <a:lnTo>
                  <a:pt x="3111355" y="1183927"/>
                </a:lnTo>
                <a:lnTo>
                  <a:pt x="3109504" y="1185251"/>
                </a:lnTo>
                <a:lnTo>
                  <a:pt x="3109504" y="1185517"/>
                </a:lnTo>
                <a:lnTo>
                  <a:pt x="3109768" y="1185781"/>
                </a:lnTo>
                <a:lnTo>
                  <a:pt x="3112942" y="1185781"/>
                </a:lnTo>
                <a:lnTo>
                  <a:pt x="3119291" y="1185251"/>
                </a:lnTo>
                <a:lnTo>
                  <a:pt x="3117175" y="1189752"/>
                </a:lnTo>
                <a:lnTo>
                  <a:pt x="3121671" y="1186310"/>
                </a:lnTo>
                <a:lnTo>
                  <a:pt x="3126697" y="1183134"/>
                </a:lnTo>
                <a:lnTo>
                  <a:pt x="3131194" y="1180222"/>
                </a:lnTo>
                <a:lnTo>
                  <a:pt x="3136220" y="1177574"/>
                </a:lnTo>
                <a:lnTo>
                  <a:pt x="3141510" y="1175192"/>
                </a:lnTo>
                <a:lnTo>
                  <a:pt x="3146801" y="1173338"/>
                </a:lnTo>
                <a:lnTo>
                  <a:pt x="3152355" y="1171750"/>
                </a:lnTo>
                <a:lnTo>
                  <a:pt x="3157910" y="1170426"/>
                </a:lnTo>
                <a:lnTo>
                  <a:pt x="3166109" y="1199542"/>
                </a:lnTo>
                <a:lnTo>
                  <a:pt x="3166088" y="1199571"/>
                </a:lnTo>
                <a:lnTo>
                  <a:pt x="3161878" y="1204048"/>
                </a:lnTo>
                <a:lnTo>
                  <a:pt x="3156852" y="1208284"/>
                </a:lnTo>
                <a:lnTo>
                  <a:pt x="3152091" y="1212255"/>
                </a:lnTo>
                <a:lnTo>
                  <a:pt x="3146801" y="1215960"/>
                </a:lnTo>
                <a:lnTo>
                  <a:pt x="3142365" y="1218625"/>
                </a:lnTo>
                <a:lnTo>
                  <a:pt x="3124846" y="1228138"/>
                </a:lnTo>
                <a:lnTo>
                  <a:pt x="3130665" y="1225490"/>
                </a:lnTo>
                <a:lnTo>
                  <a:pt x="3136220" y="1222579"/>
                </a:lnTo>
                <a:lnTo>
                  <a:pt x="3141510" y="1219137"/>
                </a:lnTo>
                <a:lnTo>
                  <a:pt x="3142365" y="1218625"/>
                </a:lnTo>
                <a:lnTo>
                  <a:pt x="3158968" y="1209607"/>
                </a:lnTo>
                <a:lnTo>
                  <a:pt x="3166088" y="1199571"/>
                </a:lnTo>
                <a:lnTo>
                  <a:pt x="3166110" y="1199547"/>
                </a:lnTo>
                <a:lnTo>
                  <a:pt x="3166109" y="1199542"/>
                </a:lnTo>
                <a:lnTo>
                  <a:pt x="3177749" y="1183134"/>
                </a:lnTo>
                <a:lnTo>
                  <a:pt x="3180923" y="1183927"/>
                </a:lnTo>
                <a:lnTo>
                  <a:pt x="3181452" y="1187104"/>
                </a:lnTo>
                <a:lnTo>
                  <a:pt x="3181452" y="1190281"/>
                </a:lnTo>
                <a:lnTo>
                  <a:pt x="3180923" y="1192929"/>
                </a:lnTo>
                <a:lnTo>
                  <a:pt x="3179865" y="1195576"/>
                </a:lnTo>
                <a:lnTo>
                  <a:pt x="3178543" y="1197694"/>
                </a:lnTo>
                <a:lnTo>
                  <a:pt x="3176691" y="1200076"/>
                </a:lnTo>
                <a:lnTo>
                  <a:pt x="3175633" y="1201019"/>
                </a:lnTo>
                <a:lnTo>
                  <a:pt x="3173781" y="1202460"/>
                </a:lnTo>
                <a:lnTo>
                  <a:pt x="3171401" y="1204048"/>
                </a:lnTo>
                <a:lnTo>
                  <a:pt x="3174310" y="1202195"/>
                </a:lnTo>
                <a:lnTo>
                  <a:pt x="3175633" y="1201019"/>
                </a:lnTo>
                <a:lnTo>
                  <a:pt x="3176162" y="1200606"/>
                </a:lnTo>
                <a:lnTo>
                  <a:pt x="3178278" y="1199018"/>
                </a:lnTo>
                <a:lnTo>
                  <a:pt x="3179865" y="1196635"/>
                </a:lnTo>
                <a:lnTo>
                  <a:pt x="3181452" y="1194517"/>
                </a:lnTo>
                <a:lnTo>
                  <a:pt x="3183039" y="1191870"/>
                </a:lnTo>
                <a:lnTo>
                  <a:pt x="3184097" y="1189222"/>
                </a:lnTo>
                <a:lnTo>
                  <a:pt x="3184891" y="1186310"/>
                </a:lnTo>
                <a:lnTo>
                  <a:pt x="3185949" y="1189487"/>
                </a:lnTo>
                <a:lnTo>
                  <a:pt x="3186478" y="1192399"/>
                </a:lnTo>
                <a:lnTo>
                  <a:pt x="3186743" y="1195841"/>
                </a:lnTo>
                <a:lnTo>
                  <a:pt x="3186743" y="1199018"/>
                </a:lnTo>
                <a:lnTo>
                  <a:pt x="3186214" y="1201930"/>
                </a:lnTo>
                <a:lnTo>
                  <a:pt x="3185156" y="1205107"/>
                </a:lnTo>
                <a:lnTo>
                  <a:pt x="3184097" y="1208019"/>
                </a:lnTo>
                <a:lnTo>
                  <a:pt x="3182510" y="1211196"/>
                </a:lnTo>
                <a:lnTo>
                  <a:pt x="3184626" y="1207755"/>
                </a:lnTo>
                <a:lnTo>
                  <a:pt x="3187536" y="1203253"/>
                </a:lnTo>
                <a:lnTo>
                  <a:pt x="3191239" y="1198224"/>
                </a:lnTo>
                <a:lnTo>
                  <a:pt x="3195207" y="1192399"/>
                </a:lnTo>
                <a:lnTo>
                  <a:pt x="3199968" y="1186840"/>
                </a:lnTo>
                <a:lnTo>
                  <a:pt x="3204994" y="1181016"/>
                </a:lnTo>
                <a:lnTo>
                  <a:pt x="3210285" y="1175721"/>
                </a:lnTo>
                <a:lnTo>
                  <a:pt x="3215046" y="1171220"/>
                </a:lnTo>
                <a:lnTo>
                  <a:pt x="3220336" y="1166984"/>
                </a:lnTo>
                <a:lnTo>
                  <a:pt x="3222981" y="1165397"/>
                </a:lnTo>
                <a:lnTo>
                  <a:pt x="3225362" y="1164073"/>
                </a:lnTo>
                <a:lnTo>
                  <a:pt x="3227743" y="1163278"/>
                </a:lnTo>
                <a:lnTo>
                  <a:pt x="3230123" y="1162220"/>
                </a:lnTo>
                <a:lnTo>
                  <a:pt x="3232239" y="1161955"/>
                </a:lnTo>
                <a:lnTo>
                  <a:pt x="3234356" y="1162220"/>
                </a:lnTo>
                <a:lnTo>
                  <a:pt x="3235943" y="1162484"/>
                </a:lnTo>
                <a:lnTo>
                  <a:pt x="3237794" y="1163808"/>
                </a:lnTo>
                <a:lnTo>
                  <a:pt x="3239117" y="1165131"/>
                </a:lnTo>
                <a:lnTo>
                  <a:pt x="3240439" y="1167249"/>
                </a:lnTo>
                <a:lnTo>
                  <a:pt x="3241498" y="1169897"/>
                </a:lnTo>
                <a:lnTo>
                  <a:pt x="3242027" y="1172809"/>
                </a:lnTo>
                <a:lnTo>
                  <a:pt x="3242820" y="1176780"/>
                </a:lnTo>
                <a:lnTo>
                  <a:pt x="3243085" y="1181280"/>
                </a:lnTo>
                <a:lnTo>
                  <a:pt x="3244143" y="1160631"/>
                </a:lnTo>
                <a:lnTo>
                  <a:pt x="3253930" y="1156131"/>
                </a:lnTo>
                <a:lnTo>
                  <a:pt x="3249962" y="1153749"/>
                </a:lnTo>
                <a:lnTo>
                  <a:pt x="3251549" y="1152425"/>
                </a:lnTo>
                <a:lnTo>
                  <a:pt x="3253401" y="1151101"/>
                </a:lnTo>
                <a:lnTo>
                  <a:pt x="3257369" y="1148718"/>
                </a:lnTo>
                <a:lnTo>
                  <a:pt x="3265040" y="1145542"/>
                </a:lnTo>
                <a:lnTo>
                  <a:pt x="3266627" y="1145012"/>
                </a:lnTo>
                <a:lnTo>
                  <a:pt x="3267420" y="1144483"/>
                </a:lnTo>
                <a:lnTo>
                  <a:pt x="3267685" y="1143687"/>
                </a:lnTo>
                <a:lnTo>
                  <a:pt x="3267420" y="1143159"/>
                </a:lnTo>
                <a:lnTo>
                  <a:pt x="3266098" y="1142894"/>
                </a:lnTo>
                <a:lnTo>
                  <a:pt x="3264511" y="1142364"/>
                </a:lnTo>
                <a:lnTo>
                  <a:pt x="3258162" y="1141041"/>
                </a:lnTo>
                <a:lnTo>
                  <a:pt x="3259220" y="1137600"/>
                </a:lnTo>
                <a:lnTo>
                  <a:pt x="3262394" y="1138129"/>
                </a:lnTo>
                <a:lnTo>
                  <a:pt x="3264775" y="1136011"/>
                </a:lnTo>
                <a:lnTo>
                  <a:pt x="3265040" y="1131776"/>
                </a:lnTo>
                <a:lnTo>
                  <a:pt x="3268214" y="1131246"/>
                </a:lnTo>
                <a:lnTo>
                  <a:pt x="3265304" y="1124892"/>
                </a:lnTo>
                <a:lnTo>
                  <a:pt x="3281175" y="1127010"/>
                </a:lnTo>
                <a:lnTo>
                  <a:pt x="3270065" y="1120391"/>
                </a:lnTo>
                <a:lnTo>
                  <a:pt x="3284878" y="1109009"/>
                </a:lnTo>
                <a:lnTo>
                  <a:pt x="3280117" y="1107420"/>
                </a:lnTo>
                <a:lnTo>
                  <a:pt x="3296782" y="1080417"/>
                </a:lnTo>
                <a:lnTo>
                  <a:pt x="3298633" y="1082800"/>
                </a:lnTo>
                <a:lnTo>
                  <a:pt x="3295723" y="1084653"/>
                </a:lnTo>
                <a:lnTo>
                  <a:pt x="3302601" y="1084123"/>
                </a:lnTo>
                <a:lnTo>
                  <a:pt x="3291491" y="1096830"/>
                </a:lnTo>
                <a:lnTo>
                  <a:pt x="3302601" y="1093124"/>
                </a:lnTo>
                <a:lnTo>
                  <a:pt x="3300749" y="1099479"/>
                </a:lnTo>
                <a:lnTo>
                  <a:pt x="3311065" y="1093124"/>
                </a:lnTo>
                <a:lnTo>
                  <a:pt x="3311859" y="1093124"/>
                </a:lnTo>
                <a:lnTo>
                  <a:pt x="3311424" y="1104428"/>
                </a:lnTo>
                <a:lnTo>
                  <a:pt x="3314556" y="1100122"/>
                </a:lnTo>
                <a:lnTo>
                  <a:pt x="3316288" y="1102607"/>
                </a:lnTo>
                <a:lnTo>
                  <a:pt x="3311380" y="1105594"/>
                </a:lnTo>
                <a:lnTo>
                  <a:pt x="3311330" y="1106890"/>
                </a:lnTo>
                <a:lnTo>
                  <a:pt x="3314504" y="1107156"/>
                </a:lnTo>
                <a:lnTo>
                  <a:pt x="3313182" y="1111391"/>
                </a:lnTo>
                <a:lnTo>
                  <a:pt x="3316091" y="1109803"/>
                </a:lnTo>
                <a:lnTo>
                  <a:pt x="3317414" y="1112450"/>
                </a:lnTo>
                <a:lnTo>
                  <a:pt x="3321117" y="1111921"/>
                </a:lnTo>
                <a:lnTo>
                  <a:pt x="3322704" y="1114038"/>
                </a:lnTo>
                <a:lnTo>
                  <a:pt x="3316620" y="1119333"/>
                </a:lnTo>
                <a:lnTo>
                  <a:pt x="3321911" y="1123833"/>
                </a:lnTo>
                <a:lnTo>
                  <a:pt x="3327730" y="1119862"/>
                </a:lnTo>
                <a:lnTo>
                  <a:pt x="3327995" y="1123833"/>
                </a:lnTo>
                <a:lnTo>
                  <a:pt x="3325085" y="1126481"/>
                </a:lnTo>
                <a:lnTo>
                  <a:pt x="3331962" y="1122510"/>
                </a:lnTo>
                <a:lnTo>
                  <a:pt x="3330904" y="1123833"/>
                </a:lnTo>
                <a:lnTo>
                  <a:pt x="3330111" y="1125422"/>
                </a:lnTo>
                <a:lnTo>
                  <a:pt x="3327730" y="1127539"/>
                </a:lnTo>
                <a:lnTo>
                  <a:pt x="3325349" y="1129393"/>
                </a:lnTo>
                <a:lnTo>
                  <a:pt x="3322704" y="1131246"/>
                </a:lnTo>
                <a:lnTo>
                  <a:pt x="3320588" y="1132834"/>
                </a:lnTo>
                <a:lnTo>
                  <a:pt x="3318472" y="1134423"/>
                </a:lnTo>
                <a:lnTo>
                  <a:pt x="3317414" y="1135217"/>
                </a:lnTo>
                <a:lnTo>
                  <a:pt x="3316885" y="1136276"/>
                </a:lnTo>
                <a:lnTo>
                  <a:pt x="3316620" y="1137070"/>
                </a:lnTo>
                <a:lnTo>
                  <a:pt x="3316620" y="1137864"/>
                </a:lnTo>
                <a:lnTo>
                  <a:pt x="3319530" y="1135481"/>
                </a:lnTo>
                <a:lnTo>
                  <a:pt x="3322969" y="1132834"/>
                </a:lnTo>
                <a:lnTo>
                  <a:pt x="3327201" y="1130716"/>
                </a:lnTo>
                <a:lnTo>
                  <a:pt x="3330904" y="1128863"/>
                </a:lnTo>
                <a:lnTo>
                  <a:pt x="3332756" y="1128334"/>
                </a:lnTo>
                <a:lnTo>
                  <a:pt x="3334343" y="1128334"/>
                </a:lnTo>
                <a:lnTo>
                  <a:pt x="3335401" y="1128334"/>
                </a:lnTo>
                <a:lnTo>
                  <a:pt x="3336195" y="1128599"/>
                </a:lnTo>
                <a:lnTo>
                  <a:pt x="3336988" y="1129393"/>
                </a:lnTo>
                <a:lnTo>
                  <a:pt x="3336988" y="1130981"/>
                </a:lnTo>
                <a:lnTo>
                  <a:pt x="3336459" y="1132569"/>
                </a:lnTo>
                <a:lnTo>
                  <a:pt x="3335401" y="1135217"/>
                </a:lnTo>
                <a:lnTo>
                  <a:pt x="3337253" y="1137864"/>
                </a:lnTo>
                <a:lnTo>
                  <a:pt x="3334607" y="1141570"/>
                </a:lnTo>
                <a:lnTo>
                  <a:pt x="3344130" y="1139453"/>
                </a:lnTo>
                <a:lnTo>
                  <a:pt x="3345453" y="1142100"/>
                </a:lnTo>
                <a:lnTo>
                  <a:pt x="3345717" y="1144748"/>
                </a:lnTo>
                <a:lnTo>
                  <a:pt x="3345453" y="1147130"/>
                </a:lnTo>
                <a:lnTo>
                  <a:pt x="3344924" y="1148983"/>
                </a:lnTo>
                <a:lnTo>
                  <a:pt x="3343866" y="1151101"/>
                </a:lnTo>
                <a:lnTo>
                  <a:pt x="3342543" y="1153219"/>
                </a:lnTo>
                <a:lnTo>
                  <a:pt x="3340691" y="1155072"/>
                </a:lnTo>
                <a:lnTo>
                  <a:pt x="3338840" y="1156396"/>
                </a:lnTo>
                <a:lnTo>
                  <a:pt x="3335401" y="1159043"/>
                </a:lnTo>
                <a:lnTo>
                  <a:pt x="3332227" y="1160896"/>
                </a:lnTo>
                <a:lnTo>
                  <a:pt x="3330111" y="1161690"/>
                </a:lnTo>
                <a:lnTo>
                  <a:pt x="3329582" y="1161955"/>
                </a:lnTo>
                <a:lnTo>
                  <a:pt x="3329846" y="1161955"/>
                </a:lnTo>
                <a:lnTo>
                  <a:pt x="3327201" y="1164867"/>
                </a:lnTo>
                <a:lnTo>
                  <a:pt x="3337782" y="1159572"/>
                </a:lnTo>
                <a:lnTo>
                  <a:pt x="3345453" y="1156131"/>
                </a:lnTo>
                <a:lnTo>
                  <a:pt x="3350743" y="1154013"/>
                </a:lnTo>
                <a:lnTo>
                  <a:pt x="3352330" y="1153483"/>
                </a:lnTo>
                <a:lnTo>
                  <a:pt x="3353653" y="1153483"/>
                </a:lnTo>
                <a:lnTo>
                  <a:pt x="3354182" y="1153749"/>
                </a:lnTo>
                <a:lnTo>
                  <a:pt x="3354446" y="1154278"/>
                </a:lnTo>
                <a:lnTo>
                  <a:pt x="3354182" y="1155602"/>
                </a:lnTo>
                <a:lnTo>
                  <a:pt x="3353653" y="1156925"/>
                </a:lnTo>
                <a:lnTo>
                  <a:pt x="3351272" y="1160896"/>
                </a:lnTo>
                <a:lnTo>
                  <a:pt x="3347569" y="1166191"/>
                </a:lnTo>
                <a:lnTo>
                  <a:pt x="3349949" y="1169102"/>
                </a:lnTo>
                <a:lnTo>
                  <a:pt x="3331962" y="1181545"/>
                </a:lnTo>
                <a:lnTo>
                  <a:pt x="3358678" y="1168838"/>
                </a:lnTo>
                <a:lnTo>
                  <a:pt x="3358414" y="1172015"/>
                </a:lnTo>
                <a:lnTo>
                  <a:pt x="3361324" y="1172015"/>
                </a:lnTo>
                <a:lnTo>
                  <a:pt x="3362911" y="1174927"/>
                </a:lnTo>
                <a:lnTo>
                  <a:pt x="3354711" y="1178633"/>
                </a:lnTo>
                <a:lnTo>
                  <a:pt x="3368466" y="1175721"/>
                </a:lnTo>
                <a:lnTo>
                  <a:pt x="3371410" y="1182598"/>
                </a:lnTo>
                <a:lnTo>
                  <a:pt x="3373565" y="1179491"/>
                </a:lnTo>
                <a:lnTo>
                  <a:pt x="3376613" y="1180051"/>
                </a:lnTo>
                <a:lnTo>
                  <a:pt x="3376359" y="1180612"/>
                </a:lnTo>
                <a:lnTo>
                  <a:pt x="3371741" y="1183370"/>
                </a:lnTo>
                <a:lnTo>
                  <a:pt x="3374020" y="1188693"/>
                </a:lnTo>
                <a:lnTo>
                  <a:pt x="3357356" y="1200606"/>
                </a:lnTo>
                <a:lnTo>
                  <a:pt x="3357091" y="1200606"/>
                </a:lnTo>
                <a:lnTo>
                  <a:pt x="3374549" y="1202989"/>
                </a:lnTo>
                <a:lnTo>
                  <a:pt x="3376401" y="1206431"/>
                </a:lnTo>
                <a:lnTo>
                  <a:pt x="3375343" y="1209872"/>
                </a:lnTo>
                <a:lnTo>
                  <a:pt x="3378517" y="1209607"/>
                </a:lnTo>
                <a:lnTo>
                  <a:pt x="3381427" y="1209607"/>
                </a:lnTo>
                <a:lnTo>
                  <a:pt x="3384072" y="1209872"/>
                </a:lnTo>
                <a:lnTo>
                  <a:pt x="3386453" y="1210931"/>
                </a:lnTo>
                <a:lnTo>
                  <a:pt x="3388569" y="1212255"/>
                </a:lnTo>
                <a:lnTo>
                  <a:pt x="3389891" y="1214108"/>
                </a:lnTo>
                <a:lnTo>
                  <a:pt x="3391479" y="1216491"/>
                </a:lnTo>
                <a:lnTo>
                  <a:pt x="3392537" y="1219137"/>
                </a:lnTo>
                <a:lnTo>
                  <a:pt x="3391214" y="1219402"/>
                </a:lnTo>
                <a:lnTo>
                  <a:pt x="3389627" y="1220461"/>
                </a:lnTo>
                <a:lnTo>
                  <a:pt x="3385924" y="1223108"/>
                </a:lnTo>
                <a:lnTo>
                  <a:pt x="3381691" y="1226549"/>
                </a:lnTo>
                <a:lnTo>
                  <a:pt x="3378253" y="1229990"/>
                </a:lnTo>
                <a:lnTo>
                  <a:pt x="3375343" y="1233432"/>
                </a:lnTo>
                <a:lnTo>
                  <a:pt x="3374549" y="1234490"/>
                </a:lnTo>
                <a:lnTo>
                  <a:pt x="3374020" y="1235285"/>
                </a:lnTo>
                <a:lnTo>
                  <a:pt x="3374020" y="1236079"/>
                </a:lnTo>
                <a:lnTo>
                  <a:pt x="3374814" y="1236079"/>
                </a:lnTo>
                <a:lnTo>
                  <a:pt x="3375872" y="1235285"/>
                </a:lnTo>
                <a:lnTo>
                  <a:pt x="3377724" y="1234226"/>
                </a:lnTo>
                <a:lnTo>
                  <a:pt x="3375872" y="1237137"/>
                </a:lnTo>
                <a:lnTo>
                  <a:pt x="3356827" y="1236079"/>
                </a:lnTo>
                <a:lnTo>
                  <a:pt x="3366614" y="1231049"/>
                </a:lnTo>
                <a:lnTo>
                  <a:pt x="3353124" y="1235020"/>
                </a:lnTo>
                <a:lnTo>
                  <a:pt x="3367937" y="1240314"/>
                </a:lnTo>
                <a:lnTo>
                  <a:pt x="3361324" y="1241902"/>
                </a:lnTo>
                <a:lnTo>
                  <a:pt x="3377988" y="1240579"/>
                </a:lnTo>
                <a:lnTo>
                  <a:pt x="3365291" y="1249049"/>
                </a:lnTo>
                <a:lnTo>
                  <a:pt x="3378253" y="1253285"/>
                </a:lnTo>
                <a:lnTo>
                  <a:pt x="3374549" y="1254079"/>
                </a:lnTo>
                <a:lnTo>
                  <a:pt x="3377988" y="1254608"/>
                </a:lnTo>
                <a:lnTo>
                  <a:pt x="3366614" y="1256197"/>
                </a:lnTo>
                <a:lnTo>
                  <a:pt x="3368201" y="1256991"/>
                </a:lnTo>
                <a:lnTo>
                  <a:pt x="3370317" y="1257256"/>
                </a:lnTo>
                <a:lnTo>
                  <a:pt x="3372433" y="1257785"/>
                </a:lnTo>
                <a:lnTo>
                  <a:pt x="3374549" y="1257256"/>
                </a:lnTo>
                <a:lnTo>
                  <a:pt x="3378253" y="1256991"/>
                </a:lnTo>
                <a:lnTo>
                  <a:pt x="3381691" y="1256462"/>
                </a:lnTo>
                <a:lnTo>
                  <a:pt x="3383279" y="1256197"/>
                </a:lnTo>
                <a:lnTo>
                  <a:pt x="3384337" y="1256197"/>
                </a:lnTo>
                <a:lnTo>
                  <a:pt x="3385659" y="1256462"/>
                </a:lnTo>
                <a:lnTo>
                  <a:pt x="3386453" y="1256991"/>
                </a:lnTo>
                <a:lnTo>
                  <a:pt x="3386982" y="1258314"/>
                </a:lnTo>
                <a:lnTo>
                  <a:pt x="3387246" y="1259638"/>
                </a:lnTo>
                <a:lnTo>
                  <a:pt x="3387246" y="1261490"/>
                </a:lnTo>
                <a:lnTo>
                  <a:pt x="3386982" y="1264138"/>
                </a:lnTo>
                <a:lnTo>
                  <a:pt x="3396769" y="1266521"/>
                </a:lnTo>
                <a:lnTo>
                  <a:pt x="3394653" y="1270756"/>
                </a:lnTo>
                <a:lnTo>
                  <a:pt x="3405233" y="1270226"/>
                </a:lnTo>
                <a:lnTo>
                  <a:pt x="3406027" y="1270226"/>
                </a:lnTo>
                <a:lnTo>
                  <a:pt x="3407350" y="1273934"/>
                </a:lnTo>
                <a:lnTo>
                  <a:pt x="3404704" y="1275786"/>
                </a:lnTo>
                <a:lnTo>
                  <a:pt x="3413962" y="1272875"/>
                </a:lnTo>
                <a:lnTo>
                  <a:pt x="3413169" y="1279493"/>
                </a:lnTo>
                <a:lnTo>
                  <a:pt x="3417930" y="1271815"/>
                </a:lnTo>
                <a:lnTo>
                  <a:pt x="3421898" y="1271551"/>
                </a:lnTo>
                <a:lnTo>
                  <a:pt x="3419253" y="1277375"/>
                </a:lnTo>
                <a:lnTo>
                  <a:pt x="3420840" y="1287435"/>
                </a:lnTo>
                <a:lnTo>
                  <a:pt x="3423221" y="1285583"/>
                </a:lnTo>
                <a:lnTo>
                  <a:pt x="3426395" y="1286112"/>
                </a:lnTo>
                <a:lnTo>
                  <a:pt x="3425072" y="1289289"/>
                </a:lnTo>
                <a:lnTo>
                  <a:pt x="3347040" y="1303319"/>
                </a:lnTo>
                <a:lnTo>
                  <a:pt x="3269007" y="1317350"/>
                </a:lnTo>
                <a:lnTo>
                  <a:pt x="3191239" y="1330852"/>
                </a:lnTo>
                <a:lnTo>
                  <a:pt x="3112942" y="1343295"/>
                </a:lnTo>
                <a:lnTo>
                  <a:pt x="3034645" y="1355738"/>
                </a:lnTo>
                <a:lnTo>
                  <a:pt x="2956084" y="1367385"/>
                </a:lnTo>
                <a:lnTo>
                  <a:pt x="2877787" y="1378767"/>
                </a:lnTo>
                <a:lnTo>
                  <a:pt x="2799226" y="1389357"/>
                </a:lnTo>
                <a:lnTo>
                  <a:pt x="2811658" y="1380622"/>
                </a:lnTo>
                <a:lnTo>
                  <a:pt x="2814832" y="1378237"/>
                </a:lnTo>
                <a:lnTo>
                  <a:pt x="2818006" y="1375063"/>
                </a:lnTo>
                <a:lnTo>
                  <a:pt x="2821710" y="1371886"/>
                </a:lnTo>
                <a:lnTo>
                  <a:pt x="2825148" y="1367650"/>
                </a:lnTo>
                <a:lnTo>
                  <a:pt x="2828851" y="1363680"/>
                </a:lnTo>
                <a:lnTo>
                  <a:pt x="2832819" y="1358914"/>
                </a:lnTo>
                <a:lnTo>
                  <a:pt x="2836258" y="1354149"/>
                </a:lnTo>
                <a:lnTo>
                  <a:pt x="2839961" y="1348854"/>
                </a:lnTo>
                <a:lnTo>
                  <a:pt x="2843929" y="1343560"/>
                </a:lnTo>
                <a:lnTo>
                  <a:pt x="2847368" y="1338000"/>
                </a:lnTo>
                <a:lnTo>
                  <a:pt x="2850806" y="1332176"/>
                </a:lnTo>
                <a:lnTo>
                  <a:pt x="2854245" y="1326351"/>
                </a:lnTo>
                <a:lnTo>
                  <a:pt x="2857419" y="1320527"/>
                </a:lnTo>
                <a:lnTo>
                  <a:pt x="2860329" y="1314703"/>
                </a:lnTo>
                <a:lnTo>
                  <a:pt x="2862710" y="1308349"/>
                </a:lnTo>
                <a:lnTo>
                  <a:pt x="2865090" y="1302260"/>
                </a:lnTo>
                <a:lnTo>
                  <a:pt x="2866942" y="1296436"/>
                </a:lnTo>
                <a:lnTo>
                  <a:pt x="2868529" y="1290347"/>
                </a:lnTo>
                <a:lnTo>
                  <a:pt x="2869587" y="1284788"/>
                </a:lnTo>
                <a:lnTo>
                  <a:pt x="2870381" y="1278699"/>
                </a:lnTo>
                <a:lnTo>
                  <a:pt x="2870645" y="1273140"/>
                </a:lnTo>
                <a:lnTo>
                  <a:pt x="2870381" y="1267844"/>
                </a:lnTo>
                <a:lnTo>
                  <a:pt x="2869323" y="1263079"/>
                </a:lnTo>
                <a:lnTo>
                  <a:pt x="2868000" y="1258049"/>
                </a:lnTo>
                <a:lnTo>
                  <a:pt x="2866677" y="1255931"/>
                </a:lnTo>
                <a:lnTo>
                  <a:pt x="2865884" y="1253549"/>
                </a:lnTo>
                <a:lnTo>
                  <a:pt x="2864297" y="1251432"/>
                </a:lnTo>
                <a:lnTo>
                  <a:pt x="2862974" y="1249579"/>
                </a:lnTo>
                <a:lnTo>
                  <a:pt x="2861122" y="1247461"/>
                </a:lnTo>
                <a:lnTo>
                  <a:pt x="2859535" y="1245608"/>
                </a:lnTo>
                <a:lnTo>
                  <a:pt x="2857419" y="1243755"/>
                </a:lnTo>
                <a:lnTo>
                  <a:pt x="2855039" y="1242431"/>
                </a:lnTo>
                <a:lnTo>
                  <a:pt x="2852658" y="1240843"/>
                </a:lnTo>
                <a:lnTo>
                  <a:pt x="2850013" y="1239520"/>
                </a:lnTo>
                <a:lnTo>
                  <a:pt x="2847368" y="1237931"/>
                </a:lnTo>
                <a:lnTo>
                  <a:pt x="2844193" y="1236873"/>
                </a:lnTo>
                <a:lnTo>
                  <a:pt x="2841019" y="1236079"/>
                </a:lnTo>
                <a:lnTo>
                  <a:pt x="2837316" y="1235020"/>
                </a:lnTo>
                <a:lnTo>
                  <a:pt x="2833877" y="1234226"/>
                </a:lnTo>
                <a:lnTo>
                  <a:pt x="2829910" y="1233697"/>
                </a:lnTo>
                <a:lnTo>
                  <a:pt x="2831232" y="1231314"/>
                </a:lnTo>
                <a:lnTo>
                  <a:pt x="2833084" y="1228667"/>
                </a:lnTo>
                <a:lnTo>
                  <a:pt x="2837316" y="1222579"/>
                </a:lnTo>
                <a:lnTo>
                  <a:pt x="2843135" y="1215960"/>
                </a:lnTo>
                <a:lnTo>
                  <a:pt x="2848955" y="1209607"/>
                </a:lnTo>
                <a:lnTo>
                  <a:pt x="2854510" y="1203253"/>
                </a:lnTo>
                <a:lnTo>
                  <a:pt x="2859800" y="1198224"/>
                </a:lnTo>
                <a:lnTo>
                  <a:pt x="2866413" y="1191605"/>
                </a:lnTo>
                <a:lnTo>
                  <a:pt x="2873290" y="1178103"/>
                </a:lnTo>
                <a:lnTo>
                  <a:pt x="2881226" y="1178103"/>
                </a:lnTo>
                <a:lnTo>
                  <a:pt x="2895510" y="1161690"/>
                </a:lnTo>
                <a:lnTo>
                  <a:pt x="2888368" y="1159572"/>
                </a:lnTo>
                <a:lnTo>
                  <a:pt x="2886516" y="1144748"/>
                </a:lnTo>
                <a:lnTo>
                  <a:pt x="2896568" y="1137600"/>
                </a:lnTo>
                <a:lnTo>
                  <a:pt x="2888368" y="1136540"/>
                </a:lnTo>
                <a:lnTo>
                  <a:pt x="2894452" y="1126745"/>
                </a:lnTo>
                <a:lnTo>
                  <a:pt x="2886516" y="1128599"/>
                </a:lnTo>
                <a:lnTo>
                  <a:pt x="2888368" y="1126216"/>
                </a:lnTo>
                <a:lnTo>
                  <a:pt x="2881490" y="1128599"/>
                </a:lnTo>
                <a:lnTo>
                  <a:pt x="2912703" y="1091800"/>
                </a:lnTo>
                <a:lnTo>
                  <a:pt x="2909000" y="1089683"/>
                </a:lnTo>
                <a:lnTo>
                  <a:pt x="2905561" y="1087565"/>
                </a:lnTo>
                <a:lnTo>
                  <a:pt x="2902916" y="1085447"/>
                </a:lnTo>
                <a:lnTo>
                  <a:pt x="2901065" y="1083065"/>
                </a:lnTo>
                <a:lnTo>
                  <a:pt x="2900006" y="1080947"/>
                </a:lnTo>
                <a:lnTo>
                  <a:pt x="2898948" y="1078565"/>
                </a:lnTo>
                <a:lnTo>
                  <a:pt x="2898948" y="1076712"/>
                </a:lnTo>
                <a:lnTo>
                  <a:pt x="2899742" y="1074594"/>
                </a:lnTo>
                <a:lnTo>
                  <a:pt x="2900535" y="1072211"/>
                </a:lnTo>
                <a:lnTo>
                  <a:pt x="2901858" y="1070093"/>
                </a:lnTo>
                <a:lnTo>
                  <a:pt x="2903974" y="1067975"/>
                </a:lnTo>
                <a:lnTo>
                  <a:pt x="2906090" y="1066122"/>
                </a:lnTo>
                <a:lnTo>
                  <a:pt x="2908736" y="1064269"/>
                </a:lnTo>
                <a:lnTo>
                  <a:pt x="2911645" y="1062151"/>
                </a:lnTo>
                <a:lnTo>
                  <a:pt x="2914819" y="1060562"/>
                </a:lnTo>
                <a:lnTo>
                  <a:pt x="2918258" y="1058709"/>
                </a:lnTo>
                <a:lnTo>
                  <a:pt x="2925929" y="1055797"/>
                </a:lnTo>
                <a:lnTo>
                  <a:pt x="2934129" y="1052886"/>
                </a:lnTo>
                <a:lnTo>
                  <a:pt x="2942594" y="1050768"/>
                </a:lnTo>
                <a:lnTo>
                  <a:pt x="2951323" y="1048914"/>
                </a:lnTo>
                <a:lnTo>
                  <a:pt x="2959258" y="1047853"/>
                </a:lnTo>
                <a:lnTo>
                  <a:pt x="2966665" y="1047588"/>
                </a:lnTo>
                <a:lnTo>
                  <a:pt x="2970368" y="1047588"/>
                </a:lnTo>
                <a:lnTo>
                  <a:pt x="2973542" y="1047853"/>
                </a:lnTo>
                <a:lnTo>
                  <a:pt x="2976187" y="1048382"/>
                </a:lnTo>
                <a:lnTo>
                  <a:pt x="2978832" y="1049180"/>
                </a:lnTo>
                <a:lnTo>
                  <a:pt x="2979097" y="1049180"/>
                </a:lnTo>
                <a:lnTo>
                  <a:pt x="2977510" y="1051033"/>
                </a:lnTo>
                <a:lnTo>
                  <a:pt x="2972749" y="1056327"/>
                </a:lnTo>
                <a:lnTo>
                  <a:pt x="2974336" y="1055268"/>
                </a:lnTo>
                <a:lnTo>
                  <a:pt x="2976716" y="1053945"/>
                </a:lnTo>
                <a:lnTo>
                  <a:pt x="2981742" y="1052356"/>
                </a:lnTo>
                <a:lnTo>
                  <a:pt x="2987297" y="1051033"/>
                </a:lnTo>
                <a:lnTo>
                  <a:pt x="2992852" y="1049974"/>
                </a:lnTo>
                <a:lnTo>
                  <a:pt x="2998142" y="1049180"/>
                </a:lnTo>
                <a:lnTo>
                  <a:pt x="3002639" y="1048914"/>
                </a:lnTo>
                <a:lnTo>
                  <a:pt x="3007929" y="1048650"/>
                </a:lnTo>
                <a:lnTo>
                  <a:pt x="3011368" y="1046000"/>
                </a:lnTo>
                <a:lnTo>
                  <a:pt x="3014807" y="1043617"/>
                </a:lnTo>
                <a:lnTo>
                  <a:pt x="3018510" y="1042029"/>
                </a:lnTo>
                <a:lnTo>
                  <a:pt x="3021949" y="1040176"/>
                </a:lnTo>
                <a:lnTo>
                  <a:pt x="3025387" y="1038852"/>
                </a:lnTo>
                <a:lnTo>
                  <a:pt x="3029355" y="1037528"/>
                </a:lnTo>
                <a:lnTo>
                  <a:pt x="3032794" y="1036999"/>
                </a:lnTo>
                <a:lnTo>
                  <a:pt x="3036497" y="1036469"/>
                </a:lnTo>
                <a:lnTo>
                  <a:pt x="3040200" y="1036205"/>
                </a:lnTo>
                <a:close/>
                <a:moveTo>
                  <a:pt x="5092701" y="1035043"/>
                </a:moveTo>
                <a:lnTo>
                  <a:pt x="5095797" y="1035544"/>
                </a:lnTo>
                <a:lnTo>
                  <a:pt x="5097464" y="1039805"/>
                </a:lnTo>
                <a:lnTo>
                  <a:pt x="5092701" y="1035043"/>
                </a:lnTo>
                <a:close/>
                <a:moveTo>
                  <a:pt x="1878002" y="1033844"/>
                </a:moveTo>
                <a:lnTo>
                  <a:pt x="1878233" y="1034476"/>
                </a:lnTo>
                <a:lnTo>
                  <a:pt x="1879236" y="1034087"/>
                </a:lnTo>
                <a:lnTo>
                  <a:pt x="1878972" y="1034087"/>
                </a:lnTo>
                <a:lnTo>
                  <a:pt x="1878002" y="1033844"/>
                </a:lnTo>
                <a:close/>
                <a:moveTo>
                  <a:pt x="1865143" y="1030720"/>
                </a:moveTo>
                <a:lnTo>
                  <a:pt x="1863101" y="1032763"/>
                </a:lnTo>
                <a:lnTo>
                  <a:pt x="1859927" y="1035146"/>
                </a:lnTo>
                <a:lnTo>
                  <a:pt x="1856223" y="1037264"/>
                </a:lnTo>
                <a:lnTo>
                  <a:pt x="1852256" y="1039381"/>
                </a:lnTo>
                <a:lnTo>
                  <a:pt x="1848288" y="1040970"/>
                </a:lnTo>
                <a:lnTo>
                  <a:pt x="1843791" y="1042558"/>
                </a:lnTo>
                <a:lnTo>
                  <a:pt x="1835327" y="1045470"/>
                </a:lnTo>
                <a:lnTo>
                  <a:pt x="1826862" y="1048650"/>
                </a:lnTo>
                <a:lnTo>
                  <a:pt x="1822630" y="1050238"/>
                </a:lnTo>
                <a:lnTo>
                  <a:pt x="1818926" y="1052356"/>
                </a:lnTo>
                <a:lnTo>
                  <a:pt x="1815752" y="1053945"/>
                </a:lnTo>
                <a:lnTo>
                  <a:pt x="1812578" y="1056327"/>
                </a:lnTo>
                <a:lnTo>
                  <a:pt x="1809933" y="1058974"/>
                </a:lnTo>
                <a:lnTo>
                  <a:pt x="1809006" y="1060108"/>
                </a:lnTo>
                <a:lnTo>
                  <a:pt x="1810160" y="1059054"/>
                </a:lnTo>
                <a:lnTo>
                  <a:pt x="1813347" y="1056673"/>
                </a:lnTo>
                <a:lnTo>
                  <a:pt x="1817065" y="1054556"/>
                </a:lnTo>
                <a:lnTo>
                  <a:pt x="1820518" y="1052704"/>
                </a:lnTo>
                <a:lnTo>
                  <a:pt x="1824236" y="1051117"/>
                </a:lnTo>
                <a:lnTo>
                  <a:pt x="1828220" y="1049529"/>
                </a:lnTo>
                <a:lnTo>
                  <a:pt x="1836187" y="1046881"/>
                </a:lnTo>
                <a:lnTo>
                  <a:pt x="1844155" y="1043970"/>
                </a:lnTo>
                <a:lnTo>
                  <a:pt x="1848138" y="1042647"/>
                </a:lnTo>
                <a:lnTo>
                  <a:pt x="1851857" y="1040795"/>
                </a:lnTo>
                <a:lnTo>
                  <a:pt x="1855575" y="1038679"/>
                </a:lnTo>
                <a:lnTo>
                  <a:pt x="1859027" y="1036562"/>
                </a:lnTo>
                <a:lnTo>
                  <a:pt x="1862480" y="1034181"/>
                </a:lnTo>
                <a:lnTo>
                  <a:pt x="1865401" y="1030741"/>
                </a:lnTo>
                <a:lnTo>
                  <a:pt x="1865143" y="1030720"/>
                </a:lnTo>
                <a:close/>
                <a:moveTo>
                  <a:pt x="5262919" y="1029872"/>
                </a:moveTo>
                <a:lnTo>
                  <a:pt x="5261597" y="1030933"/>
                </a:lnTo>
                <a:lnTo>
                  <a:pt x="5261597" y="1032216"/>
                </a:lnTo>
                <a:lnTo>
                  <a:pt x="5262563" y="1033380"/>
                </a:lnTo>
                <a:lnTo>
                  <a:pt x="5262037" y="1033160"/>
                </a:lnTo>
                <a:lnTo>
                  <a:pt x="5263141" y="1035486"/>
                </a:lnTo>
                <a:lnTo>
                  <a:pt x="5264268" y="1037520"/>
                </a:lnTo>
                <a:lnTo>
                  <a:pt x="5264275" y="1037516"/>
                </a:lnTo>
                <a:lnTo>
                  <a:pt x="5264811" y="1037219"/>
                </a:lnTo>
                <a:lnTo>
                  <a:pt x="5263572" y="1030419"/>
                </a:lnTo>
                <a:lnTo>
                  <a:pt x="5262919" y="1029872"/>
                </a:lnTo>
                <a:close/>
                <a:moveTo>
                  <a:pt x="5370551" y="1029726"/>
                </a:moveTo>
                <a:lnTo>
                  <a:pt x="5373437" y="1033055"/>
                </a:lnTo>
                <a:lnTo>
                  <a:pt x="5378989" y="1038890"/>
                </a:lnTo>
                <a:lnTo>
                  <a:pt x="5384806" y="1044460"/>
                </a:lnTo>
                <a:lnTo>
                  <a:pt x="5387189" y="1046652"/>
                </a:lnTo>
                <a:lnTo>
                  <a:pt x="5391938" y="1049277"/>
                </a:lnTo>
                <a:lnTo>
                  <a:pt x="5382899" y="1039448"/>
                </a:lnTo>
                <a:lnTo>
                  <a:pt x="5370551" y="1029726"/>
                </a:lnTo>
                <a:close/>
                <a:moveTo>
                  <a:pt x="1876856" y="1028949"/>
                </a:moveTo>
                <a:lnTo>
                  <a:pt x="1876290" y="1029154"/>
                </a:lnTo>
                <a:lnTo>
                  <a:pt x="1876856" y="1030703"/>
                </a:lnTo>
                <a:lnTo>
                  <a:pt x="1876856" y="1028949"/>
                </a:lnTo>
                <a:close/>
                <a:moveTo>
                  <a:pt x="3287352" y="1023912"/>
                </a:moveTo>
                <a:lnTo>
                  <a:pt x="3302001" y="1025463"/>
                </a:lnTo>
                <a:lnTo>
                  <a:pt x="3301496" y="1026496"/>
                </a:lnTo>
                <a:lnTo>
                  <a:pt x="3295687" y="1035025"/>
                </a:lnTo>
                <a:lnTo>
                  <a:pt x="3279776" y="1029339"/>
                </a:lnTo>
                <a:lnTo>
                  <a:pt x="3287352" y="1023912"/>
                </a:lnTo>
                <a:close/>
                <a:moveTo>
                  <a:pt x="3019916" y="1023909"/>
                </a:moveTo>
                <a:lnTo>
                  <a:pt x="3032126" y="1025008"/>
                </a:lnTo>
                <a:lnTo>
                  <a:pt x="3031866" y="1026474"/>
                </a:lnTo>
                <a:lnTo>
                  <a:pt x="3017838" y="1028672"/>
                </a:lnTo>
                <a:lnTo>
                  <a:pt x="3019916" y="1023909"/>
                </a:lnTo>
                <a:close/>
                <a:moveTo>
                  <a:pt x="1833437" y="1023682"/>
                </a:moveTo>
                <a:lnTo>
                  <a:pt x="1802262" y="1036469"/>
                </a:lnTo>
                <a:lnTo>
                  <a:pt x="1791946" y="1045470"/>
                </a:lnTo>
                <a:lnTo>
                  <a:pt x="1772636" y="1050768"/>
                </a:lnTo>
                <a:lnTo>
                  <a:pt x="1773231" y="1051215"/>
                </a:lnTo>
                <a:lnTo>
                  <a:pt x="1791038" y="1046351"/>
                </a:lnTo>
                <a:lnTo>
                  <a:pt x="1801396" y="1037356"/>
                </a:lnTo>
                <a:lnTo>
                  <a:pt x="1833797" y="1024127"/>
                </a:lnTo>
                <a:lnTo>
                  <a:pt x="1833437" y="1023682"/>
                </a:lnTo>
                <a:close/>
                <a:moveTo>
                  <a:pt x="5220432" y="1022991"/>
                </a:moveTo>
                <a:lnTo>
                  <a:pt x="5221018" y="1023108"/>
                </a:lnTo>
                <a:lnTo>
                  <a:pt x="5222875" y="1025489"/>
                </a:lnTo>
                <a:lnTo>
                  <a:pt x="5221018" y="1023637"/>
                </a:lnTo>
                <a:lnTo>
                  <a:pt x="5220432" y="1022991"/>
                </a:lnTo>
                <a:close/>
                <a:moveTo>
                  <a:pt x="5245683" y="1022933"/>
                </a:moveTo>
                <a:lnTo>
                  <a:pt x="5246313" y="1023644"/>
                </a:lnTo>
                <a:lnTo>
                  <a:pt x="5246392" y="1023644"/>
                </a:lnTo>
                <a:lnTo>
                  <a:pt x="5245683" y="1022933"/>
                </a:lnTo>
                <a:close/>
                <a:moveTo>
                  <a:pt x="1889292" y="1022334"/>
                </a:moveTo>
                <a:lnTo>
                  <a:pt x="1889038" y="1023597"/>
                </a:lnTo>
                <a:lnTo>
                  <a:pt x="1889496" y="1023663"/>
                </a:lnTo>
                <a:lnTo>
                  <a:pt x="1891404" y="1022968"/>
                </a:lnTo>
                <a:lnTo>
                  <a:pt x="1889292" y="1022334"/>
                </a:lnTo>
                <a:close/>
                <a:moveTo>
                  <a:pt x="1895943" y="1021216"/>
                </a:moveTo>
                <a:lnTo>
                  <a:pt x="1889703" y="1022211"/>
                </a:lnTo>
                <a:lnTo>
                  <a:pt x="1908565" y="1022946"/>
                </a:lnTo>
                <a:lnTo>
                  <a:pt x="1907363" y="1022010"/>
                </a:lnTo>
                <a:lnTo>
                  <a:pt x="1895943" y="1021216"/>
                </a:lnTo>
                <a:close/>
                <a:moveTo>
                  <a:pt x="3269552" y="1020740"/>
                </a:moveTo>
                <a:lnTo>
                  <a:pt x="3271838" y="1020740"/>
                </a:lnTo>
                <a:lnTo>
                  <a:pt x="3271838" y="1021269"/>
                </a:lnTo>
                <a:lnTo>
                  <a:pt x="3265488" y="1023914"/>
                </a:lnTo>
                <a:lnTo>
                  <a:pt x="3269552" y="1020740"/>
                </a:lnTo>
                <a:close/>
                <a:moveTo>
                  <a:pt x="5230946" y="1019843"/>
                </a:moveTo>
                <a:lnTo>
                  <a:pt x="5232643" y="1021738"/>
                </a:lnTo>
                <a:lnTo>
                  <a:pt x="5234242" y="1024119"/>
                </a:lnTo>
                <a:lnTo>
                  <a:pt x="5235575" y="1026765"/>
                </a:lnTo>
                <a:lnTo>
                  <a:pt x="5231950" y="1028564"/>
                </a:lnTo>
                <a:lnTo>
                  <a:pt x="5232013" y="1028601"/>
                </a:lnTo>
                <a:lnTo>
                  <a:pt x="5237508" y="1026673"/>
                </a:lnTo>
                <a:lnTo>
                  <a:pt x="5236105" y="1027030"/>
                </a:lnTo>
                <a:lnTo>
                  <a:pt x="5232136" y="1020566"/>
                </a:lnTo>
                <a:lnTo>
                  <a:pt x="5231999" y="1020454"/>
                </a:lnTo>
                <a:lnTo>
                  <a:pt x="5232229" y="1020924"/>
                </a:lnTo>
                <a:lnTo>
                  <a:pt x="5230946" y="1019843"/>
                </a:lnTo>
                <a:close/>
                <a:moveTo>
                  <a:pt x="5216696" y="1018873"/>
                </a:moveTo>
                <a:lnTo>
                  <a:pt x="5220432" y="1022991"/>
                </a:lnTo>
                <a:lnTo>
                  <a:pt x="5217038" y="1022314"/>
                </a:lnTo>
                <a:lnTo>
                  <a:pt x="5211798" y="1020747"/>
                </a:lnTo>
                <a:lnTo>
                  <a:pt x="5214402" y="1023187"/>
                </a:lnTo>
                <a:lnTo>
                  <a:pt x="5218647" y="1026894"/>
                </a:lnTo>
                <a:lnTo>
                  <a:pt x="5222626" y="1030600"/>
                </a:lnTo>
                <a:lnTo>
                  <a:pt x="5227137" y="1033512"/>
                </a:lnTo>
                <a:lnTo>
                  <a:pt x="5231382" y="1036425"/>
                </a:lnTo>
                <a:lnTo>
                  <a:pt x="5235361" y="1038808"/>
                </a:lnTo>
                <a:lnTo>
                  <a:pt x="5239606" y="1040396"/>
                </a:lnTo>
                <a:lnTo>
                  <a:pt x="5243586" y="1041720"/>
                </a:lnTo>
                <a:lnTo>
                  <a:pt x="5247831" y="1042250"/>
                </a:lnTo>
                <a:lnTo>
                  <a:pt x="5248268" y="1042250"/>
                </a:lnTo>
                <a:lnTo>
                  <a:pt x="5244307" y="1039616"/>
                </a:lnTo>
                <a:lnTo>
                  <a:pt x="5239076" y="1036036"/>
                </a:lnTo>
                <a:lnTo>
                  <a:pt x="5230182" y="1029427"/>
                </a:lnTo>
                <a:lnTo>
                  <a:pt x="5223790" y="1024281"/>
                </a:lnTo>
                <a:lnTo>
                  <a:pt x="5220912" y="1022796"/>
                </a:lnTo>
                <a:lnTo>
                  <a:pt x="5216696" y="1018873"/>
                </a:lnTo>
                <a:close/>
                <a:moveTo>
                  <a:pt x="1934295" y="1018517"/>
                </a:moveTo>
                <a:lnTo>
                  <a:pt x="1932896" y="1019084"/>
                </a:lnTo>
                <a:lnTo>
                  <a:pt x="1935049" y="1018733"/>
                </a:lnTo>
                <a:lnTo>
                  <a:pt x="1934295" y="1018517"/>
                </a:lnTo>
                <a:close/>
                <a:moveTo>
                  <a:pt x="5200426" y="1017872"/>
                </a:moveTo>
                <a:lnTo>
                  <a:pt x="5200149" y="1018118"/>
                </a:lnTo>
                <a:lnTo>
                  <a:pt x="5200605" y="1018421"/>
                </a:lnTo>
                <a:lnTo>
                  <a:pt x="5200426" y="1017872"/>
                </a:lnTo>
                <a:close/>
                <a:moveTo>
                  <a:pt x="5215315" y="1017201"/>
                </a:moveTo>
                <a:lnTo>
                  <a:pt x="5215977" y="1018081"/>
                </a:lnTo>
                <a:lnTo>
                  <a:pt x="5216575" y="1018741"/>
                </a:lnTo>
                <a:lnTo>
                  <a:pt x="5215315" y="1017201"/>
                </a:lnTo>
                <a:close/>
                <a:moveTo>
                  <a:pt x="1933828" y="1015110"/>
                </a:moveTo>
                <a:lnTo>
                  <a:pt x="1931000" y="1016454"/>
                </a:lnTo>
                <a:lnTo>
                  <a:pt x="1937991" y="1016249"/>
                </a:lnTo>
                <a:lnTo>
                  <a:pt x="1940340" y="1015291"/>
                </a:lnTo>
                <a:lnTo>
                  <a:pt x="1933828" y="1015110"/>
                </a:lnTo>
                <a:close/>
                <a:moveTo>
                  <a:pt x="1837972" y="1013968"/>
                </a:moveTo>
                <a:lnTo>
                  <a:pt x="1836120" y="1014497"/>
                </a:lnTo>
                <a:lnTo>
                  <a:pt x="1834797" y="1015026"/>
                </a:lnTo>
                <a:lnTo>
                  <a:pt x="1834268" y="1015556"/>
                </a:lnTo>
                <a:lnTo>
                  <a:pt x="1833739" y="1016085"/>
                </a:lnTo>
                <a:lnTo>
                  <a:pt x="1833674" y="1016545"/>
                </a:lnTo>
                <a:lnTo>
                  <a:pt x="1834859" y="1016454"/>
                </a:lnTo>
                <a:lnTo>
                  <a:pt x="1838312" y="1016454"/>
                </a:lnTo>
                <a:lnTo>
                  <a:pt x="1842030" y="1016454"/>
                </a:lnTo>
                <a:lnTo>
                  <a:pt x="1848670" y="1016718"/>
                </a:lnTo>
                <a:lnTo>
                  <a:pt x="1855044" y="1016983"/>
                </a:lnTo>
                <a:lnTo>
                  <a:pt x="1857168" y="1016718"/>
                </a:lnTo>
                <a:lnTo>
                  <a:pt x="1859293" y="1016454"/>
                </a:lnTo>
                <a:lnTo>
                  <a:pt x="1860886" y="1015660"/>
                </a:lnTo>
                <a:lnTo>
                  <a:pt x="1861418" y="1014866"/>
                </a:lnTo>
                <a:lnTo>
                  <a:pt x="1861683" y="1014337"/>
                </a:lnTo>
                <a:lnTo>
                  <a:pt x="1861702" y="1014282"/>
                </a:lnTo>
                <a:lnTo>
                  <a:pt x="1860456" y="1014762"/>
                </a:lnTo>
                <a:lnTo>
                  <a:pt x="1857281" y="1015291"/>
                </a:lnTo>
                <a:lnTo>
                  <a:pt x="1854372" y="1015556"/>
                </a:lnTo>
                <a:lnTo>
                  <a:pt x="1851198" y="1015556"/>
                </a:lnTo>
                <a:lnTo>
                  <a:pt x="1848023" y="1015291"/>
                </a:lnTo>
                <a:lnTo>
                  <a:pt x="1842468" y="1014497"/>
                </a:lnTo>
                <a:lnTo>
                  <a:pt x="1840088" y="1014497"/>
                </a:lnTo>
                <a:lnTo>
                  <a:pt x="1837972" y="1013968"/>
                </a:lnTo>
                <a:close/>
                <a:moveTo>
                  <a:pt x="5194751" y="1013583"/>
                </a:moveTo>
                <a:lnTo>
                  <a:pt x="5199896" y="1016251"/>
                </a:lnTo>
                <a:lnTo>
                  <a:pt x="5199681" y="1015594"/>
                </a:lnTo>
                <a:lnTo>
                  <a:pt x="5194751" y="1013583"/>
                </a:lnTo>
                <a:close/>
                <a:moveTo>
                  <a:pt x="3289073" y="1012801"/>
                </a:moveTo>
                <a:lnTo>
                  <a:pt x="3297238" y="1019151"/>
                </a:lnTo>
                <a:lnTo>
                  <a:pt x="3296421" y="1019151"/>
                </a:lnTo>
                <a:lnTo>
                  <a:pt x="3287713" y="1013482"/>
                </a:lnTo>
                <a:lnTo>
                  <a:pt x="3289073" y="1012801"/>
                </a:lnTo>
                <a:close/>
                <a:moveTo>
                  <a:pt x="1829620" y="1010495"/>
                </a:moveTo>
                <a:lnTo>
                  <a:pt x="1825539" y="1011624"/>
                </a:lnTo>
                <a:lnTo>
                  <a:pt x="1825539" y="1012909"/>
                </a:lnTo>
                <a:lnTo>
                  <a:pt x="1829620" y="1010495"/>
                </a:lnTo>
                <a:close/>
                <a:moveTo>
                  <a:pt x="2922218" y="1008034"/>
                </a:moveTo>
                <a:lnTo>
                  <a:pt x="2938463" y="1013591"/>
                </a:lnTo>
                <a:lnTo>
                  <a:pt x="2916191" y="1019147"/>
                </a:lnTo>
                <a:lnTo>
                  <a:pt x="2911475" y="1011368"/>
                </a:lnTo>
                <a:lnTo>
                  <a:pt x="2922218" y="1008034"/>
                </a:lnTo>
                <a:close/>
                <a:moveTo>
                  <a:pt x="945493" y="1007085"/>
                </a:moveTo>
                <a:lnTo>
                  <a:pt x="945493" y="1007349"/>
                </a:lnTo>
                <a:lnTo>
                  <a:pt x="938879" y="1010261"/>
                </a:lnTo>
                <a:lnTo>
                  <a:pt x="945493" y="1007085"/>
                </a:lnTo>
                <a:close/>
                <a:moveTo>
                  <a:pt x="5403900" y="1006841"/>
                </a:moveTo>
                <a:lnTo>
                  <a:pt x="5405267" y="1008004"/>
                </a:lnTo>
                <a:lnTo>
                  <a:pt x="5407350" y="1008152"/>
                </a:lnTo>
                <a:lnTo>
                  <a:pt x="5407881" y="1007624"/>
                </a:lnTo>
                <a:lnTo>
                  <a:pt x="5407621" y="1007305"/>
                </a:lnTo>
                <a:lnTo>
                  <a:pt x="5403900" y="1006841"/>
                </a:lnTo>
                <a:close/>
                <a:moveTo>
                  <a:pt x="1947834" y="1006525"/>
                </a:moveTo>
                <a:lnTo>
                  <a:pt x="1946670" y="1007193"/>
                </a:lnTo>
                <a:lnTo>
                  <a:pt x="1947550" y="1007778"/>
                </a:lnTo>
                <a:lnTo>
                  <a:pt x="1948540" y="1007349"/>
                </a:lnTo>
                <a:lnTo>
                  <a:pt x="1947834" y="1006525"/>
                </a:lnTo>
                <a:close/>
                <a:moveTo>
                  <a:pt x="5221209" y="1003839"/>
                </a:moveTo>
                <a:lnTo>
                  <a:pt x="5221553" y="1004138"/>
                </a:lnTo>
                <a:lnTo>
                  <a:pt x="5229048" y="1007437"/>
                </a:lnTo>
                <a:lnTo>
                  <a:pt x="5221209" y="1003839"/>
                </a:lnTo>
                <a:close/>
                <a:moveTo>
                  <a:pt x="1857965" y="1003754"/>
                </a:moveTo>
                <a:lnTo>
                  <a:pt x="1854512" y="1004018"/>
                </a:lnTo>
                <a:lnTo>
                  <a:pt x="1854244" y="1004085"/>
                </a:lnTo>
                <a:lnTo>
                  <a:pt x="1854636" y="1004172"/>
                </a:lnTo>
                <a:lnTo>
                  <a:pt x="1857281" y="1004967"/>
                </a:lnTo>
                <a:lnTo>
                  <a:pt x="1859307" y="1006093"/>
                </a:lnTo>
                <a:lnTo>
                  <a:pt x="1857965" y="1003754"/>
                </a:lnTo>
                <a:close/>
                <a:moveTo>
                  <a:pt x="3125411" y="1001688"/>
                </a:moveTo>
                <a:lnTo>
                  <a:pt x="3141664" y="1007773"/>
                </a:lnTo>
                <a:lnTo>
                  <a:pt x="3128765" y="1011212"/>
                </a:lnTo>
                <a:lnTo>
                  <a:pt x="3128765" y="1005656"/>
                </a:lnTo>
                <a:lnTo>
                  <a:pt x="3129539" y="1005656"/>
                </a:lnTo>
                <a:lnTo>
                  <a:pt x="3121026" y="1005127"/>
                </a:lnTo>
                <a:lnTo>
                  <a:pt x="3125411" y="1001688"/>
                </a:lnTo>
                <a:close/>
                <a:moveTo>
                  <a:pt x="5349254" y="999651"/>
                </a:moveTo>
                <a:lnTo>
                  <a:pt x="5348055" y="1000166"/>
                </a:lnTo>
                <a:lnTo>
                  <a:pt x="5358102" y="1013958"/>
                </a:lnTo>
                <a:lnTo>
                  <a:pt x="5359869" y="1016519"/>
                </a:lnTo>
                <a:lnTo>
                  <a:pt x="5357380" y="1009227"/>
                </a:lnTo>
                <a:lnTo>
                  <a:pt x="5349254" y="999651"/>
                </a:lnTo>
                <a:close/>
                <a:moveTo>
                  <a:pt x="5153361" y="999560"/>
                </a:moveTo>
                <a:lnTo>
                  <a:pt x="5149922" y="1000088"/>
                </a:lnTo>
                <a:lnTo>
                  <a:pt x="5157053" y="1001650"/>
                </a:lnTo>
                <a:lnTo>
                  <a:pt x="5153361" y="999560"/>
                </a:lnTo>
                <a:close/>
                <a:moveTo>
                  <a:pt x="1962026" y="998389"/>
                </a:moveTo>
                <a:lnTo>
                  <a:pt x="1956050" y="1001816"/>
                </a:lnTo>
                <a:lnTo>
                  <a:pt x="1959385" y="1000466"/>
                </a:lnTo>
                <a:lnTo>
                  <a:pt x="1962026" y="998389"/>
                </a:lnTo>
                <a:close/>
                <a:moveTo>
                  <a:pt x="5211826" y="997084"/>
                </a:moveTo>
                <a:lnTo>
                  <a:pt x="5211848" y="997131"/>
                </a:lnTo>
                <a:lnTo>
                  <a:pt x="5219046" y="1010625"/>
                </a:lnTo>
                <a:lnTo>
                  <a:pt x="5223845" y="1013800"/>
                </a:lnTo>
                <a:lnTo>
                  <a:pt x="5224322" y="1014168"/>
                </a:lnTo>
                <a:lnTo>
                  <a:pt x="5219965" y="1010602"/>
                </a:lnTo>
                <a:lnTo>
                  <a:pt x="5219701" y="1010602"/>
                </a:lnTo>
                <a:lnTo>
                  <a:pt x="5211941" y="997174"/>
                </a:lnTo>
                <a:lnTo>
                  <a:pt x="5211826" y="997084"/>
                </a:lnTo>
                <a:close/>
                <a:moveTo>
                  <a:pt x="2952485" y="995334"/>
                </a:moveTo>
                <a:lnTo>
                  <a:pt x="2965979" y="1001630"/>
                </a:lnTo>
                <a:lnTo>
                  <a:pt x="2968625" y="1002725"/>
                </a:lnTo>
                <a:lnTo>
                  <a:pt x="2968096" y="1003272"/>
                </a:lnTo>
                <a:lnTo>
                  <a:pt x="2946400" y="997250"/>
                </a:lnTo>
                <a:lnTo>
                  <a:pt x="2952485" y="995334"/>
                </a:lnTo>
                <a:close/>
                <a:moveTo>
                  <a:pt x="1903983" y="995202"/>
                </a:moveTo>
                <a:lnTo>
                  <a:pt x="1902317" y="995816"/>
                </a:lnTo>
                <a:lnTo>
                  <a:pt x="1913737" y="998726"/>
                </a:lnTo>
                <a:lnTo>
                  <a:pt x="1914800" y="999256"/>
                </a:lnTo>
                <a:lnTo>
                  <a:pt x="1915596" y="999785"/>
                </a:lnTo>
                <a:lnTo>
                  <a:pt x="1918252" y="1000050"/>
                </a:lnTo>
                <a:lnTo>
                  <a:pt x="1921439" y="1000050"/>
                </a:lnTo>
                <a:lnTo>
                  <a:pt x="1925423" y="999785"/>
                </a:lnTo>
                <a:lnTo>
                  <a:pt x="1929407" y="998726"/>
                </a:lnTo>
                <a:lnTo>
                  <a:pt x="1933922" y="997933"/>
                </a:lnTo>
                <a:lnTo>
                  <a:pt x="1935806" y="997405"/>
                </a:lnTo>
                <a:lnTo>
                  <a:pt x="1931875" y="997819"/>
                </a:lnTo>
                <a:lnTo>
                  <a:pt x="1926320" y="998613"/>
                </a:lnTo>
                <a:lnTo>
                  <a:pt x="1920765" y="998348"/>
                </a:lnTo>
                <a:lnTo>
                  <a:pt x="1916276" y="997957"/>
                </a:lnTo>
                <a:lnTo>
                  <a:pt x="1914269" y="998726"/>
                </a:lnTo>
                <a:lnTo>
                  <a:pt x="1916148" y="997946"/>
                </a:lnTo>
                <a:lnTo>
                  <a:pt x="1914682" y="997819"/>
                </a:lnTo>
                <a:lnTo>
                  <a:pt x="1917856" y="996760"/>
                </a:lnTo>
                <a:lnTo>
                  <a:pt x="1918120" y="996495"/>
                </a:lnTo>
                <a:lnTo>
                  <a:pt x="1914682" y="997819"/>
                </a:lnTo>
                <a:lnTo>
                  <a:pt x="1903983" y="995202"/>
                </a:lnTo>
                <a:close/>
                <a:moveTo>
                  <a:pt x="5140250" y="994845"/>
                </a:moveTo>
                <a:lnTo>
                  <a:pt x="5147808" y="999624"/>
                </a:lnTo>
                <a:lnTo>
                  <a:pt x="5149900" y="1000083"/>
                </a:lnTo>
                <a:lnTo>
                  <a:pt x="5140250" y="994845"/>
                </a:lnTo>
                <a:close/>
                <a:moveTo>
                  <a:pt x="1848701" y="994798"/>
                </a:moveTo>
                <a:lnTo>
                  <a:pt x="1843262" y="996230"/>
                </a:lnTo>
                <a:lnTo>
                  <a:pt x="1833475" y="998613"/>
                </a:lnTo>
                <a:lnTo>
                  <a:pt x="1823952" y="1000996"/>
                </a:lnTo>
                <a:lnTo>
                  <a:pt x="1813901" y="1002584"/>
                </a:lnTo>
                <a:lnTo>
                  <a:pt x="1803849" y="1004172"/>
                </a:lnTo>
                <a:lnTo>
                  <a:pt x="1794062" y="1004967"/>
                </a:lnTo>
                <a:lnTo>
                  <a:pt x="1780572" y="1016615"/>
                </a:lnTo>
                <a:lnTo>
                  <a:pt x="1781324" y="1018372"/>
                </a:lnTo>
                <a:lnTo>
                  <a:pt x="1793163" y="1005870"/>
                </a:lnTo>
                <a:lnTo>
                  <a:pt x="1816269" y="1003754"/>
                </a:lnTo>
                <a:lnTo>
                  <a:pt x="1832735" y="999520"/>
                </a:lnTo>
                <a:lnTo>
                  <a:pt x="1848701" y="994798"/>
                </a:lnTo>
                <a:close/>
                <a:moveTo>
                  <a:pt x="1973933" y="990142"/>
                </a:moveTo>
                <a:lnTo>
                  <a:pt x="1968784" y="990303"/>
                </a:lnTo>
                <a:lnTo>
                  <a:pt x="1966057" y="991847"/>
                </a:lnTo>
                <a:lnTo>
                  <a:pt x="1971639" y="991272"/>
                </a:lnTo>
                <a:lnTo>
                  <a:pt x="1974462" y="990142"/>
                </a:lnTo>
                <a:lnTo>
                  <a:pt x="1973933" y="990142"/>
                </a:lnTo>
                <a:close/>
                <a:moveTo>
                  <a:pt x="5202066" y="989261"/>
                </a:moveTo>
                <a:lnTo>
                  <a:pt x="5201384" y="989770"/>
                </a:lnTo>
                <a:lnTo>
                  <a:pt x="5201277" y="990305"/>
                </a:lnTo>
                <a:lnTo>
                  <a:pt x="5202066" y="989261"/>
                </a:lnTo>
                <a:close/>
                <a:moveTo>
                  <a:pt x="958983" y="988553"/>
                </a:moveTo>
                <a:lnTo>
                  <a:pt x="956715" y="990731"/>
                </a:lnTo>
                <a:lnTo>
                  <a:pt x="953428" y="991201"/>
                </a:lnTo>
                <a:lnTo>
                  <a:pt x="958983" y="988553"/>
                </a:lnTo>
                <a:close/>
                <a:moveTo>
                  <a:pt x="5204833" y="987654"/>
                </a:moveTo>
                <a:lnTo>
                  <a:pt x="5203242" y="988447"/>
                </a:lnTo>
                <a:lnTo>
                  <a:pt x="5203197" y="988477"/>
                </a:lnTo>
                <a:lnTo>
                  <a:pt x="5206183" y="987654"/>
                </a:lnTo>
                <a:lnTo>
                  <a:pt x="5204833" y="987654"/>
                </a:lnTo>
                <a:close/>
                <a:moveTo>
                  <a:pt x="5338713" y="986911"/>
                </a:moveTo>
                <a:lnTo>
                  <a:pt x="5339594" y="987435"/>
                </a:lnTo>
                <a:lnTo>
                  <a:pt x="5349223" y="998582"/>
                </a:lnTo>
                <a:lnTo>
                  <a:pt x="5350734" y="997828"/>
                </a:lnTo>
                <a:lnTo>
                  <a:pt x="5340720" y="987843"/>
                </a:lnTo>
                <a:lnTo>
                  <a:pt x="5338713" y="986911"/>
                </a:lnTo>
                <a:close/>
                <a:moveTo>
                  <a:pt x="1978684" y="983170"/>
                </a:moveTo>
                <a:lnTo>
                  <a:pt x="1976415" y="984174"/>
                </a:lnTo>
                <a:lnTo>
                  <a:pt x="1977923" y="984174"/>
                </a:lnTo>
                <a:lnTo>
                  <a:pt x="1979753" y="983259"/>
                </a:lnTo>
                <a:lnTo>
                  <a:pt x="1978684" y="983170"/>
                </a:lnTo>
                <a:close/>
                <a:moveTo>
                  <a:pt x="3297238" y="982640"/>
                </a:moveTo>
                <a:lnTo>
                  <a:pt x="3298826" y="982640"/>
                </a:lnTo>
                <a:lnTo>
                  <a:pt x="3298297" y="982904"/>
                </a:lnTo>
                <a:lnTo>
                  <a:pt x="3292476" y="985815"/>
                </a:lnTo>
                <a:lnTo>
                  <a:pt x="3297238" y="982640"/>
                </a:lnTo>
                <a:close/>
                <a:moveTo>
                  <a:pt x="3306655" y="982640"/>
                </a:moveTo>
                <a:lnTo>
                  <a:pt x="3313113" y="983408"/>
                </a:lnTo>
                <a:lnTo>
                  <a:pt x="3312306" y="983920"/>
                </a:lnTo>
                <a:lnTo>
                  <a:pt x="3304772" y="989809"/>
                </a:lnTo>
                <a:lnTo>
                  <a:pt x="3297238" y="990577"/>
                </a:lnTo>
                <a:lnTo>
                  <a:pt x="3306655" y="982640"/>
                </a:lnTo>
                <a:close/>
                <a:moveTo>
                  <a:pt x="2942127" y="982635"/>
                </a:moveTo>
                <a:lnTo>
                  <a:pt x="2946401" y="983367"/>
                </a:lnTo>
                <a:lnTo>
                  <a:pt x="2946401" y="983611"/>
                </a:lnTo>
                <a:lnTo>
                  <a:pt x="2935288" y="985809"/>
                </a:lnTo>
                <a:lnTo>
                  <a:pt x="2942127" y="982635"/>
                </a:lnTo>
                <a:close/>
                <a:moveTo>
                  <a:pt x="1894897" y="981743"/>
                </a:moveTo>
                <a:lnTo>
                  <a:pt x="1891933" y="982465"/>
                </a:lnTo>
                <a:lnTo>
                  <a:pt x="1891120" y="982699"/>
                </a:lnTo>
                <a:lnTo>
                  <a:pt x="1894897" y="981743"/>
                </a:lnTo>
                <a:close/>
                <a:moveTo>
                  <a:pt x="1980546" y="981406"/>
                </a:moveTo>
                <a:lnTo>
                  <a:pt x="1973404" y="983259"/>
                </a:lnTo>
                <a:lnTo>
                  <a:pt x="1969966" y="984318"/>
                </a:lnTo>
                <a:lnTo>
                  <a:pt x="1966791" y="985906"/>
                </a:lnTo>
                <a:lnTo>
                  <a:pt x="1963882" y="986965"/>
                </a:lnTo>
                <a:lnTo>
                  <a:pt x="1961236" y="988553"/>
                </a:lnTo>
                <a:lnTo>
                  <a:pt x="1959385" y="990142"/>
                </a:lnTo>
                <a:lnTo>
                  <a:pt x="1958610" y="991111"/>
                </a:lnTo>
                <a:lnTo>
                  <a:pt x="1977687" y="983086"/>
                </a:lnTo>
                <a:lnTo>
                  <a:pt x="1976578" y="982994"/>
                </a:lnTo>
                <a:lnTo>
                  <a:pt x="1978959" y="982200"/>
                </a:lnTo>
                <a:lnTo>
                  <a:pt x="1980546" y="981406"/>
                </a:lnTo>
                <a:close/>
                <a:moveTo>
                  <a:pt x="5194416" y="978059"/>
                </a:moveTo>
                <a:lnTo>
                  <a:pt x="5197139" y="980775"/>
                </a:lnTo>
                <a:lnTo>
                  <a:pt x="5197404" y="980775"/>
                </a:lnTo>
                <a:lnTo>
                  <a:pt x="5206160" y="986331"/>
                </a:lnTo>
                <a:lnTo>
                  <a:pt x="5207487" y="987125"/>
                </a:lnTo>
                <a:lnTo>
                  <a:pt x="5207487" y="987654"/>
                </a:lnTo>
                <a:lnTo>
                  <a:pt x="5207315" y="987654"/>
                </a:lnTo>
                <a:lnTo>
                  <a:pt x="5207315" y="988400"/>
                </a:lnTo>
                <a:lnTo>
                  <a:pt x="5209715" y="992369"/>
                </a:lnTo>
                <a:lnTo>
                  <a:pt x="5211791" y="997006"/>
                </a:lnTo>
                <a:lnTo>
                  <a:pt x="5211824" y="996973"/>
                </a:lnTo>
                <a:lnTo>
                  <a:pt x="5211763" y="996867"/>
                </a:lnTo>
                <a:lnTo>
                  <a:pt x="5211869" y="996927"/>
                </a:lnTo>
                <a:lnTo>
                  <a:pt x="5212301" y="996496"/>
                </a:lnTo>
                <a:lnTo>
                  <a:pt x="5212301" y="992457"/>
                </a:lnTo>
                <a:lnTo>
                  <a:pt x="5212570" y="991111"/>
                </a:lnTo>
                <a:lnTo>
                  <a:pt x="5212838" y="989765"/>
                </a:lnTo>
                <a:lnTo>
                  <a:pt x="5212978" y="989347"/>
                </a:lnTo>
                <a:lnTo>
                  <a:pt x="5206867" y="985314"/>
                </a:lnTo>
                <a:lnTo>
                  <a:pt x="5196027" y="978948"/>
                </a:lnTo>
                <a:lnTo>
                  <a:pt x="5194416" y="978059"/>
                </a:lnTo>
                <a:close/>
                <a:moveTo>
                  <a:pt x="3885066" y="974725"/>
                </a:moveTo>
                <a:lnTo>
                  <a:pt x="3887788" y="977371"/>
                </a:lnTo>
                <a:lnTo>
                  <a:pt x="3885973" y="977900"/>
                </a:lnTo>
                <a:lnTo>
                  <a:pt x="3884613" y="977900"/>
                </a:lnTo>
                <a:lnTo>
                  <a:pt x="3885066" y="974725"/>
                </a:lnTo>
                <a:close/>
                <a:moveTo>
                  <a:pt x="4814477" y="973131"/>
                </a:moveTo>
                <a:lnTo>
                  <a:pt x="4820651" y="973528"/>
                </a:lnTo>
                <a:lnTo>
                  <a:pt x="4821239" y="974719"/>
                </a:lnTo>
                <a:lnTo>
                  <a:pt x="4813301" y="974124"/>
                </a:lnTo>
                <a:lnTo>
                  <a:pt x="4814477" y="973131"/>
                </a:lnTo>
                <a:close/>
                <a:moveTo>
                  <a:pt x="1950920" y="971611"/>
                </a:moveTo>
                <a:lnTo>
                  <a:pt x="1940869" y="972405"/>
                </a:lnTo>
                <a:lnTo>
                  <a:pt x="1930817" y="973464"/>
                </a:lnTo>
                <a:lnTo>
                  <a:pt x="1921030" y="975317"/>
                </a:lnTo>
                <a:lnTo>
                  <a:pt x="1911243" y="977435"/>
                </a:lnTo>
                <a:lnTo>
                  <a:pt x="1905195" y="979116"/>
                </a:lnTo>
                <a:lnTo>
                  <a:pt x="1908160" y="978354"/>
                </a:lnTo>
                <a:lnTo>
                  <a:pt x="1916659" y="976502"/>
                </a:lnTo>
                <a:lnTo>
                  <a:pt x="1925423" y="975179"/>
                </a:lnTo>
                <a:lnTo>
                  <a:pt x="1933922" y="973856"/>
                </a:lnTo>
                <a:lnTo>
                  <a:pt x="1942420" y="973062"/>
                </a:lnTo>
                <a:lnTo>
                  <a:pt x="1950919" y="972533"/>
                </a:lnTo>
                <a:lnTo>
                  <a:pt x="1949857" y="973062"/>
                </a:lnTo>
                <a:lnTo>
                  <a:pt x="1954297" y="974435"/>
                </a:lnTo>
                <a:lnTo>
                  <a:pt x="1956740" y="973464"/>
                </a:lnTo>
                <a:lnTo>
                  <a:pt x="1951223" y="972360"/>
                </a:lnTo>
                <a:lnTo>
                  <a:pt x="1950127" y="972140"/>
                </a:lnTo>
                <a:lnTo>
                  <a:pt x="1950920" y="971611"/>
                </a:lnTo>
                <a:close/>
                <a:moveTo>
                  <a:pt x="5140061" y="971006"/>
                </a:moveTo>
                <a:lnTo>
                  <a:pt x="5138811" y="971946"/>
                </a:lnTo>
                <a:lnTo>
                  <a:pt x="5135780" y="971376"/>
                </a:lnTo>
                <a:lnTo>
                  <a:pt x="5133897" y="972357"/>
                </a:lnTo>
                <a:lnTo>
                  <a:pt x="5138769" y="972043"/>
                </a:lnTo>
                <a:lnTo>
                  <a:pt x="5140095" y="971250"/>
                </a:lnTo>
                <a:lnTo>
                  <a:pt x="5140061" y="971006"/>
                </a:lnTo>
                <a:close/>
                <a:moveTo>
                  <a:pt x="5176910" y="970924"/>
                </a:moveTo>
                <a:lnTo>
                  <a:pt x="5178832" y="973102"/>
                </a:lnTo>
                <a:lnTo>
                  <a:pt x="5184669" y="973366"/>
                </a:lnTo>
                <a:lnTo>
                  <a:pt x="5184669" y="973102"/>
                </a:lnTo>
                <a:lnTo>
                  <a:pt x="5184669" y="972875"/>
                </a:lnTo>
                <a:lnTo>
                  <a:pt x="5184251" y="973085"/>
                </a:lnTo>
                <a:lnTo>
                  <a:pt x="5179783" y="972031"/>
                </a:lnTo>
                <a:lnTo>
                  <a:pt x="5176910" y="970924"/>
                </a:lnTo>
                <a:close/>
                <a:moveTo>
                  <a:pt x="3251718" y="970743"/>
                </a:moveTo>
                <a:lnTo>
                  <a:pt x="3254053" y="974038"/>
                </a:lnTo>
                <a:lnTo>
                  <a:pt x="3251671" y="970855"/>
                </a:lnTo>
                <a:lnTo>
                  <a:pt x="3251718" y="970743"/>
                </a:lnTo>
                <a:close/>
                <a:moveTo>
                  <a:pt x="1953036" y="970552"/>
                </a:moveTo>
                <a:lnTo>
                  <a:pt x="1951185" y="971611"/>
                </a:lnTo>
                <a:lnTo>
                  <a:pt x="1952772" y="971081"/>
                </a:lnTo>
                <a:lnTo>
                  <a:pt x="1953036" y="970552"/>
                </a:lnTo>
                <a:close/>
                <a:moveTo>
                  <a:pt x="3880541" y="969963"/>
                </a:moveTo>
                <a:lnTo>
                  <a:pt x="3881093" y="969963"/>
                </a:lnTo>
                <a:lnTo>
                  <a:pt x="3883026" y="972219"/>
                </a:lnTo>
                <a:lnTo>
                  <a:pt x="3876676" y="974726"/>
                </a:lnTo>
                <a:lnTo>
                  <a:pt x="3877504" y="971467"/>
                </a:lnTo>
                <a:lnTo>
                  <a:pt x="3880541" y="969963"/>
                </a:lnTo>
                <a:close/>
                <a:moveTo>
                  <a:pt x="955420" y="969890"/>
                </a:moveTo>
                <a:lnTo>
                  <a:pt x="955676" y="970208"/>
                </a:lnTo>
                <a:lnTo>
                  <a:pt x="954652" y="971795"/>
                </a:lnTo>
                <a:lnTo>
                  <a:pt x="947738" y="974653"/>
                </a:lnTo>
                <a:lnTo>
                  <a:pt x="947994" y="974335"/>
                </a:lnTo>
                <a:lnTo>
                  <a:pt x="955420" y="969890"/>
                </a:lnTo>
                <a:close/>
                <a:moveTo>
                  <a:pt x="5399299" y="968389"/>
                </a:moveTo>
                <a:lnTo>
                  <a:pt x="5401850" y="975201"/>
                </a:lnTo>
                <a:lnTo>
                  <a:pt x="5409417" y="984854"/>
                </a:lnTo>
                <a:lnTo>
                  <a:pt x="5410200" y="994506"/>
                </a:lnTo>
                <a:lnTo>
                  <a:pt x="5409939" y="994774"/>
                </a:lnTo>
                <a:lnTo>
                  <a:pt x="5409939" y="995043"/>
                </a:lnTo>
                <a:lnTo>
                  <a:pt x="5409678" y="995311"/>
                </a:lnTo>
                <a:lnTo>
                  <a:pt x="5409417" y="995311"/>
                </a:lnTo>
                <a:lnTo>
                  <a:pt x="5392364" y="988657"/>
                </a:lnTo>
                <a:lnTo>
                  <a:pt x="5394596" y="990141"/>
                </a:lnTo>
                <a:lnTo>
                  <a:pt x="5396566" y="992644"/>
                </a:lnTo>
                <a:lnTo>
                  <a:pt x="5398068" y="993890"/>
                </a:lnTo>
                <a:lnTo>
                  <a:pt x="5399925" y="994683"/>
                </a:lnTo>
                <a:lnTo>
                  <a:pt x="5401781" y="995475"/>
                </a:lnTo>
                <a:lnTo>
                  <a:pt x="5403637" y="995739"/>
                </a:lnTo>
                <a:lnTo>
                  <a:pt x="5405759" y="996267"/>
                </a:lnTo>
                <a:lnTo>
                  <a:pt x="5407616" y="996267"/>
                </a:lnTo>
                <a:lnTo>
                  <a:pt x="5409737" y="995739"/>
                </a:lnTo>
                <a:lnTo>
                  <a:pt x="5410002" y="995211"/>
                </a:lnTo>
                <a:lnTo>
                  <a:pt x="5410268" y="994947"/>
                </a:lnTo>
                <a:lnTo>
                  <a:pt x="5410268" y="994683"/>
                </a:lnTo>
                <a:lnTo>
                  <a:pt x="5410533" y="994683"/>
                </a:lnTo>
                <a:lnTo>
                  <a:pt x="5410533" y="994419"/>
                </a:lnTo>
                <a:lnTo>
                  <a:pt x="5409737" y="984911"/>
                </a:lnTo>
                <a:lnTo>
                  <a:pt x="5399659" y="968801"/>
                </a:lnTo>
                <a:lnTo>
                  <a:pt x="5399299" y="968389"/>
                </a:lnTo>
                <a:close/>
                <a:moveTo>
                  <a:pt x="5338746" y="967847"/>
                </a:moveTo>
                <a:lnTo>
                  <a:pt x="5337644" y="968169"/>
                </a:lnTo>
                <a:lnTo>
                  <a:pt x="5348251" y="978198"/>
                </a:lnTo>
                <a:lnTo>
                  <a:pt x="5354334" y="987886"/>
                </a:lnTo>
                <a:lnTo>
                  <a:pt x="5355253" y="987755"/>
                </a:lnTo>
                <a:lnTo>
                  <a:pt x="5348341" y="977416"/>
                </a:lnTo>
                <a:lnTo>
                  <a:pt x="5338746" y="967847"/>
                </a:lnTo>
                <a:close/>
                <a:moveTo>
                  <a:pt x="3873439" y="966788"/>
                </a:moveTo>
                <a:lnTo>
                  <a:pt x="3879851" y="968997"/>
                </a:lnTo>
                <a:lnTo>
                  <a:pt x="3879545" y="969273"/>
                </a:lnTo>
                <a:lnTo>
                  <a:pt x="3871913" y="973138"/>
                </a:lnTo>
                <a:lnTo>
                  <a:pt x="3873439" y="966788"/>
                </a:lnTo>
                <a:close/>
                <a:moveTo>
                  <a:pt x="5357001" y="966322"/>
                </a:moveTo>
                <a:lnTo>
                  <a:pt x="5356305" y="967568"/>
                </a:lnTo>
                <a:lnTo>
                  <a:pt x="5356582" y="967608"/>
                </a:lnTo>
                <a:lnTo>
                  <a:pt x="5357069" y="966334"/>
                </a:lnTo>
                <a:lnTo>
                  <a:pt x="5357001" y="966322"/>
                </a:lnTo>
                <a:close/>
                <a:moveTo>
                  <a:pt x="3902076" y="965201"/>
                </a:moveTo>
                <a:lnTo>
                  <a:pt x="3902076" y="965428"/>
                </a:lnTo>
                <a:lnTo>
                  <a:pt x="3900753" y="968376"/>
                </a:lnTo>
                <a:lnTo>
                  <a:pt x="3898901" y="965882"/>
                </a:lnTo>
                <a:lnTo>
                  <a:pt x="3902076" y="965201"/>
                </a:lnTo>
                <a:close/>
                <a:moveTo>
                  <a:pt x="5138310" y="962276"/>
                </a:moveTo>
                <a:lnTo>
                  <a:pt x="5139622" y="967826"/>
                </a:lnTo>
                <a:lnTo>
                  <a:pt x="5139034" y="963577"/>
                </a:lnTo>
                <a:lnTo>
                  <a:pt x="5140891" y="964635"/>
                </a:lnTo>
                <a:lnTo>
                  <a:pt x="5138310" y="962276"/>
                </a:lnTo>
                <a:close/>
                <a:moveTo>
                  <a:pt x="5397026" y="961244"/>
                </a:moveTo>
                <a:lnTo>
                  <a:pt x="5394282" y="961526"/>
                </a:lnTo>
                <a:lnTo>
                  <a:pt x="5394021" y="962331"/>
                </a:lnTo>
                <a:lnTo>
                  <a:pt x="5394335" y="962686"/>
                </a:lnTo>
                <a:lnTo>
                  <a:pt x="5394090" y="962198"/>
                </a:lnTo>
                <a:lnTo>
                  <a:pt x="5398501" y="963418"/>
                </a:lnTo>
                <a:lnTo>
                  <a:pt x="5399026" y="964165"/>
                </a:lnTo>
                <a:lnTo>
                  <a:pt x="5399129" y="964575"/>
                </a:lnTo>
                <a:lnTo>
                  <a:pt x="5399129" y="964311"/>
                </a:lnTo>
                <a:lnTo>
                  <a:pt x="5399026" y="964165"/>
                </a:lnTo>
                <a:lnTo>
                  <a:pt x="5398864" y="963519"/>
                </a:lnTo>
                <a:lnTo>
                  <a:pt x="5398501" y="963418"/>
                </a:lnTo>
                <a:lnTo>
                  <a:pt x="5397272" y="961670"/>
                </a:lnTo>
                <a:lnTo>
                  <a:pt x="5397026" y="961244"/>
                </a:lnTo>
                <a:close/>
                <a:moveTo>
                  <a:pt x="3849199" y="960438"/>
                </a:moveTo>
                <a:lnTo>
                  <a:pt x="3849688" y="961055"/>
                </a:lnTo>
                <a:lnTo>
                  <a:pt x="3846513" y="971551"/>
                </a:lnTo>
                <a:lnTo>
                  <a:pt x="3847734" y="960747"/>
                </a:lnTo>
                <a:lnTo>
                  <a:pt x="3849199" y="960438"/>
                </a:lnTo>
                <a:close/>
                <a:moveTo>
                  <a:pt x="3854451" y="957264"/>
                </a:moveTo>
                <a:lnTo>
                  <a:pt x="3854451" y="957540"/>
                </a:lnTo>
                <a:lnTo>
                  <a:pt x="3851276" y="963614"/>
                </a:lnTo>
                <a:lnTo>
                  <a:pt x="3854451" y="957264"/>
                </a:lnTo>
                <a:close/>
                <a:moveTo>
                  <a:pt x="5156586" y="955861"/>
                </a:moveTo>
                <a:lnTo>
                  <a:pt x="5160525" y="957227"/>
                </a:lnTo>
                <a:lnTo>
                  <a:pt x="5165566" y="957756"/>
                </a:lnTo>
                <a:lnTo>
                  <a:pt x="5165971" y="958295"/>
                </a:lnTo>
                <a:lnTo>
                  <a:pt x="5165856" y="957020"/>
                </a:lnTo>
                <a:lnTo>
                  <a:pt x="5159286" y="956230"/>
                </a:lnTo>
                <a:lnTo>
                  <a:pt x="5156586" y="955861"/>
                </a:lnTo>
                <a:close/>
                <a:moveTo>
                  <a:pt x="5136161" y="955703"/>
                </a:moveTo>
                <a:lnTo>
                  <a:pt x="5136785" y="956328"/>
                </a:lnTo>
                <a:lnTo>
                  <a:pt x="5139565" y="956698"/>
                </a:lnTo>
                <a:lnTo>
                  <a:pt x="5139373" y="956125"/>
                </a:lnTo>
                <a:lnTo>
                  <a:pt x="5136424" y="955703"/>
                </a:lnTo>
                <a:lnTo>
                  <a:pt x="5136161" y="955703"/>
                </a:lnTo>
                <a:close/>
                <a:moveTo>
                  <a:pt x="5139052" y="953069"/>
                </a:moveTo>
                <a:lnTo>
                  <a:pt x="5139295" y="953801"/>
                </a:lnTo>
                <a:lnTo>
                  <a:pt x="5143014" y="955110"/>
                </a:lnTo>
                <a:lnTo>
                  <a:pt x="5142892" y="954201"/>
                </a:lnTo>
                <a:lnTo>
                  <a:pt x="5139052" y="953069"/>
                </a:lnTo>
                <a:close/>
                <a:moveTo>
                  <a:pt x="5467810" y="952815"/>
                </a:moveTo>
                <a:lnTo>
                  <a:pt x="5468864" y="954136"/>
                </a:lnTo>
                <a:lnTo>
                  <a:pt x="5469127" y="954136"/>
                </a:lnTo>
                <a:lnTo>
                  <a:pt x="5469661" y="954817"/>
                </a:lnTo>
                <a:lnTo>
                  <a:pt x="5468892" y="953721"/>
                </a:lnTo>
                <a:lnTo>
                  <a:pt x="5468504" y="953076"/>
                </a:lnTo>
                <a:lnTo>
                  <a:pt x="5467810" y="952815"/>
                </a:lnTo>
                <a:close/>
                <a:moveTo>
                  <a:pt x="2233689" y="952550"/>
                </a:moveTo>
                <a:lnTo>
                  <a:pt x="2230010" y="957704"/>
                </a:lnTo>
                <a:lnTo>
                  <a:pt x="2229456" y="958109"/>
                </a:lnTo>
                <a:lnTo>
                  <a:pt x="2233689" y="952550"/>
                </a:lnTo>
                <a:close/>
                <a:moveTo>
                  <a:pt x="3814764" y="952500"/>
                </a:moveTo>
                <a:lnTo>
                  <a:pt x="3814764" y="952687"/>
                </a:lnTo>
                <a:lnTo>
                  <a:pt x="3810001" y="955675"/>
                </a:lnTo>
                <a:lnTo>
                  <a:pt x="3814764" y="952500"/>
                </a:lnTo>
                <a:close/>
                <a:moveTo>
                  <a:pt x="2221706" y="952470"/>
                </a:moveTo>
                <a:lnTo>
                  <a:pt x="2222500" y="954587"/>
                </a:lnTo>
                <a:lnTo>
                  <a:pt x="2219325" y="955645"/>
                </a:lnTo>
                <a:lnTo>
                  <a:pt x="2221706" y="952470"/>
                </a:lnTo>
                <a:close/>
                <a:moveTo>
                  <a:pt x="2620148" y="951756"/>
                </a:moveTo>
                <a:lnTo>
                  <a:pt x="2642632" y="954933"/>
                </a:lnTo>
                <a:lnTo>
                  <a:pt x="2650832" y="962080"/>
                </a:lnTo>
                <a:lnTo>
                  <a:pt x="2659032" y="970287"/>
                </a:lnTo>
                <a:lnTo>
                  <a:pt x="2669877" y="970022"/>
                </a:lnTo>
                <a:lnTo>
                  <a:pt x="2681251" y="969493"/>
                </a:lnTo>
                <a:lnTo>
                  <a:pt x="2692096" y="968698"/>
                </a:lnTo>
                <a:lnTo>
                  <a:pt x="2703206" y="967640"/>
                </a:lnTo>
                <a:lnTo>
                  <a:pt x="2706116" y="973464"/>
                </a:lnTo>
                <a:lnTo>
                  <a:pt x="2697916" y="983788"/>
                </a:lnTo>
                <a:lnTo>
                  <a:pt x="2677283" y="997025"/>
                </a:lnTo>
                <a:lnTo>
                  <a:pt x="2657709" y="1015291"/>
                </a:lnTo>
                <a:lnTo>
                  <a:pt x="2654270" y="1017938"/>
                </a:lnTo>
                <a:lnTo>
                  <a:pt x="2625967" y="1027998"/>
                </a:lnTo>
                <a:lnTo>
                  <a:pt x="2622528" y="989083"/>
                </a:lnTo>
                <a:lnTo>
                  <a:pt x="2620941" y="966581"/>
                </a:lnTo>
                <a:lnTo>
                  <a:pt x="2620148" y="951756"/>
                </a:lnTo>
                <a:close/>
                <a:moveTo>
                  <a:pt x="5469059" y="951608"/>
                </a:moveTo>
                <a:lnTo>
                  <a:pt x="5469693" y="952401"/>
                </a:lnTo>
                <a:lnTo>
                  <a:pt x="5469951" y="952401"/>
                </a:lnTo>
                <a:lnTo>
                  <a:pt x="5469059" y="951608"/>
                </a:lnTo>
                <a:close/>
                <a:moveTo>
                  <a:pt x="5142993" y="950699"/>
                </a:moveTo>
                <a:lnTo>
                  <a:pt x="5143060" y="951169"/>
                </a:lnTo>
                <a:lnTo>
                  <a:pt x="5144750" y="951755"/>
                </a:lnTo>
                <a:lnTo>
                  <a:pt x="5142993" y="950699"/>
                </a:lnTo>
                <a:close/>
                <a:moveTo>
                  <a:pt x="4933614" y="950263"/>
                </a:moveTo>
                <a:lnTo>
                  <a:pt x="4932113" y="952520"/>
                </a:lnTo>
                <a:lnTo>
                  <a:pt x="4932376" y="950676"/>
                </a:lnTo>
                <a:lnTo>
                  <a:pt x="4933614" y="950263"/>
                </a:lnTo>
                <a:close/>
                <a:moveTo>
                  <a:pt x="4933689" y="950150"/>
                </a:moveTo>
                <a:lnTo>
                  <a:pt x="4933951" y="950150"/>
                </a:lnTo>
                <a:lnTo>
                  <a:pt x="4933614" y="950263"/>
                </a:lnTo>
                <a:lnTo>
                  <a:pt x="4933689" y="950150"/>
                </a:lnTo>
                <a:close/>
                <a:moveTo>
                  <a:pt x="5117572" y="949274"/>
                </a:moveTo>
                <a:lnTo>
                  <a:pt x="5124451" y="951294"/>
                </a:lnTo>
                <a:lnTo>
                  <a:pt x="5120218" y="952449"/>
                </a:lnTo>
                <a:lnTo>
                  <a:pt x="5116513" y="951294"/>
                </a:lnTo>
                <a:lnTo>
                  <a:pt x="5117307" y="949562"/>
                </a:lnTo>
                <a:lnTo>
                  <a:pt x="5117572" y="949274"/>
                </a:lnTo>
                <a:close/>
                <a:moveTo>
                  <a:pt x="5162985" y="949213"/>
                </a:moveTo>
                <a:lnTo>
                  <a:pt x="5174265" y="962814"/>
                </a:lnTo>
                <a:lnTo>
                  <a:pt x="5180954" y="968177"/>
                </a:lnTo>
                <a:lnTo>
                  <a:pt x="5179106" y="965951"/>
                </a:lnTo>
                <a:lnTo>
                  <a:pt x="5173553" y="959851"/>
                </a:lnTo>
                <a:lnTo>
                  <a:pt x="5168001" y="954016"/>
                </a:lnTo>
                <a:lnTo>
                  <a:pt x="5162985" y="949213"/>
                </a:lnTo>
                <a:close/>
                <a:moveTo>
                  <a:pt x="3045852" y="947713"/>
                </a:moveTo>
                <a:lnTo>
                  <a:pt x="3046413" y="950888"/>
                </a:lnTo>
                <a:lnTo>
                  <a:pt x="3043238" y="949734"/>
                </a:lnTo>
                <a:lnTo>
                  <a:pt x="3045852" y="947713"/>
                </a:lnTo>
                <a:close/>
                <a:moveTo>
                  <a:pt x="3878137" y="946671"/>
                </a:moveTo>
                <a:lnTo>
                  <a:pt x="3891354" y="946671"/>
                </a:lnTo>
                <a:lnTo>
                  <a:pt x="3890561" y="954347"/>
                </a:lnTo>
                <a:lnTo>
                  <a:pt x="3897169" y="948789"/>
                </a:lnTo>
                <a:lnTo>
                  <a:pt x="3895848" y="950377"/>
                </a:lnTo>
                <a:lnTo>
                  <a:pt x="3904042" y="954082"/>
                </a:lnTo>
                <a:lnTo>
                  <a:pt x="3903778" y="954082"/>
                </a:lnTo>
                <a:lnTo>
                  <a:pt x="3898755" y="957258"/>
                </a:lnTo>
                <a:lnTo>
                  <a:pt x="3905893" y="959640"/>
                </a:lnTo>
                <a:lnTo>
                  <a:pt x="3901663" y="962287"/>
                </a:lnTo>
                <a:lnTo>
                  <a:pt x="3900870" y="962022"/>
                </a:lnTo>
                <a:lnTo>
                  <a:pt x="3897366" y="962022"/>
                </a:lnTo>
                <a:lnTo>
                  <a:pt x="3906839" y="963901"/>
                </a:lnTo>
                <a:lnTo>
                  <a:pt x="3906020" y="963901"/>
                </a:lnTo>
                <a:lnTo>
                  <a:pt x="3895379" y="963035"/>
                </a:lnTo>
                <a:lnTo>
                  <a:pt x="3896197" y="969963"/>
                </a:lnTo>
                <a:lnTo>
                  <a:pt x="3890511" y="962022"/>
                </a:lnTo>
                <a:lnTo>
                  <a:pt x="3889768" y="962022"/>
                </a:lnTo>
                <a:lnTo>
                  <a:pt x="3878137" y="946671"/>
                </a:lnTo>
                <a:close/>
                <a:moveTo>
                  <a:pt x="3813314" y="944564"/>
                </a:moveTo>
                <a:lnTo>
                  <a:pt x="3814764" y="946584"/>
                </a:lnTo>
                <a:lnTo>
                  <a:pt x="3803651" y="955676"/>
                </a:lnTo>
                <a:lnTo>
                  <a:pt x="3813314" y="944564"/>
                </a:lnTo>
                <a:close/>
                <a:moveTo>
                  <a:pt x="5114925" y="944510"/>
                </a:moveTo>
                <a:lnTo>
                  <a:pt x="5116931" y="944510"/>
                </a:lnTo>
                <a:lnTo>
                  <a:pt x="5124450" y="947397"/>
                </a:lnTo>
                <a:lnTo>
                  <a:pt x="5124450" y="947685"/>
                </a:lnTo>
                <a:lnTo>
                  <a:pt x="5119437" y="947685"/>
                </a:lnTo>
                <a:lnTo>
                  <a:pt x="5115677" y="947685"/>
                </a:lnTo>
                <a:lnTo>
                  <a:pt x="5114925" y="944510"/>
                </a:lnTo>
                <a:close/>
                <a:moveTo>
                  <a:pt x="5266975" y="943506"/>
                </a:moveTo>
                <a:lnTo>
                  <a:pt x="5275875" y="949507"/>
                </a:lnTo>
                <a:lnTo>
                  <a:pt x="5281868" y="953075"/>
                </a:lnTo>
                <a:lnTo>
                  <a:pt x="5281696" y="952862"/>
                </a:lnTo>
                <a:lnTo>
                  <a:pt x="5266975" y="943506"/>
                </a:lnTo>
                <a:close/>
                <a:moveTo>
                  <a:pt x="2239962" y="942944"/>
                </a:moveTo>
                <a:lnTo>
                  <a:pt x="2243138" y="947341"/>
                </a:lnTo>
                <a:lnTo>
                  <a:pt x="2242820" y="947707"/>
                </a:lnTo>
                <a:lnTo>
                  <a:pt x="2238375" y="944776"/>
                </a:lnTo>
                <a:lnTo>
                  <a:pt x="2239962" y="942944"/>
                </a:lnTo>
                <a:close/>
                <a:moveTo>
                  <a:pt x="3749676" y="941389"/>
                </a:moveTo>
                <a:lnTo>
                  <a:pt x="3749373" y="941548"/>
                </a:lnTo>
                <a:lnTo>
                  <a:pt x="3743326" y="942977"/>
                </a:lnTo>
                <a:lnTo>
                  <a:pt x="3746954" y="941548"/>
                </a:lnTo>
                <a:lnTo>
                  <a:pt x="3749676" y="941389"/>
                </a:lnTo>
                <a:close/>
                <a:moveTo>
                  <a:pt x="3068185" y="941363"/>
                </a:moveTo>
                <a:lnTo>
                  <a:pt x="3068639" y="941363"/>
                </a:lnTo>
                <a:lnTo>
                  <a:pt x="3068639" y="941930"/>
                </a:lnTo>
                <a:lnTo>
                  <a:pt x="3066371" y="947884"/>
                </a:lnTo>
                <a:lnTo>
                  <a:pt x="3063876" y="949301"/>
                </a:lnTo>
                <a:lnTo>
                  <a:pt x="3068185" y="941363"/>
                </a:lnTo>
                <a:close/>
                <a:moveTo>
                  <a:pt x="5467471" y="941003"/>
                </a:moveTo>
                <a:lnTo>
                  <a:pt x="5494047" y="967708"/>
                </a:lnTo>
                <a:lnTo>
                  <a:pt x="5529264" y="1004655"/>
                </a:lnTo>
                <a:lnTo>
                  <a:pt x="5525292" y="1000697"/>
                </a:lnTo>
                <a:lnTo>
                  <a:pt x="5512053" y="988030"/>
                </a:lnTo>
                <a:lnTo>
                  <a:pt x="5499872" y="975625"/>
                </a:lnTo>
                <a:lnTo>
                  <a:pt x="5496960" y="972723"/>
                </a:lnTo>
                <a:lnTo>
                  <a:pt x="5498284" y="973778"/>
                </a:lnTo>
                <a:lnTo>
                  <a:pt x="5467471" y="941003"/>
                </a:lnTo>
                <a:close/>
                <a:moveTo>
                  <a:pt x="5466706" y="940235"/>
                </a:moveTo>
                <a:lnTo>
                  <a:pt x="5466774" y="940262"/>
                </a:lnTo>
                <a:lnTo>
                  <a:pt x="5467471" y="941003"/>
                </a:lnTo>
                <a:lnTo>
                  <a:pt x="5466706" y="940235"/>
                </a:lnTo>
                <a:close/>
                <a:moveTo>
                  <a:pt x="4962527" y="938543"/>
                </a:moveTo>
                <a:lnTo>
                  <a:pt x="4961204" y="939861"/>
                </a:lnTo>
                <a:lnTo>
                  <a:pt x="4961468" y="939861"/>
                </a:lnTo>
                <a:lnTo>
                  <a:pt x="4962527" y="938543"/>
                </a:lnTo>
                <a:close/>
                <a:moveTo>
                  <a:pt x="4869943" y="938484"/>
                </a:moveTo>
                <a:lnTo>
                  <a:pt x="4872537" y="940208"/>
                </a:lnTo>
                <a:lnTo>
                  <a:pt x="4874637" y="938987"/>
                </a:lnTo>
                <a:lnTo>
                  <a:pt x="4869943" y="938484"/>
                </a:lnTo>
                <a:close/>
                <a:moveTo>
                  <a:pt x="5409375" y="936520"/>
                </a:moveTo>
                <a:lnTo>
                  <a:pt x="5407196" y="936831"/>
                </a:lnTo>
                <a:lnTo>
                  <a:pt x="5407809" y="937786"/>
                </a:lnTo>
                <a:lnTo>
                  <a:pt x="5409375" y="936520"/>
                </a:lnTo>
                <a:close/>
                <a:moveTo>
                  <a:pt x="5264268" y="936106"/>
                </a:moveTo>
                <a:lnTo>
                  <a:pt x="5267149" y="942610"/>
                </a:lnTo>
                <a:lnTo>
                  <a:pt x="5259746" y="938633"/>
                </a:lnTo>
                <a:lnTo>
                  <a:pt x="5261625" y="939900"/>
                </a:lnTo>
                <a:lnTo>
                  <a:pt x="5268173" y="943362"/>
                </a:lnTo>
                <a:lnTo>
                  <a:pt x="5264268" y="936106"/>
                </a:lnTo>
                <a:close/>
                <a:moveTo>
                  <a:pt x="5386010" y="935916"/>
                </a:moveTo>
                <a:lnTo>
                  <a:pt x="5384626" y="936322"/>
                </a:lnTo>
                <a:lnTo>
                  <a:pt x="5383843" y="936322"/>
                </a:lnTo>
                <a:lnTo>
                  <a:pt x="5384333" y="937266"/>
                </a:lnTo>
                <a:lnTo>
                  <a:pt x="5386399" y="936580"/>
                </a:lnTo>
                <a:lnTo>
                  <a:pt x="5386010" y="935916"/>
                </a:lnTo>
                <a:close/>
                <a:moveTo>
                  <a:pt x="4852442" y="935616"/>
                </a:moveTo>
                <a:lnTo>
                  <a:pt x="4852463" y="935949"/>
                </a:lnTo>
                <a:lnTo>
                  <a:pt x="4855875" y="942368"/>
                </a:lnTo>
                <a:lnTo>
                  <a:pt x="4857345" y="942867"/>
                </a:lnTo>
                <a:lnTo>
                  <a:pt x="4852442" y="935616"/>
                </a:lnTo>
                <a:close/>
                <a:moveTo>
                  <a:pt x="3314701" y="935015"/>
                </a:moveTo>
                <a:lnTo>
                  <a:pt x="3316817" y="935015"/>
                </a:lnTo>
                <a:lnTo>
                  <a:pt x="3316817" y="935523"/>
                </a:lnTo>
                <a:lnTo>
                  <a:pt x="3321051" y="944667"/>
                </a:lnTo>
                <a:lnTo>
                  <a:pt x="3319287" y="947714"/>
                </a:lnTo>
                <a:lnTo>
                  <a:pt x="3314701" y="935015"/>
                </a:lnTo>
                <a:close/>
                <a:moveTo>
                  <a:pt x="2760905" y="935012"/>
                </a:moveTo>
                <a:lnTo>
                  <a:pt x="2763293" y="935537"/>
                </a:lnTo>
                <a:lnTo>
                  <a:pt x="2762497" y="938953"/>
                </a:lnTo>
                <a:lnTo>
                  <a:pt x="2769395" y="938165"/>
                </a:lnTo>
                <a:lnTo>
                  <a:pt x="2768599" y="946048"/>
                </a:lnTo>
                <a:lnTo>
                  <a:pt x="2762497" y="951304"/>
                </a:lnTo>
                <a:lnTo>
                  <a:pt x="2766211" y="961553"/>
                </a:lnTo>
                <a:lnTo>
                  <a:pt x="2779211" y="949727"/>
                </a:lnTo>
                <a:lnTo>
                  <a:pt x="2780272" y="951830"/>
                </a:lnTo>
                <a:lnTo>
                  <a:pt x="2781598" y="953669"/>
                </a:lnTo>
                <a:lnTo>
                  <a:pt x="2782659" y="954721"/>
                </a:lnTo>
                <a:lnTo>
                  <a:pt x="2784251" y="955772"/>
                </a:lnTo>
                <a:lnTo>
                  <a:pt x="2785312" y="956560"/>
                </a:lnTo>
                <a:lnTo>
                  <a:pt x="2786639" y="957085"/>
                </a:lnTo>
                <a:lnTo>
                  <a:pt x="2789292" y="957348"/>
                </a:lnTo>
                <a:lnTo>
                  <a:pt x="2792210" y="957611"/>
                </a:lnTo>
                <a:lnTo>
                  <a:pt x="2795393" y="957611"/>
                </a:lnTo>
                <a:lnTo>
                  <a:pt x="2798842" y="957611"/>
                </a:lnTo>
                <a:lnTo>
                  <a:pt x="2803087" y="958662"/>
                </a:lnTo>
                <a:lnTo>
                  <a:pt x="2809719" y="967071"/>
                </a:lnTo>
                <a:lnTo>
                  <a:pt x="2823249" y="972064"/>
                </a:lnTo>
                <a:lnTo>
                  <a:pt x="2828289" y="972327"/>
                </a:lnTo>
                <a:lnTo>
                  <a:pt x="2833595" y="975217"/>
                </a:lnTo>
                <a:lnTo>
                  <a:pt x="2837309" y="981524"/>
                </a:lnTo>
                <a:lnTo>
                  <a:pt x="2835187" y="994400"/>
                </a:lnTo>
                <a:lnTo>
                  <a:pt x="2824841" y="1002284"/>
                </a:lnTo>
                <a:lnTo>
                  <a:pt x="2855084" y="993875"/>
                </a:lnTo>
                <a:lnTo>
                  <a:pt x="2863308" y="996765"/>
                </a:lnTo>
                <a:lnTo>
                  <a:pt x="2859329" y="1001496"/>
                </a:lnTo>
                <a:lnTo>
                  <a:pt x="2868614" y="1005700"/>
                </a:lnTo>
                <a:lnTo>
                  <a:pt x="2864900" y="1007540"/>
                </a:lnTo>
                <a:lnTo>
                  <a:pt x="2843942" y="1018314"/>
                </a:lnTo>
                <a:lnTo>
                  <a:pt x="2840493" y="1019628"/>
                </a:lnTo>
                <a:lnTo>
                  <a:pt x="2838636" y="1020153"/>
                </a:lnTo>
                <a:lnTo>
                  <a:pt x="2801760" y="1015949"/>
                </a:lnTo>
                <a:lnTo>
                  <a:pt x="2808658" y="1008328"/>
                </a:lnTo>
                <a:lnTo>
                  <a:pt x="2792740" y="1004649"/>
                </a:lnTo>
                <a:lnTo>
                  <a:pt x="2795393" y="998342"/>
                </a:lnTo>
                <a:lnTo>
                  <a:pt x="2778680" y="1005963"/>
                </a:lnTo>
                <a:lnTo>
                  <a:pt x="2771252" y="1016211"/>
                </a:lnTo>
                <a:lnTo>
                  <a:pt x="2767538" y="1018839"/>
                </a:lnTo>
                <a:lnTo>
                  <a:pt x="2758783" y="1024358"/>
                </a:lnTo>
                <a:lnTo>
                  <a:pt x="2747641" y="1031453"/>
                </a:lnTo>
                <a:lnTo>
                  <a:pt x="2734907" y="1039073"/>
                </a:lnTo>
                <a:lnTo>
                  <a:pt x="2728540" y="1042490"/>
                </a:lnTo>
                <a:lnTo>
                  <a:pt x="2722703" y="1045380"/>
                </a:lnTo>
                <a:lnTo>
                  <a:pt x="2717132" y="1048008"/>
                </a:lnTo>
                <a:lnTo>
                  <a:pt x="2712357" y="1049862"/>
                </a:lnTo>
                <a:lnTo>
                  <a:pt x="2708643" y="1050650"/>
                </a:lnTo>
                <a:lnTo>
                  <a:pt x="2707051" y="1050913"/>
                </a:lnTo>
                <a:lnTo>
                  <a:pt x="2705725" y="1050650"/>
                </a:lnTo>
                <a:lnTo>
                  <a:pt x="2704664" y="1050124"/>
                </a:lnTo>
                <a:lnTo>
                  <a:pt x="2704398" y="1049337"/>
                </a:lnTo>
                <a:lnTo>
                  <a:pt x="2704133" y="1048271"/>
                </a:lnTo>
                <a:lnTo>
                  <a:pt x="2704398" y="1046957"/>
                </a:lnTo>
                <a:lnTo>
                  <a:pt x="2712622" y="1026460"/>
                </a:lnTo>
                <a:lnTo>
                  <a:pt x="2706255" y="1029876"/>
                </a:lnTo>
                <a:lnTo>
                  <a:pt x="2674686" y="1039862"/>
                </a:lnTo>
                <a:lnTo>
                  <a:pt x="2672829" y="1038285"/>
                </a:lnTo>
                <a:lnTo>
                  <a:pt x="2671237" y="1036708"/>
                </a:lnTo>
                <a:lnTo>
                  <a:pt x="2670441" y="1035132"/>
                </a:lnTo>
                <a:lnTo>
                  <a:pt x="2670176" y="1034081"/>
                </a:lnTo>
                <a:lnTo>
                  <a:pt x="2670441" y="1032504"/>
                </a:lnTo>
                <a:lnTo>
                  <a:pt x="2670972" y="1031190"/>
                </a:lnTo>
                <a:lnTo>
                  <a:pt x="2672033" y="1029876"/>
                </a:lnTo>
                <a:lnTo>
                  <a:pt x="2673890" y="1028825"/>
                </a:lnTo>
                <a:lnTo>
                  <a:pt x="2678134" y="1026197"/>
                </a:lnTo>
                <a:lnTo>
                  <a:pt x="2682644" y="1024095"/>
                </a:lnTo>
                <a:lnTo>
                  <a:pt x="2693256" y="1019628"/>
                </a:lnTo>
                <a:lnTo>
                  <a:pt x="2705194" y="1014109"/>
                </a:lnTo>
                <a:lnTo>
                  <a:pt x="2709969" y="996240"/>
                </a:lnTo>
                <a:lnTo>
                  <a:pt x="2745784" y="945260"/>
                </a:lnTo>
                <a:lnTo>
                  <a:pt x="2747110" y="943158"/>
                </a:lnTo>
                <a:lnTo>
                  <a:pt x="2760905" y="935012"/>
                </a:lnTo>
                <a:close/>
                <a:moveTo>
                  <a:pt x="3292434" y="933448"/>
                </a:moveTo>
                <a:lnTo>
                  <a:pt x="3297744" y="939703"/>
                </a:lnTo>
                <a:lnTo>
                  <a:pt x="3297243" y="941609"/>
                </a:lnTo>
                <a:lnTo>
                  <a:pt x="3299213" y="941434"/>
                </a:lnTo>
                <a:lnTo>
                  <a:pt x="3297744" y="939703"/>
                </a:lnTo>
                <a:lnTo>
                  <a:pt x="3297993" y="938754"/>
                </a:lnTo>
                <a:lnTo>
                  <a:pt x="3292434" y="933448"/>
                </a:lnTo>
                <a:close/>
                <a:moveTo>
                  <a:pt x="2241917" y="933420"/>
                </a:moveTo>
                <a:lnTo>
                  <a:pt x="2243138" y="933671"/>
                </a:lnTo>
                <a:lnTo>
                  <a:pt x="2243138" y="934172"/>
                </a:lnTo>
                <a:lnTo>
                  <a:pt x="2235200" y="938183"/>
                </a:lnTo>
                <a:lnTo>
                  <a:pt x="2241917" y="933420"/>
                </a:lnTo>
                <a:close/>
                <a:moveTo>
                  <a:pt x="5459095" y="932608"/>
                </a:moveTo>
                <a:lnTo>
                  <a:pt x="5461743" y="935246"/>
                </a:lnTo>
                <a:lnTo>
                  <a:pt x="5466706" y="940235"/>
                </a:lnTo>
                <a:lnTo>
                  <a:pt x="5465450" y="939733"/>
                </a:lnTo>
                <a:lnTo>
                  <a:pt x="5461742" y="936038"/>
                </a:lnTo>
                <a:lnTo>
                  <a:pt x="5460154" y="934191"/>
                </a:lnTo>
                <a:lnTo>
                  <a:pt x="5462007" y="936038"/>
                </a:lnTo>
                <a:lnTo>
                  <a:pt x="5459095" y="932608"/>
                </a:lnTo>
                <a:close/>
                <a:moveTo>
                  <a:pt x="5412756" y="932343"/>
                </a:moveTo>
                <a:lnTo>
                  <a:pt x="5412756" y="933787"/>
                </a:lnTo>
                <a:lnTo>
                  <a:pt x="5413133" y="933483"/>
                </a:lnTo>
                <a:lnTo>
                  <a:pt x="5414109" y="932996"/>
                </a:lnTo>
                <a:lnTo>
                  <a:pt x="5412756" y="932343"/>
                </a:lnTo>
                <a:close/>
                <a:moveTo>
                  <a:pt x="2239963" y="930245"/>
                </a:moveTo>
                <a:lnTo>
                  <a:pt x="2239963" y="930525"/>
                </a:lnTo>
                <a:lnTo>
                  <a:pt x="2233613" y="935008"/>
                </a:lnTo>
                <a:lnTo>
                  <a:pt x="2239963" y="930245"/>
                </a:lnTo>
                <a:close/>
                <a:moveTo>
                  <a:pt x="5389204" y="930033"/>
                </a:moveTo>
                <a:lnTo>
                  <a:pt x="5389324" y="930155"/>
                </a:lnTo>
                <a:lnTo>
                  <a:pt x="5393760" y="937395"/>
                </a:lnTo>
                <a:lnTo>
                  <a:pt x="5384887" y="932568"/>
                </a:lnTo>
                <a:lnTo>
                  <a:pt x="5384626" y="932568"/>
                </a:lnTo>
                <a:lnTo>
                  <a:pt x="5385345" y="933834"/>
                </a:lnTo>
                <a:lnTo>
                  <a:pt x="5393560" y="938165"/>
                </a:lnTo>
                <a:lnTo>
                  <a:pt x="5394090" y="937637"/>
                </a:lnTo>
                <a:lnTo>
                  <a:pt x="5392234" y="933411"/>
                </a:lnTo>
                <a:lnTo>
                  <a:pt x="5411859" y="944503"/>
                </a:lnTo>
                <a:lnTo>
                  <a:pt x="5413869" y="947330"/>
                </a:lnTo>
                <a:lnTo>
                  <a:pt x="5411099" y="943228"/>
                </a:lnTo>
                <a:lnTo>
                  <a:pt x="5389204" y="930033"/>
                </a:lnTo>
                <a:close/>
                <a:moveTo>
                  <a:pt x="5455122" y="929439"/>
                </a:moveTo>
                <a:lnTo>
                  <a:pt x="5455123" y="929440"/>
                </a:lnTo>
                <a:lnTo>
                  <a:pt x="5455122" y="929439"/>
                </a:lnTo>
                <a:close/>
                <a:moveTo>
                  <a:pt x="3324226" y="928664"/>
                </a:moveTo>
                <a:lnTo>
                  <a:pt x="3323982" y="929194"/>
                </a:lnTo>
                <a:lnTo>
                  <a:pt x="3321051" y="930252"/>
                </a:lnTo>
                <a:lnTo>
                  <a:pt x="3324226" y="928664"/>
                </a:lnTo>
                <a:close/>
                <a:moveTo>
                  <a:pt x="2778540" y="928661"/>
                </a:moveTo>
                <a:lnTo>
                  <a:pt x="2781301" y="928661"/>
                </a:lnTo>
                <a:lnTo>
                  <a:pt x="2781301" y="929190"/>
                </a:lnTo>
                <a:lnTo>
                  <a:pt x="2774951" y="942949"/>
                </a:lnTo>
                <a:lnTo>
                  <a:pt x="2778540" y="928661"/>
                </a:lnTo>
                <a:close/>
                <a:moveTo>
                  <a:pt x="2818040" y="928660"/>
                </a:moveTo>
                <a:lnTo>
                  <a:pt x="2819401" y="929057"/>
                </a:lnTo>
                <a:lnTo>
                  <a:pt x="2816226" y="930248"/>
                </a:lnTo>
                <a:lnTo>
                  <a:pt x="2818040" y="928660"/>
                </a:lnTo>
                <a:close/>
                <a:moveTo>
                  <a:pt x="5137806" y="928554"/>
                </a:moveTo>
                <a:lnTo>
                  <a:pt x="5141942" y="932264"/>
                </a:lnTo>
                <a:lnTo>
                  <a:pt x="5145800" y="934819"/>
                </a:lnTo>
                <a:lnTo>
                  <a:pt x="5143148" y="932798"/>
                </a:lnTo>
                <a:lnTo>
                  <a:pt x="5137806" y="928554"/>
                </a:lnTo>
                <a:close/>
                <a:moveTo>
                  <a:pt x="3021916" y="928408"/>
                </a:moveTo>
                <a:lnTo>
                  <a:pt x="3021916" y="931857"/>
                </a:lnTo>
                <a:lnTo>
                  <a:pt x="3016886" y="934509"/>
                </a:lnTo>
                <a:lnTo>
                  <a:pt x="3021121" y="941938"/>
                </a:lnTo>
                <a:lnTo>
                  <a:pt x="3022180" y="941407"/>
                </a:lnTo>
                <a:lnTo>
                  <a:pt x="3018739" y="936897"/>
                </a:lnTo>
                <a:lnTo>
                  <a:pt x="3027474" y="929204"/>
                </a:lnTo>
                <a:lnTo>
                  <a:pt x="3027474" y="928673"/>
                </a:lnTo>
                <a:lnTo>
                  <a:pt x="3021916" y="928408"/>
                </a:lnTo>
                <a:close/>
                <a:moveTo>
                  <a:pt x="4831919" y="927471"/>
                </a:moveTo>
                <a:lnTo>
                  <a:pt x="4830694" y="933829"/>
                </a:lnTo>
                <a:lnTo>
                  <a:pt x="4831054" y="933951"/>
                </a:lnTo>
                <a:lnTo>
                  <a:pt x="4832274" y="927608"/>
                </a:lnTo>
                <a:lnTo>
                  <a:pt x="4831919" y="927471"/>
                </a:lnTo>
                <a:close/>
                <a:moveTo>
                  <a:pt x="2246048" y="925483"/>
                </a:moveTo>
                <a:lnTo>
                  <a:pt x="2247900" y="925777"/>
                </a:lnTo>
                <a:lnTo>
                  <a:pt x="2247635" y="926071"/>
                </a:lnTo>
                <a:lnTo>
                  <a:pt x="2239433" y="932833"/>
                </a:lnTo>
                <a:lnTo>
                  <a:pt x="2246048" y="925483"/>
                </a:lnTo>
                <a:close/>
                <a:moveTo>
                  <a:pt x="3311227" y="924959"/>
                </a:moveTo>
                <a:lnTo>
                  <a:pt x="3312551" y="925754"/>
                </a:lnTo>
                <a:lnTo>
                  <a:pt x="3312022" y="928408"/>
                </a:lnTo>
                <a:lnTo>
                  <a:pt x="3310963" y="925224"/>
                </a:lnTo>
                <a:lnTo>
                  <a:pt x="3311227" y="924959"/>
                </a:lnTo>
                <a:close/>
                <a:moveTo>
                  <a:pt x="5448548" y="924481"/>
                </a:moveTo>
                <a:lnTo>
                  <a:pt x="5448768" y="924690"/>
                </a:lnTo>
                <a:lnTo>
                  <a:pt x="5456447" y="931816"/>
                </a:lnTo>
                <a:lnTo>
                  <a:pt x="5458035" y="932872"/>
                </a:lnTo>
                <a:lnTo>
                  <a:pt x="5457771" y="932343"/>
                </a:lnTo>
                <a:lnTo>
                  <a:pt x="5455123" y="929440"/>
                </a:lnTo>
                <a:lnTo>
                  <a:pt x="5459624" y="933927"/>
                </a:lnTo>
                <a:lnTo>
                  <a:pt x="5467303" y="943164"/>
                </a:lnTo>
                <a:lnTo>
                  <a:pt x="5462802" y="939469"/>
                </a:lnTo>
                <a:lnTo>
                  <a:pt x="5463861" y="940790"/>
                </a:lnTo>
                <a:lnTo>
                  <a:pt x="5448548" y="924481"/>
                </a:lnTo>
                <a:close/>
                <a:moveTo>
                  <a:pt x="3903663" y="923927"/>
                </a:moveTo>
                <a:lnTo>
                  <a:pt x="3903663" y="924103"/>
                </a:lnTo>
                <a:lnTo>
                  <a:pt x="3897313" y="925514"/>
                </a:lnTo>
                <a:lnTo>
                  <a:pt x="3902453" y="924103"/>
                </a:lnTo>
                <a:lnTo>
                  <a:pt x="3903663" y="923927"/>
                </a:lnTo>
                <a:close/>
                <a:moveTo>
                  <a:pt x="5450092" y="923899"/>
                </a:moveTo>
                <a:lnTo>
                  <a:pt x="5455652" y="929440"/>
                </a:lnTo>
                <a:lnTo>
                  <a:pt x="5452549" y="926606"/>
                </a:lnTo>
                <a:lnTo>
                  <a:pt x="5450092" y="923899"/>
                </a:lnTo>
                <a:close/>
                <a:moveTo>
                  <a:pt x="5449297" y="923635"/>
                </a:moveTo>
                <a:lnTo>
                  <a:pt x="5452549" y="926606"/>
                </a:lnTo>
                <a:lnTo>
                  <a:pt x="5455122" y="929439"/>
                </a:lnTo>
                <a:lnTo>
                  <a:pt x="5449297" y="923635"/>
                </a:lnTo>
                <a:close/>
                <a:moveTo>
                  <a:pt x="5138542" y="920835"/>
                </a:moveTo>
                <a:lnTo>
                  <a:pt x="5136161" y="924099"/>
                </a:lnTo>
                <a:lnTo>
                  <a:pt x="5136543" y="924520"/>
                </a:lnTo>
                <a:lnTo>
                  <a:pt x="5137595" y="924309"/>
                </a:lnTo>
                <a:lnTo>
                  <a:pt x="5138124" y="923779"/>
                </a:lnTo>
                <a:lnTo>
                  <a:pt x="5138653" y="922983"/>
                </a:lnTo>
                <a:lnTo>
                  <a:pt x="5138653" y="922187"/>
                </a:lnTo>
                <a:lnTo>
                  <a:pt x="5138653" y="921392"/>
                </a:lnTo>
                <a:lnTo>
                  <a:pt x="5138542" y="920835"/>
                </a:lnTo>
                <a:close/>
                <a:moveTo>
                  <a:pt x="2796130" y="920723"/>
                </a:moveTo>
                <a:lnTo>
                  <a:pt x="2809140" y="930299"/>
                </a:lnTo>
                <a:lnTo>
                  <a:pt x="2806700" y="931989"/>
                </a:lnTo>
                <a:lnTo>
                  <a:pt x="2817813" y="933679"/>
                </a:lnTo>
                <a:lnTo>
                  <a:pt x="2817813" y="935088"/>
                </a:lnTo>
                <a:lnTo>
                  <a:pt x="2814831" y="938186"/>
                </a:lnTo>
                <a:lnTo>
                  <a:pt x="2805616" y="938186"/>
                </a:lnTo>
                <a:lnTo>
                  <a:pt x="2808598" y="934524"/>
                </a:lnTo>
                <a:lnTo>
                  <a:pt x="2807242" y="934806"/>
                </a:lnTo>
                <a:lnTo>
                  <a:pt x="2805887" y="935088"/>
                </a:lnTo>
                <a:lnTo>
                  <a:pt x="2804532" y="935088"/>
                </a:lnTo>
                <a:lnTo>
                  <a:pt x="2803177" y="935369"/>
                </a:lnTo>
                <a:lnTo>
                  <a:pt x="2801822" y="935369"/>
                </a:lnTo>
                <a:lnTo>
                  <a:pt x="2800466" y="935651"/>
                </a:lnTo>
                <a:lnTo>
                  <a:pt x="2799111" y="935932"/>
                </a:lnTo>
                <a:lnTo>
                  <a:pt x="2798027" y="935932"/>
                </a:lnTo>
                <a:lnTo>
                  <a:pt x="2795588" y="926356"/>
                </a:lnTo>
                <a:lnTo>
                  <a:pt x="2796130" y="920723"/>
                </a:lnTo>
                <a:close/>
                <a:moveTo>
                  <a:pt x="5444531" y="920203"/>
                </a:moveTo>
                <a:lnTo>
                  <a:pt x="5448548" y="924481"/>
                </a:lnTo>
                <a:lnTo>
                  <a:pt x="5446089" y="922144"/>
                </a:lnTo>
                <a:lnTo>
                  <a:pt x="5444531" y="920203"/>
                </a:lnTo>
                <a:close/>
                <a:moveTo>
                  <a:pt x="4875587" y="919796"/>
                </a:moveTo>
                <a:lnTo>
                  <a:pt x="4875820" y="919796"/>
                </a:lnTo>
                <a:lnTo>
                  <a:pt x="4876155" y="920324"/>
                </a:lnTo>
                <a:lnTo>
                  <a:pt x="4875587" y="919796"/>
                </a:lnTo>
                <a:close/>
                <a:moveTo>
                  <a:pt x="4804729" y="917569"/>
                </a:moveTo>
                <a:lnTo>
                  <a:pt x="4805364" y="919157"/>
                </a:lnTo>
                <a:lnTo>
                  <a:pt x="4803776" y="918204"/>
                </a:lnTo>
                <a:lnTo>
                  <a:pt x="4804729" y="917887"/>
                </a:lnTo>
                <a:lnTo>
                  <a:pt x="4804729" y="917569"/>
                </a:lnTo>
                <a:close/>
                <a:moveTo>
                  <a:pt x="5255579" y="916445"/>
                </a:moveTo>
                <a:lnTo>
                  <a:pt x="5256574" y="918740"/>
                </a:lnTo>
                <a:lnTo>
                  <a:pt x="5260218" y="926966"/>
                </a:lnTo>
                <a:lnTo>
                  <a:pt x="5260218" y="925679"/>
                </a:lnTo>
                <a:lnTo>
                  <a:pt x="5255579" y="916445"/>
                </a:lnTo>
                <a:close/>
                <a:moveTo>
                  <a:pt x="2245702" y="915958"/>
                </a:moveTo>
                <a:lnTo>
                  <a:pt x="2247900" y="916638"/>
                </a:lnTo>
                <a:lnTo>
                  <a:pt x="2247656" y="916638"/>
                </a:lnTo>
                <a:lnTo>
                  <a:pt x="2241550" y="917546"/>
                </a:lnTo>
                <a:lnTo>
                  <a:pt x="2245702" y="915958"/>
                </a:lnTo>
                <a:close/>
                <a:moveTo>
                  <a:pt x="5428546" y="915607"/>
                </a:moveTo>
                <a:lnTo>
                  <a:pt x="5432207" y="918565"/>
                </a:lnTo>
                <a:lnTo>
                  <a:pt x="5433028" y="919552"/>
                </a:lnTo>
                <a:lnTo>
                  <a:pt x="5428546" y="915607"/>
                </a:lnTo>
                <a:close/>
                <a:moveTo>
                  <a:pt x="2236788" y="914370"/>
                </a:moveTo>
                <a:lnTo>
                  <a:pt x="2236788" y="914659"/>
                </a:lnTo>
                <a:lnTo>
                  <a:pt x="2232025" y="917545"/>
                </a:lnTo>
                <a:lnTo>
                  <a:pt x="2236788" y="914370"/>
                </a:lnTo>
                <a:close/>
                <a:moveTo>
                  <a:pt x="2255838" y="914370"/>
                </a:moveTo>
                <a:lnTo>
                  <a:pt x="2257426" y="914823"/>
                </a:lnTo>
                <a:lnTo>
                  <a:pt x="2256791" y="915277"/>
                </a:lnTo>
                <a:lnTo>
                  <a:pt x="2249488" y="917545"/>
                </a:lnTo>
                <a:lnTo>
                  <a:pt x="2255838" y="914370"/>
                </a:lnTo>
                <a:close/>
                <a:moveTo>
                  <a:pt x="2228850" y="911196"/>
                </a:moveTo>
                <a:lnTo>
                  <a:pt x="2228850" y="913793"/>
                </a:lnTo>
                <a:lnTo>
                  <a:pt x="2225675" y="914370"/>
                </a:lnTo>
                <a:lnTo>
                  <a:pt x="2228850" y="911196"/>
                </a:lnTo>
                <a:close/>
                <a:moveTo>
                  <a:pt x="2220913" y="909609"/>
                </a:moveTo>
                <a:lnTo>
                  <a:pt x="2220384" y="910138"/>
                </a:lnTo>
                <a:lnTo>
                  <a:pt x="2209800" y="914371"/>
                </a:lnTo>
                <a:lnTo>
                  <a:pt x="2220913" y="909609"/>
                </a:lnTo>
                <a:close/>
                <a:moveTo>
                  <a:pt x="4821793" y="909230"/>
                </a:moveTo>
                <a:lnTo>
                  <a:pt x="4824796" y="914365"/>
                </a:lnTo>
                <a:lnTo>
                  <a:pt x="4824737" y="913079"/>
                </a:lnTo>
                <a:lnTo>
                  <a:pt x="4821793" y="909230"/>
                </a:lnTo>
                <a:close/>
                <a:moveTo>
                  <a:pt x="3299778" y="908027"/>
                </a:moveTo>
                <a:lnTo>
                  <a:pt x="3300413" y="908529"/>
                </a:lnTo>
                <a:lnTo>
                  <a:pt x="3297238" y="912790"/>
                </a:lnTo>
                <a:lnTo>
                  <a:pt x="3299778" y="908027"/>
                </a:lnTo>
                <a:close/>
                <a:moveTo>
                  <a:pt x="2830513" y="908023"/>
                </a:moveTo>
                <a:lnTo>
                  <a:pt x="2836863" y="909611"/>
                </a:lnTo>
                <a:lnTo>
                  <a:pt x="2830748" y="909258"/>
                </a:lnTo>
                <a:lnTo>
                  <a:pt x="2830513" y="908023"/>
                </a:lnTo>
                <a:close/>
                <a:moveTo>
                  <a:pt x="5333038" y="907766"/>
                </a:moveTo>
                <a:lnTo>
                  <a:pt x="5333038" y="908560"/>
                </a:lnTo>
                <a:lnTo>
                  <a:pt x="5338042" y="916290"/>
                </a:lnTo>
                <a:lnTo>
                  <a:pt x="5340785" y="918357"/>
                </a:lnTo>
                <a:lnTo>
                  <a:pt x="5335412" y="909226"/>
                </a:lnTo>
                <a:lnTo>
                  <a:pt x="5333038" y="907766"/>
                </a:lnTo>
                <a:close/>
                <a:moveTo>
                  <a:pt x="2186252" y="906434"/>
                </a:moveTo>
                <a:lnTo>
                  <a:pt x="2187575" y="906699"/>
                </a:lnTo>
                <a:lnTo>
                  <a:pt x="2181225" y="909609"/>
                </a:lnTo>
                <a:lnTo>
                  <a:pt x="2186252" y="906434"/>
                </a:lnTo>
                <a:close/>
                <a:moveTo>
                  <a:pt x="2230438" y="906434"/>
                </a:moveTo>
                <a:lnTo>
                  <a:pt x="2230217" y="906621"/>
                </a:lnTo>
                <a:lnTo>
                  <a:pt x="2222500" y="909609"/>
                </a:lnTo>
                <a:lnTo>
                  <a:pt x="2230438" y="906434"/>
                </a:lnTo>
                <a:close/>
                <a:moveTo>
                  <a:pt x="1706722" y="906008"/>
                </a:moveTo>
                <a:lnTo>
                  <a:pt x="1704105" y="907092"/>
                </a:lnTo>
                <a:lnTo>
                  <a:pt x="1699935" y="906773"/>
                </a:lnTo>
                <a:lnTo>
                  <a:pt x="1700423" y="907017"/>
                </a:lnTo>
                <a:lnTo>
                  <a:pt x="1705449" y="909399"/>
                </a:lnTo>
                <a:lnTo>
                  <a:pt x="1709946" y="910988"/>
                </a:lnTo>
                <a:lnTo>
                  <a:pt x="1714178" y="912576"/>
                </a:lnTo>
                <a:lnTo>
                  <a:pt x="1718410" y="913370"/>
                </a:lnTo>
                <a:lnTo>
                  <a:pt x="1719349" y="912242"/>
                </a:lnTo>
                <a:lnTo>
                  <a:pt x="1719024" y="912242"/>
                </a:lnTo>
                <a:lnTo>
                  <a:pt x="1718762" y="911700"/>
                </a:lnTo>
                <a:lnTo>
                  <a:pt x="1718500" y="911158"/>
                </a:lnTo>
                <a:lnTo>
                  <a:pt x="1718500" y="908990"/>
                </a:lnTo>
                <a:lnTo>
                  <a:pt x="1719286" y="906008"/>
                </a:lnTo>
                <a:lnTo>
                  <a:pt x="1712219" y="908177"/>
                </a:lnTo>
                <a:lnTo>
                  <a:pt x="1706722" y="906008"/>
                </a:lnTo>
                <a:close/>
                <a:moveTo>
                  <a:pt x="5344787" y="905213"/>
                </a:moveTo>
                <a:lnTo>
                  <a:pt x="5343063" y="905646"/>
                </a:lnTo>
                <a:lnTo>
                  <a:pt x="5348068" y="915278"/>
                </a:lnTo>
                <a:lnTo>
                  <a:pt x="5350963" y="917017"/>
                </a:lnTo>
                <a:lnTo>
                  <a:pt x="5351224" y="916481"/>
                </a:lnTo>
                <a:lnTo>
                  <a:pt x="5344787" y="905213"/>
                </a:lnTo>
                <a:close/>
                <a:moveTo>
                  <a:pt x="5313623" y="904979"/>
                </a:moveTo>
                <a:lnTo>
                  <a:pt x="5335788" y="916442"/>
                </a:lnTo>
                <a:lnTo>
                  <a:pt x="5335258" y="916970"/>
                </a:lnTo>
                <a:lnTo>
                  <a:pt x="5339235" y="925415"/>
                </a:lnTo>
                <a:lnTo>
                  <a:pt x="5357266" y="949959"/>
                </a:lnTo>
                <a:lnTo>
                  <a:pt x="5358857" y="956030"/>
                </a:lnTo>
                <a:lnTo>
                  <a:pt x="5364503" y="965755"/>
                </a:lnTo>
                <a:lnTo>
                  <a:pt x="5365999" y="966714"/>
                </a:lnTo>
                <a:lnTo>
                  <a:pt x="5359835" y="954555"/>
                </a:lnTo>
                <a:lnTo>
                  <a:pt x="5360096" y="954287"/>
                </a:lnTo>
                <a:lnTo>
                  <a:pt x="5348614" y="934713"/>
                </a:lnTo>
                <a:lnTo>
                  <a:pt x="5337600" y="917619"/>
                </a:lnTo>
                <a:lnTo>
                  <a:pt x="5335940" y="916508"/>
                </a:lnTo>
                <a:lnTo>
                  <a:pt x="5331983" y="913593"/>
                </a:lnTo>
                <a:lnTo>
                  <a:pt x="5327762" y="911209"/>
                </a:lnTo>
                <a:lnTo>
                  <a:pt x="5323804" y="908825"/>
                </a:lnTo>
                <a:lnTo>
                  <a:pt x="5319583" y="906971"/>
                </a:lnTo>
                <a:lnTo>
                  <a:pt x="5315626" y="905381"/>
                </a:lnTo>
                <a:lnTo>
                  <a:pt x="5313623" y="904979"/>
                </a:lnTo>
                <a:close/>
                <a:moveTo>
                  <a:pt x="5101240" y="901503"/>
                </a:moveTo>
                <a:lnTo>
                  <a:pt x="5100685" y="902504"/>
                </a:lnTo>
                <a:lnTo>
                  <a:pt x="5106466" y="914618"/>
                </a:lnTo>
                <a:lnTo>
                  <a:pt x="5113299" y="915145"/>
                </a:lnTo>
                <a:lnTo>
                  <a:pt x="5106729" y="902767"/>
                </a:lnTo>
                <a:lnTo>
                  <a:pt x="5106632" y="902713"/>
                </a:lnTo>
                <a:lnTo>
                  <a:pt x="5111751" y="914325"/>
                </a:lnTo>
                <a:lnTo>
                  <a:pt x="5106195" y="913573"/>
                </a:lnTo>
                <a:lnTo>
                  <a:pt x="5101240" y="901503"/>
                </a:lnTo>
                <a:close/>
                <a:moveTo>
                  <a:pt x="5357258" y="900339"/>
                </a:moveTo>
                <a:lnTo>
                  <a:pt x="5358269" y="900929"/>
                </a:lnTo>
                <a:lnTo>
                  <a:pt x="5359749" y="901119"/>
                </a:lnTo>
                <a:lnTo>
                  <a:pt x="5357258" y="900339"/>
                </a:lnTo>
                <a:close/>
                <a:moveTo>
                  <a:pt x="5101999" y="900133"/>
                </a:moveTo>
                <a:lnTo>
                  <a:pt x="5101802" y="900489"/>
                </a:lnTo>
                <a:lnTo>
                  <a:pt x="5104567" y="901563"/>
                </a:lnTo>
                <a:lnTo>
                  <a:pt x="5101999" y="900133"/>
                </a:lnTo>
                <a:close/>
                <a:moveTo>
                  <a:pt x="4843849" y="896935"/>
                </a:moveTo>
                <a:lnTo>
                  <a:pt x="4857847" y="903930"/>
                </a:lnTo>
                <a:lnTo>
                  <a:pt x="4860270" y="911733"/>
                </a:lnTo>
                <a:lnTo>
                  <a:pt x="4863500" y="907697"/>
                </a:lnTo>
                <a:lnTo>
                  <a:pt x="4870769" y="912272"/>
                </a:lnTo>
                <a:lnTo>
                  <a:pt x="4872385" y="914474"/>
                </a:lnTo>
                <a:lnTo>
                  <a:pt x="4870450" y="911714"/>
                </a:lnTo>
                <a:lnTo>
                  <a:pt x="4870450" y="911137"/>
                </a:lnTo>
                <a:lnTo>
                  <a:pt x="4874419" y="915467"/>
                </a:lnTo>
                <a:lnTo>
                  <a:pt x="4876520" y="920374"/>
                </a:lnTo>
                <a:lnTo>
                  <a:pt x="4873654" y="916285"/>
                </a:lnTo>
                <a:lnTo>
                  <a:pt x="4867269" y="914424"/>
                </a:lnTo>
                <a:lnTo>
                  <a:pt x="4875076" y="920882"/>
                </a:lnTo>
                <a:lnTo>
                  <a:pt x="4876373" y="920665"/>
                </a:lnTo>
                <a:lnTo>
                  <a:pt x="4876155" y="920324"/>
                </a:lnTo>
                <a:lnTo>
                  <a:pt x="4876501" y="920644"/>
                </a:lnTo>
                <a:lnTo>
                  <a:pt x="4876691" y="920612"/>
                </a:lnTo>
                <a:lnTo>
                  <a:pt x="4879652" y="924110"/>
                </a:lnTo>
                <a:lnTo>
                  <a:pt x="4879921" y="924918"/>
                </a:lnTo>
                <a:lnTo>
                  <a:pt x="4879921" y="929761"/>
                </a:lnTo>
                <a:lnTo>
                  <a:pt x="4883151" y="936487"/>
                </a:lnTo>
                <a:lnTo>
                  <a:pt x="4881805" y="937294"/>
                </a:lnTo>
                <a:lnTo>
                  <a:pt x="4879609" y="938063"/>
                </a:lnTo>
                <a:lnTo>
                  <a:pt x="4881065" y="938880"/>
                </a:lnTo>
                <a:lnTo>
                  <a:pt x="4887995" y="948449"/>
                </a:lnTo>
                <a:lnTo>
                  <a:pt x="4896257" y="955095"/>
                </a:lnTo>
                <a:lnTo>
                  <a:pt x="4904519" y="961740"/>
                </a:lnTo>
                <a:lnTo>
                  <a:pt x="4912514" y="969183"/>
                </a:lnTo>
                <a:lnTo>
                  <a:pt x="4920243" y="976892"/>
                </a:lnTo>
                <a:lnTo>
                  <a:pt x="4923708" y="980879"/>
                </a:lnTo>
                <a:lnTo>
                  <a:pt x="4927173" y="985133"/>
                </a:lnTo>
                <a:lnTo>
                  <a:pt x="4930371" y="989120"/>
                </a:lnTo>
                <a:lnTo>
                  <a:pt x="4933302" y="993639"/>
                </a:lnTo>
                <a:lnTo>
                  <a:pt x="4936234" y="997626"/>
                </a:lnTo>
                <a:lnTo>
                  <a:pt x="4938633" y="1002145"/>
                </a:lnTo>
                <a:lnTo>
                  <a:pt x="4940765" y="1006930"/>
                </a:lnTo>
                <a:lnTo>
                  <a:pt x="4942630" y="1011183"/>
                </a:lnTo>
                <a:lnTo>
                  <a:pt x="4949826" y="1016766"/>
                </a:lnTo>
                <a:lnTo>
                  <a:pt x="4938366" y="1019424"/>
                </a:lnTo>
                <a:lnTo>
                  <a:pt x="4936501" y="1028993"/>
                </a:lnTo>
                <a:lnTo>
                  <a:pt x="4935434" y="1034310"/>
                </a:lnTo>
                <a:lnTo>
                  <a:pt x="4935701" y="1047601"/>
                </a:lnTo>
                <a:lnTo>
                  <a:pt x="4934368" y="1049746"/>
                </a:lnTo>
                <a:lnTo>
                  <a:pt x="4934102" y="1049746"/>
                </a:lnTo>
                <a:lnTo>
                  <a:pt x="4927439" y="1048398"/>
                </a:lnTo>
                <a:lnTo>
                  <a:pt x="4928772" y="1048683"/>
                </a:lnTo>
                <a:lnTo>
                  <a:pt x="4929838" y="1048948"/>
                </a:lnTo>
                <a:lnTo>
                  <a:pt x="4931703" y="1050278"/>
                </a:lnTo>
                <a:lnTo>
                  <a:pt x="4933036" y="1051874"/>
                </a:lnTo>
                <a:lnTo>
                  <a:pt x="4933835" y="1054000"/>
                </a:lnTo>
                <a:lnTo>
                  <a:pt x="4934102" y="1056126"/>
                </a:lnTo>
                <a:lnTo>
                  <a:pt x="4934102" y="1058252"/>
                </a:lnTo>
                <a:lnTo>
                  <a:pt x="4933569" y="1059848"/>
                </a:lnTo>
                <a:lnTo>
                  <a:pt x="4932503" y="1061709"/>
                </a:lnTo>
                <a:lnTo>
                  <a:pt x="4918911" y="1077926"/>
                </a:lnTo>
                <a:lnTo>
                  <a:pt x="4917045" y="1070215"/>
                </a:lnTo>
                <a:lnTo>
                  <a:pt x="4914646" y="1074736"/>
                </a:lnTo>
                <a:lnTo>
                  <a:pt x="4915179" y="1065697"/>
                </a:lnTo>
                <a:lnTo>
                  <a:pt x="4908783" y="1073939"/>
                </a:lnTo>
                <a:lnTo>
                  <a:pt x="4906651" y="1075533"/>
                </a:lnTo>
                <a:lnTo>
                  <a:pt x="4905851" y="1060379"/>
                </a:lnTo>
                <a:lnTo>
                  <a:pt x="4897323" y="1069685"/>
                </a:lnTo>
                <a:lnTo>
                  <a:pt x="4892792" y="1049480"/>
                </a:lnTo>
                <a:lnTo>
                  <a:pt x="4881599" y="1056126"/>
                </a:lnTo>
                <a:lnTo>
                  <a:pt x="4877601" y="1050810"/>
                </a:lnTo>
                <a:lnTo>
                  <a:pt x="4881865" y="1044677"/>
                </a:lnTo>
                <a:lnTo>
                  <a:pt x="4888794" y="1044145"/>
                </a:lnTo>
                <a:lnTo>
                  <a:pt x="4878667" y="1037500"/>
                </a:lnTo>
                <a:lnTo>
                  <a:pt x="4881599" y="1027133"/>
                </a:lnTo>
                <a:lnTo>
                  <a:pt x="4890927" y="1016766"/>
                </a:lnTo>
                <a:lnTo>
                  <a:pt x="4883464" y="1014107"/>
                </a:lnTo>
                <a:lnTo>
                  <a:pt x="4874669" y="1030588"/>
                </a:lnTo>
                <a:lnTo>
                  <a:pt x="4874403" y="1026867"/>
                </a:lnTo>
                <a:lnTo>
                  <a:pt x="4866141" y="1007728"/>
                </a:lnTo>
                <a:lnTo>
                  <a:pt x="4866674" y="994702"/>
                </a:lnTo>
                <a:lnTo>
                  <a:pt x="4860010" y="996829"/>
                </a:lnTo>
                <a:lnTo>
                  <a:pt x="4856812" y="997626"/>
                </a:lnTo>
                <a:lnTo>
                  <a:pt x="4853880" y="997892"/>
                </a:lnTo>
                <a:lnTo>
                  <a:pt x="4850949" y="997892"/>
                </a:lnTo>
                <a:lnTo>
                  <a:pt x="4848284" y="997360"/>
                </a:lnTo>
                <a:lnTo>
                  <a:pt x="4845619" y="996297"/>
                </a:lnTo>
                <a:lnTo>
                  <a:pt x="4842953" y="994170"/>
                </a:lnTo>
                <a:lnTo>
                  <a:pt x="4837890" y="997095"/>
                </a:lnTo>
                <a:lnTo>
                  <a:pt x="4837357" y="993905"/>
                </a:lnTo>
                <a:lnTo>
                  <a:pt x="4833092" y="991512"/>
                </a:lnTo>
                <a:lnTo>
                  <a:pt x="4832826" y="986993"/>
                </a:lnTo>
                <a:lnTo>
                  <a:pt x="4836824" y="985398"/>
                </a:lnTo>
                <a:lnTo>
                  <a:pt x="4829894" y="977955"/>
                </a:lnTo>
                <a:lnTo>
                  <a:pt x="4831227" y="974234"/>
                </a:lnTo>
                <a:lnTo>
                  <a:pt x="4822965" y="975563"/>
                </a:lnTo>
                <a:lnTo>
                  <a:pt x="4822165" y="973702"/>
                </a:lnTo>
                <a:lnTo>
                  <a:pt x="4824031" y="972905"/>
                </a:lnTo>
                <a:lnTo>
                  <a:pt x="4816035" y="966259"/>
                </a:lnTo>
                <a:lnTo>
                  <a:pt x="4814703" y="967056"/>
                </a:lnTo>
                <a:lnTo>
                  <a:pt x="4814703" y="967854"/>
                </a:lnTo>
                <a:lnTo>
                  <a:pt x="4808306" y="962006"/>
                </a:lnTo>
                <a:lnTo>
                  <a:pt x="4810439" y="966259"/>
                </a:lnTo>
                <a:lnTo>
                  <a:pt x="4804842" y="958285"/>
                </a:lnTo>
                <a:lnTo>
                  <a:pt x="4808573" y="959879"/>
                </a:lnTo>
                <a:lnTo>
                  <a:pt x="4815502" y="952968"/>
                </a:lnTo>
                <a:lnTo>
                  <a:pt x="4826696" y="958285"/>
                </a:lnTo>
                <a:lnTo>
                  <a:pt x="4827496" y="950842"/>
                </a:lnTo>
                <a:lnTo>
                  <a:pt x="4832293" y="947120"/>
                </a:lnTo>
                <a:lnTo>
                  <a:pt x="4827762" y="945791"/>
                </a:lnTo>
                <a:lnTo>
                  <a:pt x="4825097" y="931702"/>
                </a:lnTo>
                <a:lnTo>
                  <a:pt x="4812837" y="933829"/>
                </a:lnTo>
                <a:lnTo>
                  <a:pt x="4813903" y="927183"/>
                </a:lnTo>
                <a:lnTo>
                  <a:pt x="4809639" y="924259"/>
                </a:lnTo>
                <a:lnTo>
                  <a:pt x="4809639" y="923196"/>
                </a:lnTo>
                <a:lnTo>
                  <a:pt x="4811505" y="923196"/>
                </a:lnTo>
                <a:lnTo>
                  <a:pt x="4803776" y="916019"/>
                </a:lnTo>
                <a:lnTo>
                  <a:pt x="4817101" y="909905"/>
                </a:lnTo>
                <a:lnTo>
                  <a:pt x="4817635" y="910702"/>
                </a:lnTo>
                <a:lnTo>
                  <a:pt x="4818701" y="909107"/>
                </a:lnTo>
                <a:lnTo>
                  <a:pt x="4821099" y="908044"/>
                </a:lnTo>
                <a:lnTo>
                  <a:pt x="4821338" y="908453"/>
                </a:lnTo>
                <a:lnTo>
                  <a:pt x="4843849" y="896935"/>
                </a:lnTo>
                <a:close/>
                <a:moveTo>
                  <a:pt x="5345437" y="896640"/>
                </a:moveTo>
                <a:lnTo>
                  <a:pt x="5345966" y="902125"/>
                </a:lnTo>
                <a:lnTo>
                  <a:pt x="5346787" y="901197"/>
                </a:lnTo>
                <a:lnTo>
                  <a:pt x="5346602" y="897004"/>
                </a:lnTo>
                <a:lnTo>
                  <a:pt x="5345437" y="896640"/>
                </a:lnTo>
                <a:close/>
                <a:moveTo>
                  <a:pt x="5357976" y="895791"/>
                </a:moveTo>
                <a:lnTo>
                  <a:pt x="5364303" y="901655"/>
                </a:lnTo>
                <a:lnTo>
                  <a:pt x="5364829" y="901730"/>
                </a:lnTo>
                <a:lnTo>
                  <a:pt x="5365623" y="902258"/>
                </a:lnTo>
                <a:lnTo>
                  <a:pt x="5357976" y="895791"/>
                </a:lnTo>
                <a:close/>
                <a:moveTo>
                  <a:pt x="2214563" y="895321"/>
                </a:moveTo>
                <a:lnTo>
                  <a:pt x="2213830" y="898496"/>
                </a:lnTo>
                <a:lnTo>
                  <a:pt x="2208213" y="900084"/>
                </a:lnTo>
                <a:lnTo>
                  <a:pt x="2214563" y="895321"/>
                </a:lnTo>
                <a:close/>
                <a:moveTo>
                  <a:pt x="5246256" y="894934"/>
                </a:moveTo>
                <a:lnTo>
                  <a:pt x="5252721" y="909851"/>
                </a:lnTo>
                <a:lnTo>
                  <a:pt x="5248021" y="895593"/>
                </a:lnTo>
                <a:lnTo>
                  <a:pt x="5246256" y="894934"/>
                </a:lnTo>
                <a:close/>
                <a:moveTo>
                  <a:pt x="5404283" y="894341"/>
                </a:moveTo>
                <a:lnTo>
                  <a:pt x="5405077" y="895924"/>
                </a:lnTo>
                <a:lnTo>
                  <a:pt x="5403047" y="894659"/>
                </a:lnTo>
                <a:lnTo>
                  <a:pt x="5405887" y="896848"/>
                </a:lnTo>
                <a:lnTo>
                  <a:pt x="5404906" y="894882"/>
                </a:lnTo>
                <a:lnTo>
                  <a:pt x="5404283" y="894341"/>
                </a:lnTo>
                <a:close/>
                <a:moveTo>
                  <a:pt x="5284232" y="894256"/>
                </a:moveTo>
                <a:lnTo>
                  <a:pt x="5285199" y="894935"/>
                </a:lnTo>
                <a:lnTo>
                  <a:pt x="5294689" y="895857"/>
                </a:lnTo>
                <a:lnTo>
                  <a:pt x="5294689" y="895274"/>
                </a:lnTo>
                <a:lnTo>
                  <a:pt x="5285815" y="894256"/>
                </a:lnTo>
                <a:lnTo>
                  <a:pt x="5284232" y="894256"/>
                </a:lnTo>
                <a:close/>
                <a:moveTo>
                  <a:pt x="5295048" y="893990"/>
                </a:moveTo>
                <a:lnTo>
                  <a:pt x="5295048" y="894292"/>
                </a:lnTo>
                <a:lnTo>
                  <a:pt x="5308477" y="904830"/>
                </a:lnTo>
                <a:lnTo>
                  <a:pt x="5308531" y="904344"/>
                </a:lnTo>
                <a:lnTo>
                  <a:pt x="5308239" y="904322"/>
                </a:lnTo>
                <a:lnTo>
                  <a:pt x="5295840" y="894520"/>
                </a:lnTo>
                <a:lnTo>
                  <a:pt x="5295048" y="893990"/>
                </a:lnTo>
                <a:close/>
                <a:moveTo>
                  <a:pt x="5114721" y="892339"/>
                </a:moveTo>
                <a:lnTo>
                  <a:pt x="5118029" y="895920"/>
                </a:lnTo>
                <a:lnTo>
                  <a:pt x="5122112" y="899236"/>
                </a:lnTo>
                <a:lnTo>
                  <a:pt x="5116708" y="894073"/>
                </a:lnTo>
                <a:lnTo>
                  <a:pt x="5114721" y="892339"/>
                </a:lnTo>
                <a:close/>
                <a:moveTo>
                  <a:pt x="5270900" y="891218"/>
                </a:moveTo>
                <a:lnTo>
                  <a:pt x="5270777" y="891342"/>
                </a:lnTo>
                <a:lnTo>
                  <a:pt x="5271043" y="891929"/>
                </a:lnTo>
                <a:lnTo>
                  <a:pt x="5270900" y="891218"/>
                </a:lnTo>
                <a:close/>
                <a:moveTo>
                  <a:pt x="5243618" y="891155"/>
                </a:moveTo>
                <a:lnTo>
                  <a:pt x="5243618" y="891685"/>
                </a:lnTo>
                <a:lnTo>
                  <a:pt x="5253589" y="896385"/>
                </a:lnTo>
                <a:lnTo>
                  <a:pt x="5254120" y="895857"/>
                </a:lnTo>
                <a:lnTo>
                  <a:pt x="5253914" y="895545"/>
                </a:lnTo>
                <a:lnTo>
                  <a:pt x="5243618" y="891155"/>
                </a:lnTo>
                <a:close/>
                <a:moveTo>
                  <a:pt x="5272096" y="890017"/>
                </a:moveTo>
                <a:lnTo>
                  <a:pt x="5271053" y="891064"/>
                </a:lnTo>
                <a:lnTo>
                  <a:pt x="5281166" y="900871"/>
                </a:lnTo>
                <a:lnTo>
                  <a:pt x="5297340" y="909581"/>
                </a:lnTo>
                <a:lnTo>
                  <a:pt x="5296819" y="908629"/>
                </a:lnTo>
                <a:lnTo>
                  <a:pt x="5282913" y="900613"/>
                </a:lnTo>
                <a:lnTo>
                  <a:pt x="5272096" y="890017"/>
                </a:lnTo>
                <a:close/>
                <a:moveTo>
                  <a:pt x="5390680" y="888656"/>
                </a:moveTo>
                <a:lnTo>
                  <a:pt x="5399300" y="894472"/>
                </a:lnTo>
                <a:lnTo>
                  <a:pt x="5398509" y="893152"/>
                </a:lnTo>
                <a:lnTo>
                  <a:pt x="5400617" y="894472"/>
                </a:lnTo>
                <a:lnTo>
                  <a:pt x="5400354" y="894208"/>
                </a:lnTo>
                <a:lnTo>
                  <a:pt x="5402989" y="896056"/>
                </a:lnTo>
                <a:lnTo>
                  <a:pt x="5400193" y="892881"/>
                </a:lnTo>
                <a:lnTo>
                  <a:pt x="5398722" y="891965"/>
                </a:lnTo>
                <a:lnTo>
                  <a:pt x="5401635" y="894868"/>
                </a:lnTo>
                <a:lnTo>
                  <a:pt x="5390680" y="888656"/>
                </a:lnTo>
                <a:close/>
                <a:moveTo>
                  <a:pt x="5249144" y="886838"/>
                </a:moveTo>
                <a:lnTo>
                  <a:pt x="5249645" y="887579"/>
                </a:lnTo>
                <a:lnTo>
                  <a:pt x="5251998" y="887939"/>
                </a:lnTo>
                <a:lnTo>
                  <a:pt x="5262605" y="893482"/>
                </a:lnTo>
                <a:lnTo>
                  <a:pt x="5266317" y="891635"/>
                </a:lnTo>
                <a:lnTo>
                  <a:pt x="5272150" y="895329"/>
                </a:lnTo>
                <a:lnTo>
                  <a:pt x="5271885" y="895065"/>
                </a:lnTo>
                <a:lnTo>
                  <a:pt x="5271620" y="894801"/>
                </a:lnTo>
                <a:lnTo>
                  <a:pt x="5271445" y="893931"/>
                </a:lnTo>
                <a:lnTo>
                  <a:pt x="5265501" y="891077"/>
                </a:lnTo>
                <a:lnTo>
                  <a:pt x="5249144" y="886838"/>
                </a:lnTo>
                <a:close/>
                <a:moveTo>
                  <a:pt x="5386277" y="886159"/>
                </a:moveTo>
                <a:lnTo>
                  <a:pt x="5420965" y="936302"/>
                </a:lnTo>
                <a:lnTo>
                  <a:pt x="5415000" y="933425"/>
                </a:lnTo>
                <a:lnTo>
                  <a:pt x="5421888" y="937457"/>
                </a:lnTo>
                <a:lnTo>
                  <a:pt x="5406234" y="913615"/>
                </a:lnTo>
                <a:lnTo>
                  <a:pt x="5405438" y="908317"/>
                </a:lnTo>
                <a:lnTo>
                  <a:pt x="5405438" y="905668"/>
                </a:lnTo>
                <a:lnTo>
                  <a:pt x="5405438" y="905139"/>
                </a:lnTo>
                <a:lnTo>
                  <a:pt x="5405969" y="904874"/>
                </a:lnTo>
                <a:lnTo>
                  <a:pt x="5407030" y="905403"/>
                </a:lnTo>
                <a:lnTo>
                  <a:pt x="5407826" y="905933"/>
                </a:lnTo>
                <a:lnTo>
                  <a:pt x="5415255" y="913351"/>
                </a:lnTo>
                <a:lnTo>
                  <a:pt x="5421092" y="918913"/>
                </a:lnTo>
                <a:lnTo>
                  <a:pt x="5428786" y="925271"/>
                </a:lnTo>
                <a:lnTo>
                  <a:pt x="5434889" y="930304"/>
                </a:lnTo>
                <a:lnTo>
                  <a:pt x="5440461" y="935603"/>
                </a:lnTo>
                <a:lnTo>
                  <a:pt x="5446298" y="941165"/>
                </a:lnTo>
                <a:lnTo>
                  <a:pt x="5451869" y="946729"/>
                </a:lnTo>
                <a:lnTo>
                  <a:pt x="5463278" y="958649"/>
                </a:lnTo>
                <a:lnTo>
                  <a:pt x="5474687" y="970570"/>
                </a:lnTo>
                <a:lnTo>
                  <a:pt x="5486096" y="981960"/>
                </a:lnTo>
                <a:lnTo>
                  <a:pt x="5491933" y="987523"/>
                </a:lnTo>
                <a:lnTo>
                  <a:pt x="5497770" y="993086"/>
                </a:lnTo>
                <a:lnTo>
                  <a:pt x="5503872" y="998119"/>
                </a:lnTo>
                <a:lnTo>
                  <a:pt x="5510240" y="1003152"/>
                </a:lnTo>
                <a:lnTo>
                  <a:pt x="5516607" y="1007656"/>
                </a:lnTo>
                <a:lnTo>
                  <a:pt x="5523240" y="1011629"/>
                </a:lnTo>
                <a:lnTo>
                  <a:pt x="5520616" y="1008354"/>
                </a:lnTo>
                <a:lnTo>
                  <a:pt x="5521056" y="1009670"/>
                </a:lnTo>
                <a:lnTo>
                  <a:pt x="5513377" y="1003601"/>
                </a:lnTo>
                <a:lnTo>
                  <a:pt x="5506492" y="996738"/>
                </a:lnTo>
                <a:lnTo>
                  <a:pt x="5499343" y="989349"/>
                </a:lnTo>
                <a:lnTo>
                  <a:pt x="5492194" y="982224"/>
                </a:lnTo>
                <a:lnTo>
                  <a:pt x="5478954" y="966917"/>
                </a:lnTo>
                <a:lnTo>
                  <a:pt x="5469251" y="955600"/>
                </a:lnTo>
                <a:lnTo>
                  <a:pt x="5465438" y="951495"/>
                </a:lnTo>
                <a:lnTo>
                  <a:pt x="5467113" y="953107"/>
                </a:lnTo>
                <a:lnTo>
                  <a:pt x="5466509" y="952401"/>
                </a:lnTo>
                <a:lnTo>
                  <a:pt x="5470745" y="956359"/>
                </a:lnTo>
                <a:lnTo>
                  <a:pt x="5470405" y="955875"/>
                </a:lnTo>
                <a:lnTo>
                  <a:pt x="5467283" y="952551"/>
                </a:lnTo>
                <a:lnTo>
                  <a:pt x="5459114" y="943575"/>
                </a:lnTo>
                <a:lnTo>
                  <a:pt x="5451923" y="936371"/>
                </a:lnTo>
                <a:lnTo>
                  <a:pt x="5449424" y="934148"/>
                </a:lnTo>
                <a:lnTo>
                  <a:pt x="5443304" y="928792"/>
                </a:lnTo>
                <a:lnTo>
                  <a:pt x="5443568" y="929320"/>
                </a:lnTo>
                <a:lnTo>
                  <a:pt x="5433021" y="919223"/>
                </a:lnTo>
                <a:lnTo>
                  <a:pt x="5434082" y="920080"/>
                </a:lnTo>
                <a:lnTo>
                  <a:pt x="5436236" y="921890"/>
                </a:lnTo>
                <a:lnTo>
                  <a:pt x="5431821" y="917829"/>
                </a:lnTo>
                <a:lnTo>
                  <a:pt x="5432671" y="918887"/>
                </a:lnTo>
                <a:lnTo>
                  <a:pt x="5433021" y="919223"/>
                </a:lnTo>
                <a:lnTo>
                  <a:pt x="5432790" y="919036"/>
                </a:lnTo>
                <a:lnTo>
                  <a:pt x="5432880" y="919149"/>
                </a:lnTo>
                <a:lnTo>
                  <a:pt x="5432216" y="918572"/>
                </a:lnTo>
                <a:lnTo>
                  <a:pt x="5432207" y="918565"/>
                </a:lnTo>
                <a:lnTo>
                  <a:pt x="5432205" y="918563"/>
                </a:lnTo>
                <a:lnTo>
                  <a:pt x="5411346" y="900468"/>
                </a:lnTo>
                <a:lnTo>
                  <a:pt x="5428546" y="915607"/>
                </a:lnTo>
                <a:lnTo>
                  <a:pt x="5425913" y="913480"/>
                </a:lnTo>
                <a:lnTo>
                  <a:pt x="5421961" y="910840"/>
                </a:lnTo>
                <a:lnTo>
                  <a:pt x="5418272" y="908464"/>
                </a:lnTo>
                <a:lnTo>
                  <a:pt x="5414583" y="906616"/>
                </a:lnTo>
                <a:lnTo>
                  <a:pt x="5411157" y="904768"/>
                </a:lnTo>
                <a:lnTo>
                  <a:pt x="5407732" y="903448"/>
                </a:lnTo>
                <a:lnTo>
                  <a:pt x="5404570" y="902656"/>
                </a:lnTo>
                <a:lnTo>
                  <a:pt x="5401671" y="902392"/>
                </a:lnTo>
                <a:lnTo>
                  <a:pt x="5398509" y="902656"/>
                </a:lnTo>
                <a:lnTo>
                  <a:pt x="5386947" y="886539"/>
                </a:lnTo>
                <a:lnTo>
                  <a:pt x="5386277" y="886159"/>
                </a:lnTo>
                <a:close/>
                <a:moveTo>
                  <a:pt x="1728788" y="885797"/>
                </a:moveTo>
                <a:lnTo>
                  <a:pt x="1728629" y="886807"/>
                </a:lnTo>
                <a:lnTo>
                  <a:pt x="1728153" y="887385"/>
                </a:lnTo>
                <a:lnTo>
                  <a:pt x="1727200" y="886374"/>
                </a:lnTo>
                <a:lnTo>
                  <a:pt x="1728788" y="885797"/>
                </a:lnTo>
                <a:close/>
                <a:moveTo>
                  <a:pt x="5065713" y="884186"/>
                </a:moveTo>
                <a:lnTo>
                  <a:pt x="5069132" y="887021"/>
                </a:lnTo>
                <a:lnTo>
                  <a:pt x="5072063" y="892124"/>
                </a:lnTo>
                <a:lnTo>
                  <a:pt x="5065713" y="884186"/>
                </a:lnTo>
                <a:close/>
                <a:moveTo>
                  <a:pt x="5242898" y="883176"/>
                </a:moveTo>
                <a:lnTo>
                  <a:pt x="5253451" y="894842"/>
                </a:lnTo>
                <a:lnTo>
                  <a:pt x="5250527" y="890408"/>
                </a:lnTo>
                <a:lnTo>
                  <a:pt x="5249408" y="889222"/>
                </a:lnTo>
                <a:lnTo>
                  <a:pt x="5244396" y="884454"/>
                </a:lnTo>
                <a:lnTo>
                  <a:pt x="5242898" y="883176"/>
                </a:lnTo>
                <a:close/>
                <a:moveTo>
                  <a:pt x="2352541" y="882625"/>
                </a:moveTo>
                <a:lnTo>
                  <a:pt x="2359026" y="885165"/>
                </a:lnTo>
                <a:lnTo>
                  <a:pt x="2358215" y="885801"/>
                </a:lnTo>
                <a:lnTo>
                  <a:pt x="2346326" y="885165"/>
                </a:lnTo>
                <a:lnTo>
                  <a:pt x="2352541" y="882625"/>
                </a:lnTo>
                <a:close/>
                <a:moveTo>
                  <a:pt x="1770063" y="881035"/>
                </a:moveTo>
                <a:lnTo>
                  <a:pt x="1769836" y="881353"/>
                </a:lnTo>
                <a:lnTo>
                  <a:pt x="1766888" y="882623"/>
                </a:lnTo>
                <a:lnTo>
                  <a:pt x="1770063" y="881035"/>
                </a:lnTo>
                <a:close/>
                <a:moveTo>
                  <a:pt x="1670844" y="881035"/>
                </a:moveTo>
                <a:lnTo>
                  <a:pt x="1671638" y="881035"/>
                </a:lnTo>
                <a:lnTo>
                  <a:pt x="1670844" y="881315"/>
                </a:lnTo>
                <a:lnTo>
                  <a:pt x="1663965" y="885798"/>
                </a:lnTo>
                <a:lnTo>
                  <a:pt x="1662113" y="883837"/>
                </a:lnTo>
                <a:lnTo>
                  <a:pt x="1670844" y="881035"/>
                </a:lnTo>
                <a:close/>
                <a:moveTo>
                  <a:pt x="4881529" y="879540"/>
                </a:moveTo>
                <a:lnTo>
                  <a:pt x="4884210" y="883183"/>
                </a:lnTo>
                <a:lnTo>
                  <a:pt x="4884739" y="885819"/>
                </a:lnTo>
                <a:lnTo>
                  <a:pt x="4884474" y="887928"/>
                </a:lnTo>
                <a:lnTo>
                  <a:pt x="4883945" y="889246"/>
                </a:lnTo>
                <a:lnTo>
                  <a:pt x="4882622" y="889773"/>
                </a:lnTo>
                <a:lnTo>
                  <a:pt x="4881299" y="890564"/>
                </a:lnTo>
                <a:lnTo>
                  <a:pt x="4879712" y="890564"/>
                </a:lnTo>
                <a:lnTo>
                  <a:pt x="4876272" y="890037"/>
                </a:lnTo>
                <a:lnTo>
                  <a:pt x="4873626" y="889510"/>
                </a:lnTo>
                <a:lnTo>
                  <a:pt x="4872568" y="889246"/>
                </a:lnTo>
                <a:lnTo>
                  <a:pt x="4872304" y="889510"/>
                </a:lnTo>
                <a:lnTo>
                  <a:pt x="4872304" y="889773"/>
                </a:lnTo>
                <a:lnTo>
                  <a:pt x="4873362" y="890828"/>
                </a:lnTo>
                <a:lnTo>
                  <a:pt x="4877331" y="893991"/>
                </a:lnTo>
                <a:lnTo>
                  <a:pt x="4873469" y="895602"/>
                </a:lnTo>
                <a:lnTo>
                  <a:pt x="4877503" y="895371"/>
                </a:lnTo>
                <a:lnTo>
                  <a:pt x="4877766" y="897214"/>
                </a:lnTo>
                <a:lnTo>
                  <a:pt x="4871230" y="896536"/>
                </a:lnTo>
                <a:lnTo>
                  <a:pt x="4870482" y="896848"/>
                </a:lnTo>
                <a:lnTo>
                  <a:pt x="4876715" y="904852"/>
                </a:lnTo>
                <a:lnTo>
                  <a:pt x="4865688" y="899584"/>
                </a:lnTo>
                <a:lnTo>
                  <a:pt x="4866435" y="898536"/>
                </a:lnTo>
                <a:lnTo>
                  <a:pt x="4865954" y="898736"/>
                </a:lnTo>
                <a:lnTo>
                  <a:pt x="4857486" y="891618"/>
                </a:lnTo>
                <a:lnTo>
                  <a:pt x="4863307" y="893991"/>
                </a:lnTo>
                <a:lnTo>
                  <a:pt x="4858280" y="889510"/>
                </a:lnTo>
                <a:lnTo>
                  <a:pt x="4868335" y="884764"/>
                </a:lnTo>
                <a:lnTo>
                  <a:pt x="4877066" y="881074"/>
                </a:lnTo>
                <a:lnTo>
                  <a:pt x="4881529" y="879540"/>
                </a:lnTo>
                <a:close/>
                <a:moveTo>
                  <a:pt x="1741488" y="879447"/>
                </a:moveTo>
                <a:lnTo>
                  <a:pt x="1741017" y="879735"/>
                </a:lnTo>
                <a:lnTo>
                  <a:pt x="1735138" y="882622"/>
                </a:lnTo>
                <a:lnTo>
                  <a:pt x="1741488" y="879447"/>
                </a:lnTo>
                <a:close/>
                <a:moveTo>
                  <a:pt x="4881299" y="879228"/>
                </a:moveTo>
                <a:lnTo>
                  <a:pt x="4881642" y="879502"/>
                </a:lnTo>
                <a:lnTo>
                  <a:pt x="4881529" y="879540"/>
                </a:lnTo>
                <a:lnTo>
                  <a:pt x="4881299" y="879228"/>
                </a:lnTo>
                <a:close/>
                <a:moveTo>
                  <a:pt x="5102578" y="877926"/>
                </a:moveTo>
                <a:lnTo>
                  <a:pt x="5111143" y="887872"/>
                </a:lnTo>
                <a:lnTo>
                  <a:pt x="5111420" y="887177"/>
                </a:lnTo>
                <a:lnTo>
                  <a:pt x="5102578" y="877926"/>
                </a:lnTo>
                <a:close/>
                <a:moveTo>
                  <a:pt x="4897968" y="875801"/>
                </a:moveTo>
                <a:lnTo>
                  <a:pt x="4901143" y="875801"/>
                </a:lnTo>
                <a:lnTo>
                  <a:pt x="4903789" y="876065"/>
                </a:lnTo>
                <a:lnTo>
                  <a:pt x="4906699" y="876329"/>
                </a:lnTo>
                <a:lnTo>
                  <a:pt x="4909345" y="877383"/>
                </a:lnTo>
                <a:lnTo>
                  <a:pt x="4911991" y="878173"/>
                </a:lnTo>
                <a:lnTo>
                  <a:pt x="4914372" y="878965"/>
                </a:lnTo>
                <a:lnTo>
                  <a:pt x="4917018" y="880546"/>
                </a:lnTo>
                <a:lnTo>
                  <a:pt x="4919664" y="881864"/>
                </a:lnTo>
                <a:lnTo>
                  <a:pt x="4924691" y="885555"/>
                </a:lnTo>
                <a:lnTo>
                  <a:pt x="4929983" y="889773"/>
                </a:lnTo>
                <a:lnTo>
                  <a:pt x="4935539" y="895046"/>
                </a:lnTo>
                <a:lnTo>
                  <a:pt x="4948239" y="907436"/>
                </a:lnTo>
                <a:lnTo>
                  <a:pt x="4955647" y="914290"/>
                </a:lnTo>
                <a:lnTo>
                  <a:pt x="4963849" y="921935"/>
                </a:lnTo>
                <a:lnTo>
                  <a:pt x="4995070" y="950670"/>
                </a:lnTo>
                <a:lnTo>
                  <a:pt x="5025497" y="979668"/>
                </a:lnTo>
                <a:lnTo>
                  <a:pt x="5055925" y="1008403"/>
                </a:lnTo>
                <a:lnTo>
                  <a:pt x="5085823" y="1038192"/>
                </a:lnTo>
                <a:lnTo>
                  <a:pt x="5085029" y="1038982"/>
                </a:lnTo>
                <a:lnTo>
                  <a:pt x="5080002" y="1042410"/>
                </a:lnTo>
                <a:lnTo>
                  <a:pt x="5081854" y="1042410"/>
                </a:lnTo>
                <a:lnTo>
                  <a:pt x="5083970" y="1046628"/>
                </a:lnTo>
                <a:lnTo>
                  <a:pt x="5079208" y="1049019"/>
                </a:lnTo>
                <a:lnTo>
                  <a:pt x="5081325" y="1052710"/>
                </a:lnTo>
                <a:lnTo>
                  <a:pt x="5077356" y="1051129"/>
                </a:lnTo>
                <a:lnTo>
                  <a:pt x="5074445" y="1050337"/>
                </a:lnTo>
                <a:lnTo>
                  <a:pt x="5071535" y="1050074"/>
                </a:lnTo>
                <a:lnTo>
                  <a:pt x="5068889" y="1050337"/>
                </a:lnTo>
                <a:lnTo>
                  <a:pt x="5066508" y="1050865"/>
                </a:lnTo>
                <a:lnTo>
                  <a:pt x="5064127" y="1052447"/>
                </a:lnTo>
                <a:lnTo>
                  <a:pt x="5062010" y="1054029"/>
                </a:lnTo>
                <a:lnTo>
                  <a:pt x="5059893" y="1056664"/>
                </a:lnTo>
                <a:lnTo>
                  <a:pt x="5065185" y="1062200"/>
                </a:lnTo>
                <a:lnTo>
                  <a:pt x="5067566" y="1065101"/>
                </a:lnTo>
                <a:lnTo>
                  <a:pt x="5069154" y="1067737"/>
                </a:lnTo>
                <a:lnTo>
                  <a:pt x="5070741" y="1070374"/>
                </a:lnTo>
                <a:lnTo>
                  <a:pt x="5071535" y="1073012"/>
                </a:lnTo>
                <a:lnTo>
                  <a:pt x="5072064" y="1075910"/>
                </a:lnTo>
                <a:lnTo>
                  <a:pt x="5071800" y="1079338"/>
                </a:lnTo>
                <a:lnTo>
                  <a:pt x="5056983" y="1072748"/>
                </a:lnTo>
                <a:lnTo>
                  <a:pt x="5053543" y="1085138"/>
                </a:lnTo>
                <a:lnTo>
                  <a:pt x="5057777" y="1099376"/>
                </a:lnTo>
                <a:lnTo>
                  <a:pt x="5057777" y="1100957"/>
                </a:lnTo>
                <a:lnTo>
                  <a:pt x="5056718" y="1101748"/>
                </a:lnTo>
                <a:lnTo>
                  <a:pt x="5051162" y="1099112"/>
                </a:lnTo>
                <a:lnTo>
                  <a:pt x="5048516" y="1103330"/>
                </a:lnTo>
                <a:lnTo>
                  <a:pt x="5043754" y="1098587"/>
                </a:lnTo>
                <a:lnTo>
                  <a:pt x="5044547" y="1084873"/>
                </a:lnTo>
                <a:lnTo>
                  <a:pt x="5040843" y="1077492"/>
                </a:lnTo>
                <a:lnTo>
                  <a:pt x="5040843" y="1075647"/>
                </a:lnTo>
                <a:lnTo>
                  <a:pt x="5041902" y="1075647"/>
                </a:lnTo>
                <a:lnTo>
                  <a:pt x="5042166" y="1074856"/>
                </a:lnTo>
                <a:lnTo>
                  <a:pt x="5042166" y="1073275"/>
                </a:lnTo>
                <a:lnTo>
                  <a:pt x="5041108" y="1069584"/>
                </a:lnTo>
                <a:lnTo>
                  <a:pt x="5039256" y="1065101"/>
                </a:lnTo>
                <a:lnTo>
                  <a:pt x="5036875" y="1060619"/>
                </a:lnTo>
                <a:lnTo>
                  <a:pt x="5033170" y="1052973"/>
                </a:lnTo>
                <a:lnTo>
                  <a:pt x="5032377" y="1051129"/>
                </a:lnTo>
                <a:lnTo>
                  <a:pt x="5032641" y="1051392"/>
                </a:lnTo>
                <a:lnTo>
                  <a:pt x="5028672" y="1037401"/>
                </a:lnTo>
                <a:lnTo>
                  <a:pt x="5044812" y="1029492"/>
                </a:lnTo>
                <a:lnTo>
                  <a:pt x="5031847" y="1000494"/>
                </a:lnTo>
                <a:lnTo>
                  <a:pt x="5033700" y="1025274"/>
                </a:lnTo>
                <a:lnTo>
                  <a:pt x="5016237" y="1020265"/>
                </a:lnTo>
                <a:lnTo>
                  <a:pt x="5014650" y="1021057"/>
                </a:lnTo>
                <a:lnTo>
                  <a:pt x="5013856" y="1025538"/>
                </a:lnTo>
                <a:lnTo>
                  <a:pt x="5009622" y="1022638"/>
                </a:lnTo>
                <a:lnTo>
                  <a:pt x="5010681" y="1021320"/>
                </a:lnTo>
                <a:lnTo>
                  <a:pt x="5009622" y="1018684"/>
                </a:lnTo>
                <a:lnTo>
                  <a:pt x="5000891" y="1017102"/>
                </a:lnTo>
                <a:lnTo>
                  <a:pt x="5001156" y="1020265"/>
                </a:lnTo>
                <a:lnTo>
                  <a:pt x="4993218" y="1027383"/>
                </a:lnTo>
                <a:lnTo>
                  <a:pt x="4992954" y="1021057"/>
                </a:lnTo>
                <a:lnTo>
                  <a:pt x="4990837" y="1026593"/>
                </a:lnTo>
                <a:lnTo>
                  <a:pt x="4983164" y="1020793"/>
                </a:lnTo>
                <a:lnTo>
                  <a:pt x="4984222" y="997858"/>
                </a:lnTo>
                <a:lnTo>
                  <a:pt x="4976549" y="983359"/>
                </a:lnTo>
                <a:lnTo>
                  <a:pt x="4976285" y="982304"/>
                </a:lnTo>
                <a:lnTo>
                  <a:pt x="4963056" y="972287"/>
                </a:lnTo>
                <a:lnTo>
                  <a:pt x="4956970" y="968860"/>
                </a:lnTo>
                <a:lnTo>
                  <a:pt x="4953531" y="978086"/>
                </a:lnTo>
                <a:lnTo>
                  <a:pt x="4945329" y="956206"/>
                </a:lnTo>
                <a:lnTo>
                  <a:pt x="4945329" y="959106"/>
                </a:lnTo>
                <a:lnTo>
                  <a:pt x="4932893" y="951724"/>
                </a:lnTo>
                <a:lnTo>
                  <a:pt x="4934745" y="949352"/>
                </a:lnTo>
                <a:lnTo>
                  <a:pt x="4946387" y="954361"/>
                </a:lnTo>
                <a:lnTo>
                  <a:pt x="4961733" y="945924"/>
                </a:lnTo>
                <a:lnTo>
                  <a:pt x="4954060" y="939861"/>
                </a:lnTo>
                <a:lnTo>
                  <a:pt x="4959881" y="939861"/>
                </a:lnTo>
                <a:lnTo>
                  <a:pt x="4943212" y="924835"/>
                </a:lnTo>
                <a:lnTo>
                  <a:pt x="4934481" y="916926"/>
                </a:lnTo>
                <a:lnTo>
                  <a:pt x="4924691" y="904799"/>
                </a:lnTo>
                <a:lnTo>
                  <a:pt x="4924691" y="907436"/>
                </a:lnTo>
                <a:lnTo>
                  <a:pt x="4920722" y="905590"/>
                </a:lnTo>
                <a:lnTo>
                  <a:pt x="4925749" y="912708"/>
                </a:lnTo>
                <a:lnTo>
                  <a:pt x="4917547" y="906118"/>
                </a:lnTo>
                <a:lnTo>
                  <a:pt x="4917283" y="907436"/>
                </a:lnTo>
                <a:lnTo>
                  <a:pt x="4914372" y="907172"/>
                </a:lnTo>
                <a:lnTo>
                  <a:pt x="4911462" y="906645"/>
                </a:lnTo>
                <a:lnTo>
                  <a:pt x="4908551" y="905063"/>
                </a:lnTo>
                <a:lnTo>
                  <a:pt x="4905906" y="903481"/>
                </a:lnTo>
                <a:lnTo>
                  <a:pt x="4903260" y="901636"/>
                </a:lnTo>
                <a:lnTo>
                  <a:pt x="4900614" y="899528"/>
                </a:lnTo>
                <a:lnTo>
                  <a:pt x="4895851" y="894782"/>
                </a:lnTo>
                <a:lnTo>
                  <a:pt x="4891354" y="889773"/>
                </a:lnTo>
                <a:lnTo>
                  <a:pt x="4887649" y="885555"/>
                </a:lnTo>
                <a:lnTo>
                  <a:pt x="4884210" y="881601"/>
                </a:lnTo>
                <a:lnTo>
                  <a:pt x="4882622" y="880283"/>
                </a:lnTo>
                <a:lnTo>
                  <a:pt x="4881642" y="879502"/>
                </a:lnTo>
                <a:lnTo>
                  <a:pt x="4884739" y="878437"/>
                </a:lnTo>
                <a:lnTo>
                  <a:pt x="4888179" y="877383"/>
                </a:lnTo>
                <a:lnTo>
                  <a:pt x="4891618" y="876592"/>
                </a:lnTo>
                <a:lnTo>
                  <a:pt x="4895058" y="876065"/>
                </a:lnTo>
                <a:lnTo>
                  <a:pt x="4897968" y="875801"/>
                </a:lnTo>
                <a:close/>
                <a:moveTo>
                  <a:pt x="1808081" y="874190"/>
                </a:moveTo>
                <a:lnTo>
                  <a:pt x="1805701" y="875249"/>
                </a:lnTo>
                <a:lnTo>
                  <a:pt x="1808610" y="874190"/>
                </a:lnTo>
                <a:lnTo>
                  <a:pt x="1808081" y="874190"/>
                </a:lnTo>
                <a:close/>
                <a:moveTo>
                  <a:pt x="5060950" y="868311"/>
                </a:moveTo>
                <a:lnTo>
                  <a:pt x="5061744" y="868575"/>
                </a:lnTo>
                <a:lnTo>
                  <a:pt x="5062538" y="874661"/>
                </a:lnTo>
                <a:lnTo>
                  <a:pt x="5060950" y="868311"/>
                </a:lnTo>
                <a:close/>
                <a:moveTo>
                  <a:pt x="3676705" y="868064"/>
                </a:moveTo>
                <a:lnTo>
                  <a:pt x="3670097" y="871505"/>
                </a:lnTo>
                <a:lnTo>
                  <a:pt x="3676705" y="868329"/>
                </a:lnTo>
                <a:lnTo>
                  <a:pt x="3676705" y="868064"/>
                </a:lnTo>
                <a:close/>
                <a:moveTo>
                  <a:pt x="5224225" y="868038"/>
                </a:moveTo>
                <a:lnTo>
                  <a:pt x="5235396" y="876773"/>
                </a:lnTo>
                <a:lnTo>
                  <a:pt x="5233843" y="875447"/>
                </a:lnTo>
                <a:lnTo>
                  <a:pt x="5228567" y="870944"/>
                </a:lnTo>
                <a:lnTo>
                  <a:pt x="5224225" y="868038"/>
                </a:lnTo>
                <a:close/>
                <a:moveTo>
                  <a:pt x="2429064" y="866751"/>
                </a:moveTo>
                <a:lnTo>
                  <a:pt x="2433638" y="867691"/>
                </a:lnTo>
                <a:lnTo>
                  <a:pt x="2433100" y="868397"/>
                </a:lnTo>
                <a:lnTo>
                  <a:pt x="2417763" y="873100"/>
                </a:lnTo>
                <a:lnTo>
                  <a:pt x="2429064" y="866751"/>
                </a:lnTo>
                <a:close/>
                <a:moveTo>
                  <a:pt x="4802188" y="865184"/>
                </a:moveTo>
                <a:lnTo>
                  <a:pt x="4812079" y="869850"/>
                </a:lnTo>
                <a:lnTo>
                  <a:pt x="4816476" y="877884"/>
                </a:lnTo>
                <a:lnTo>
                  <a:pt x="4808507" y="870887"/>
                </a:lnTo>
                <a:lnTo>
                  <a:pt x="4808507" y="875811"/>
                </a:lnTo>
                <a:lnTo>
                  <a:pt x="4802188" y="865184"/>
                </a:lnTo>
                <a:close/>
                <a:moveTo>
                  <a:pt x="4824688" y="863596"/>
                </a:moveTo>
                <a:lnTo>
                  <a:pt x="4824962" y="863596"/>
                </a:lnTo>
                <a:lnTo>
                  <a:pt x="4835129" y="869430"/>
                </a:lnTo>
                <a:lnTo>
                  <a:pt x="4838701" y="874709"/>
                </a:lnTo>
                <a:lnTo>
                  <a:pt x="4824413" y="863874"/>
                </a:lnTo>
                <a:lnTo>
                  <a:pt x="4824688" y="863596"/>
                </a:lnTo>
                <a:close/>
                <a:moveTo>
                  <a:pt x="3241071" y="863578"/>
                </a:moveTo>
                <a:lnTo>
                  <a:pt x="3241676" y="863578"/>
                </a:lnTo>
                <a:lnTo>
                  <a:pt x="3235326" y="866753"/>
                </a:lnTo>
                <a:lnTo>
                  <a:pt x="3241071" y="863578"/>
                </a:lnTo>
                <a:close/>
                <a:moveTo>
                  <a:pt x="4908816" y="861829"/>
                </a:moveTo>
                <a:lnTo>
                  <a:pt x="4928660" y="874747"/>
                </a:lnTo>
                <a:lnTo>
                  <a:pt x="4940831" y="874747"/>
                </a:lnTo>
                <a:lnTo>
                  <a:pt x="4963849" y="886083"/>
                </a:lnTo>
                <a:lnTo>
                  <a:pt x="4965966" y="886083"/>
                </a:lnTo>
                <a:lnTo>
                  <a:pt x="4968347" y="889246"/>
                </a:lnTo>
                <a:lnTo>
                  <a:pt x="4970993" y="892409"/>
                </a:lnTo>
                <a:lnTo>
                  <a:pt x="4973904" y="895046"/>
                </a:lnTo>
                <a:lnTo>
                  <a:pt x="4977079" y="897682"/>
                </a:lnTo>
                <a:lnTo>
                  <a:pt x="4980254" y="900054"/>
                </a:lnTo>
                <a:lnTo>
                  <a:pt x="4983958" y="902163"/>
                </a:lnTo>
                <a:lnTo>
                  <a:pt x="4987662" y="904009"/>
                </a:lnTo>
                <a:lnTo>
                  <a:pt x="4991895" y="905590"/>
                </a:lnTo>
                <a:lnTo>
                  <a:pt x="4975227" y="907963"/>
                </a:lnTo>
                <a:lnTo>
                  <a:pt x="4979195" y="907436"/>
                </a:lnTo>
                <a:lnTo>
                  <a:pt x="4982899" y="907436"/>
                </a:lnTo>
                <a:lnTo>
                  <a:pt x="4987133" y="907699"/>
                </a:lnTo>
                <a:lnTo>
                  <a:pt x="4990837" y="908754"/>
                </a:lnTo>
                <a:lnTo>
                  <a:pt x="4994806" y="910072"/>
                </a:lnTo>
                <a:lnTo>
                  <a:pt x="4998775" y="912181"/>
                </a:lnTo>
                <a:lnTo>
                  <a:pt x="5002214" y="914026"/>
                </a:lnTo>
                <a:lnTo>
                  <a:pt x="5006183" y="916399"/>
                </a:lnTo>
                <a:lnTo>
                  <a:pt x="5009622" y="919035"/>
                </a:lnTo>
                <a:lnTo>
                  <a:pt x="5013062" y="921671"/>
                </a:lnTo>
                <a:lnTo>
                  <a:pt x="5019677" y="927207"/>
                </a:lnTo>
                <a:lnTo>
                  <a:pt x="5025233" y="932480"/>
                </a:lnTo>
                <a:lnTo>
                  <a:pt x="5029995" y="936962"/>
                </a:lnTo>
                <a:lnTo>
                  <a:pt x="5024439" y="925626"/>
                </a:lnTo>
                <a:lnTo>
                  <a:pt x="5024704" y="924571"/>
                </a:lnTo>
                <a:lnTo>
                  <a:pt x="5025497" y="923780"/>
                </a:lnTo>
                <a:lnTo>
                  <a:pt x="5026556" y="923253"/>
                </a:lnTo>
                <a:lnTo>
                  <a:pt x="5027879" y="922989"/>
                </a:lnTo>
                <a:lnTo>
                  <a:pt x="5029731" y="922462"/>
                </a:lnTo>
                <a:lnTo>
                  <a:pt x="5031318" y="922199"/>
                </a:lnTo>
                <a:lnTo>
                  <a:pt x="5033700" y="922462"/>
                </a:lnTo>
                <a:lnTo>
                  <a:pt x="5036081" y="922989"/>
                </a:lnTo>
                <a:lnTo>
                  <a:pt x="5038727" y="923517"/>
                </a:lnTo>
                <a:lnTo>
                  <a:pt x="5041637" y="924308"/>
                </a:lnTo>
                <a:lnTo>
                  <a:pt x="5044547" y="925626"/>
                </a:lnTo>
                <a:lnTo>
                  <a:pt x="5047458" y="927207"/>
                </a:lnTo>
                <a:lnTo>
                  <a:pt x="5050633" y="929317"/>
                </a:lnTo>
                <a:lnTo>
                  <a:pt x="5054072" y="931689"/>
                </a:lnTo>
                <a:lnTo>
                  <a:pt x="5057512" y="934589"/>
                </a:lnTo>
                <a:lnTo>
                  <a:pt x="5060687" y="937752"/>
                </a:lnTo>
                <a:lnTo>
                  <a:pt x="5072064" y="960687"/>
                </a:lnTo>
                <a:lnTo>
                  <a:pt x="5074975" y="961215"/>
                </a:lnTo>
                <a:lnTo>
                  <a:pt x="5074710" y="964114"/>
                </a:lnTo>
                <a:lnTo>
                  <a:pt x="5081325" y="969914"/>
                </a:lnTo>
                <a:lnTo>
                  <a:pt x="5078414" y="971232"/>
                </a:lnTo>
                <a:lnTo>
                  <a:pt x="5078943" y="975977"/>
                </a:lnTo>
                <a:lnTo>
                  <a:pt x="5078679" y="975977"/>
                </a:lnTo>
                <a:lnTo>
                  <a:pt x="5087410" y="982304"/>
                </a:lnTo>
                <a:lnTo>
                  <a:pt x="5085823" y="990740"/>
                </a:lnTo>
                <a:lnTo>
                  <a:pt x="5089791" y="987049"/>
                </a:lnTo>
                <a:lnTo>
                  <a:pt x="5089791" y="991003"/>
                </a:lnTo>
                <a:lnTo>
                  <a:pt x="5106725" y="988631"/>
                </a:lnTo>
                <a:lnTo>
                  <a:pt x="5113339" y="1018420"/>
                </a:lnTo>
                <a:lnTo>
                  <a:pt x="5111223" y="1021583"/>
                </a:lnTo>
                <a:lnTo>
                  <a:pt x="5103550" y="1023165"/>
                </a:lnTo>
                <a:lnTo>
                  <a:pt x="5097729" y="1029492"/>
                </a:lnTo>
                <a:lnTo>
                  <a:pt x="5096406" y="1029756"/>
                </a:lnTo>
                <a:lnTo>
                  <a:pt x="5095612" y="1029492"/>
                </a:lnTo>
                <a:lnTo>
                  <a:pt x="5092437" y="1027383"/>
                </a:lnTo>
                <a:lnTo>
                  <a:pt x="5088998" y="1030019"/>
                </a:lnTo>
                <a:lnTo>
                  <a:pt x="5066508" y="1008930"/>
                </a:lnTo>
                <a:lnTo>
                  <a:pt x="5044018" y="987577"/>
                </a:lnTo>
                <a:lnTo>
                  <a:pt x="5021000" y="966223"/>
                </a:lnTo>
                <a:lnTo>
                  <a:pt x="4998245" y="945134"/>
                </a:lnTo>
                <a:lnTo>
                  <a:pt x="4952737" y="902954"/>
                </a:lnTo>
                <a:lnTo>
                  <a:pt x="4930512" y="882392"/>
                </a:lnTo>
                <a:lnTo>
                  <a:pt x="4908816" y="861829"/>
                </a:lnTo>
                <a:close/>
                <a:moveTo>
                  <a:pt x="2468708" y="854050"/>
                </a:moveTo>
                <a:lnTo>
                  <a:pt x="2471739" y="857958"/>
                </a:lnTo>
                <a:lnTo>
                  <a:pt x="2460626" y="863575"/>
                </a:lnTo>
                <a:lnTo>
                  <a:pt x="2468708" y="854050"/>
                </a:lnTo>
                <a:close/>
                <a:moveTo>
                  <a:pt x="3883399" y="852489"/>
                </a:moveTo>
                <a:lnTo>
                  <a:pt x="3885080" y="853124"/>
                </a:lnTo>
                <a:lnTo>
                  <a:pt x="3886201" y="855664"/>
                </a:lnTo>
                <a:lnTo>
                  <a:pt x="3881438" y="853336"/>
                </a:lnTo>
                <a:lnTo>
                  <a:pt x="3883399" y="852489"/>
                </a:lnTo>
                <a:close/>
                <a:moveTo>
                  <a:pt x="4800601" y="850896"/>
                </a:moveTo>
                <a:lnTo>
                  <a:pt x="4800879" y="851165"/>
                </a:lnTo>
                <a:lnTo>
                  <a:pt x="4811714" y="866771"/>
                </a:lnTo>
                <a:lnTo>
                  <a:pt x="4806157" y="864349"/>
                </a:lnTo>
                <a:lnTo>
                  <a:pt x="4800601" y="850896"/>
                </a:lnTo>
                <a:close/>
                <a:moveTo>
                  <a:pt x="2449513" y="850875"/>
                </a:moveTo>
                <a:lnTo>
                  <a:pt x="2449269" y="851074"/>
                </a:lnTo>
                <a:lnTo>
                  <a:pt x="2443163" y="854050"/>
                </a:lnTo>
                <a:lnTo>
                  <a:pt x="2449513" y="850875"/>
                </a:lnTo>
                <a:close/>
                <a:moveTo>
                  <a:pt x="2478617" y="850875"/>
                </a:moveTo>
                <a:lnTo>
                  <a:pt x="2479676" y="851741"/>
                </a:lnTo>
                <a:lnTo>
                  <a:pt x="2477559" y="855638"/>
                </a:lnTo>
                <a:lnTo>
                  <a:pt x="2476501" y="851958"/>
                </a:lnTo>
                <a:lnTo>
                  <a:pt x="2478617" y="850875"/>
                </a:lnTo>
                <a:close/>
                <a:moveTo>
                  <a:pt x="4819386" y="848385"/>
                </a:moveTo>
                <a:lnTo>
                  <a:pt x="4819635" y="848455"/>
                </a:lnTo>
                <a:lnTo>
                  <a:pt x="4822032" y="850758"/>
                </a:lnTo>
                <a:lnTo>
                  <a:pt x="4819386" y="848385"/>
                </a:lnTo>
                <a:close/>
                <a:moveTo>
                  <a:pt x="4887914" y="845485"/>
                </a:moveTo>
                <a:lnTo>
                  <a:pt x="4891618" y="848385"/>
                </a:lnTo>
                <a:lnTo>
                  <a:pt x="4891354" y="848649"/>
                </a:lnTo>
                <a:lnTo>
                  <a:pt x="4887914" y="845485"/>
                </a:lnTo>
                <a:close/>
                <a:moveTo>
                  <a:pt x="4768851" y="844547"/>
                </a:moveTo>
                <a:lnTo>
                  <a:pt x="4770041" y="844547"/>
                </a:lnTo>
                <a:lnTo>
                  <a:pt x="4772026" y="849310"/>
                </a:lnTo>
                <a:lnTo>
                  <a:pt x="4768851" y="844547"/>
                </a:lnTo>
                <a:close/>
                <a:moveTo>
                  <a:pt x="2781674" y="842937"/>
                </a:moveTo>
                <a:lnTo>
                  <a:pt x="2784476" y="844484"/>
                </a:lnTo>
                <a:lnTo>
                  <a:pt x="2770468" y="863575"/>
                </a:lnTo>
                <a:lnTo>
                  <a:pt x="2770188" y="863575"/>
                </a:lnTo>
                <a:lnTo>
                  <a:pt x="2772149" y="848354"/>
                </a:lnTo>
                <a:lnTo>
                  <a:pt x="2781674" y="842937"/>
                </a:lnTo>
                <a:close/>
                <a:moveTo>
                  <a:pt x="1930553" y="842422"/>
                </a:moveTo>
                <a:lnTo>
                  <a:pt x="1935578" y="845070"/>
                </a:lnTo>
                <a:lnTo>
                  <a:pt x="1935049" y="848511"/>
                </a:lnTo>
                <a:lnTo>
                  <a:pt x="1934520" y="851423"/>
                </a:lnTo>
                <a:lnTo>
                  <a:pt x="1933462" y="854335"/>
                </a:lnTo>
                <a:lnTo>
                  <a:pt x="1932404" y="857247"/>
                </a:lnTo>
                <a:lnTo>
                  <a:pt x="1930024" y="862012"/>
                </a:lnTo>
                <a:lnTo>
                  <a:pt x="1927643" y="866513"/>
                </a:lnTo>
                <a:lnTo>
                  <a:pt x="1926585" y="868631"/>
                </a:lnTo>
                <a:lnTo>
                  <a:pt x="1925791" y="870484"/>
                </a:lnTo>
                <a:lnTo>
                  <a:pt x="1924998" y="872602"/>
                </a:lnTo>
                <a:lnTo>
                  <a:pt x="1924733" y="874720"/>
                </a:lnTo>
                <a:lnTo>
                  <a:pt x="1924733" y="877102"/>
                </a:lnTo>
                <a:lnTo>
                  <a:pt x="1924998" y="879485"/>
                </a:lnTo>
                <a:lnTo>
                  <a:pt x="1926320" y="882132"/>
                </a:lnTo>
                <a:lnTo>
                  <a:pt x="1927378" y="884779"/>
                </a:lnTo>
                <a:lnTo>
                  <a:pt x="1937165" y="877367"/>
                </a:lnTo>
                <a:lnTo>
                  <a:pt x="1950127" y="867042"/>
                </a:lnTo>
                <a:lnTo>
                  <a:pt x="1956211" y="862542"/>
                </a:lnTo>
                <a:lnTo>
                  <a:pt x="1960972" y="859630"/>
                </a:lnTo>
                <a:lnTo>
                  <a:pt x="1962559" y="858836"/>
                </a:lnTo>
                <a:lnTo>
                  <a:pt x="1963882" y="858306"/>
                </a:lnTo>
                <a:lnTo>
                  <a:pt x="1964146" y="858306"/>
                </a:lnTo>
                <a:lnTo>
                  <a:pt x="1964411" y="858571"/>
                </a:lnTo>
                <a:lnTo>
                  <a:pt x="1964146" y="859365"/>
                </a:lnTo>
                <a:lnTo>
                  <a:pt x="1977107" y="859895"/>
                </a:lnTo>
                <a:lnTo>
                  <a:pt x="1969437" y="872337"/>
                </a:lnTo>
                <a:lnTo>
                  <a:pt x="1950656" y="882926"/>
                </a:lnTo>
                <a:lnTo>
                  <a:pt x="1953830" y="883456"/>
                </a:lnTo>
                <a:lnTo>
                  <a:pt x="1957269" y="883456"/>
                </a:lnTo>
                <a:lnTo>
                  <a:pt x="1960443" y="883456"/>
                </a:lnTo>
                <a:lnTo>
                  <a:pt x="1963882" y="883191"/>
                </a:lnTo>
                <a:lnTo>
                  <a:pt x="1969966" y="882132"/>
                </a:lnTo>
                <a:lnTo>
                  <a:pt x="1976049" y="880544"/>
                </a:lnTo>
                <a:lnTo>
                  <a:pt x="1981869" y="878426"/>
                </a:lnTo>
                <a:lnTo>
                  <a:pt x="1987953" y="876043"/>
                </a:lnTo>
                <a:lnTo>
                  <a:pt x="1999327" y="871543"/>
                </a:lnTo>
                <a:lnTo>
                  <a:pt x="2004882" y="869425"/>
                </a:lnTo>
                <a:lnTo>
                  <a:pt x="2010701" y="867572"/>
                </a:lnTo>
                <a:lnTo>
                  <a:pt x="2016520" y="866513"/>
                </a:lnTo>
                <a:lnTo>
                  <a:pt x="2019430" y="865983"/>
                </a:lnTo>
                <a:lnTo>
                  <a:pt x="2022604" y="865719"/>
                </a:lnTo>
                <a:lnTo>
                  <a:pt x="2025779" y="865719"/>
                </a:lnTo>
                <a:lnTo>
                  <a:pt x="2028953" y="865983"/>
                </a:lnTo>
                <a:lnTo>
                  <a:pt x="2031862" y="866248"/>
                </a:lnTo>
                <a:lnTo>
                  <a:pt x="2035037" y="866778"/>
                </a:lnTo>
                <a:lnTo>
                  <a:pt x="2038475" y="867572"/>
                </a:lnTo>
                <a:lnTo>
                  <a:pt x="2041914" y="868895"/>
                </a:lnTo>
                <a:lnTo>
                  <a:pt x="2045353" y="870484"/>
                </a:lnTo>
                <a:lnTo>
                  <a:pt x="2048792" y="872337"/>
                </a:lnTo>
                <a:lnTo>
                  <a:pt x="2063075" y="880544"/>
                </a:lnTo>
                <a:lnTo>
                  <a:pt x="2070217" y="884250"/>
                </a:lnTo>
                <a:lnTo>
                  <a:pt x="2077095" y="887426"/>
                </a:lnTo>
                <a:lnTo>
                  <a:pt x="2080534" y="888750"/>
                </a:lnTo>
                <a:lnTo>
                  <a:pt x="2083972" y="890074"/>
                </a:lnTo>
                <a:lnTo>
                  <a:pt x="2087675" y="890868"/>
                </a:lnTo>
                <a:lnTo>
                  <a:pt x="2091379" y="891662"/>
                </a:lnTo>
                <a:lnTo>
                  <a:pt x="2095082" y="891927"/>
                </a:lnTo>
                <a:lnTo>
                  <a:pt x="2099314" y="892192"/>
                </a:lnTo>
                <a:lnTo>
                  <a:pt x="2103282" y="892192"/>
                </a:lnTo>
                <a:lnTo>
                  <a:pt x="2107779" y="891662"/>
                </a:lnTo>
                <a:lnTo>
                  <a:pt x="2110159" y="887956"/>
                </a:lnTo>
                <a:lnTo>
                  <a:pt x="2123385" y="886632"/>
                </a:lnTo>
                <a:lnTo>
                  <a:pt x="2127088" y="887956"/>
                </a:lnTo>
                <a:lnTo>
                  <a:pt x="2130263" y="889015"/>
                </a:lnTo>
                <a:lnTo>
                  <a:pt x="2132908" y="890339"/>
                </a:lnTo>
                <a:lnTo>
                  <a:pt x="2135024" y="891662"/>
                </a:lnTo>
                <a:lnTo>
                  <a:pt x="2136611" y="893251"/>
                </a:lnTo>
                <a:lnTo>
                  <a:pt x="2137405" y="894574"/>
                </a:lnTo>
                <a:lnTo>
                  <a:pt x="2137669" y="896163"/>
                </a:lnTo>
                <a:lnTo>
                  <a:pt x="2137405" y="897486"/>
                </a:lnTo>
                <a:lnTo>
                  <a:pt x="2137140" y="899340"/>
                </a:lnTo>
                <a:lnTo>
                  <a:pt x="2135818" y="900928"/>
                </a:lnTo>
                <a:lnTo>
                  <a:pt x="2134759" y="902516"/>
                </a:lnTo>
                <a:lnTo>
                  <a:pt x="2132908" y="904369"/>
                </a:lnTo>
                <a:lnTo>
                  <a:pt x="2128940" y="907546"/>
                </a:lnTo>
                <a:lnTo>
                  <a:pt x="2123650" y="910723"/>
                </a:lnTo>
                <a:lnTo>
                  <a:pt x="2118095" y="913900"/>
                </a:lnTo>
                <a:lnTo>
                  <a:pt x="2112011" y="917341"/>
                </a:lnTo>
                <a:lnTo>
                  <a:pt x="2105663" y="920253"/>
                </a:lnTo>
                <a:lnTo>
                  <a:pt x="2099579" y="922636"/>
                </a:lnTo>
                <a:lnTo>
                  <a:pt x="2088998" y="926871"/>
                </a:lnTo>
                <a:lnTo>
                  <a:pt x="2082385" y="929519"/>
                </a:lnTo>
                <a:lnTo>
                  <a:pt x="2086088" y="929783"/>
                </a:lnTo>
                <a:lnTo>
                  <a:pt x="2089792" y="929783"/>
                </a:lnTo>
                <a:lnTo>
                  <a:pt x="2099050" y="929783"/>
                </a:lnTo>
                <a:lnTo>
                  <a:pt x="2108837" y="928989"/>
                </a:lnTo>
                <a:lnTo>
                  <a:pt x="2119682" y="927930"/>
                </a:lnTo>
                <a:lnTo>
                  <a:pt x="2142959" y="924754"/>
                </a:lnTo>
                <a:lnTo>
                  <a:pt x="2154598" y="923695"/>
                </a:lnTo>
                <a:lnTo>
                  <a:pt x="2166237" y="922636"/>
                </a:lnTo>
                <a:lnTo>
                  <a:pt x="2177082" y="921577"/>
                </a:lnTo>
                <a:lnTo>
                  <a:pt x="2187095" y="921313"/>
                </a:lnTo>
                <a:lnTo>
                  <a:pt x="2192045" y="919134"/>
                </a:lnTo>
                <a:lnTo>
                  <a:pt x="2192338" y="919134"/>
                </a:lnTo>
                <a:lnTo>
                  <a:pt x="2187256" y="921312"/>
                </a:lnTo>
                <a:lnTo>
                  <a:pt x="2191895" y="921312"/>
                </a:lnTo>
                <a:lnTo>
                  <a:pt x="2196392" y="921577"/>
                </a:lnTo>
                <a:lnTo>
                  <a:pt x="2200360" y="922106"/>
                </a:lnTo>
                <a:lnTo>
                  <a:pt x="2204063" y="923165"/>
                </a:lnTo>
                <a:lnTo>
                  <a:pt x="2207502" y="923959"/>
                </a:lnTo>
                <a:lnTo>
                  <a:pt x="2210147" y="925283"/>
                </a:lnTo>
                <a:lnTo>
                  <a:pt x="2212527" y="926607"/>
                </a:lnTo>
                <a:lnTo>
                  <a:pt x="2214644" y="928724"/>
                </a:lnTo>
                <a:lnTo>
                  <a:pt x="2215702" y="930842"/>
                </a:lnTo>
                <a:lnTo>
                  <a:pt x="2216495" y="933490"/>
                </a:lnTo>
                <a:lnTo>
                  <a:pt x="2216760" y="936137"/>
                </a:lnTo>
                <a:lnTo>
                  <a:pt x="2216231" y="939314"/>
                </a:lnTo>
                <a:lnTo>
                  <a:pt x="2229192" y="932166"/>
                </a:lnTo>
                <a:lnTo>
                  <a:pt x="2225224" y="937990"/>
                </a:lnTo>
                <a:lnTo>
                  <a:pt x="2231837" y="938255"/>
                </a:lnTo>
                <a:lnTo>
                  <a:pt x="2231308" y="941696"/>
                </a:lnTo>
                <a:lnTo>
                  <a:pt x="2230779" y="944344"/>
                </a:lnTo>
                <a:lnTo>
                  <a:pt x="2229721" y="945932"/>
                </a:lnTo>
                <a:lnTo>
                  <a:pt x="2228927" y="947520"/>
                </a:lnTo>
                <a:lnTo>
                  <a:pt x="2228134" y="948314"/>
                </a:lnTo>
                <a:lnTo>
                  <a:pt x="2226811" y="948844"/>
                </a:lnTo>
                <a:lnTo>
                  <a:pt x="2225753" y="949109"/>
                </a:lnTo>
                <a:lnTo>
                  <a:pt x="2224431" y="949638"/>
                </a:lnTo>
                <a:lnTo>
                  <a:pt x="2222579" y="949638"/>
                </a:lnTo>
                <a:lnTo>
                  <a:pt x="2221256" y="949638"/>
                </a:lnTo>
                <a:lnTo>
                  <a:pt x="2220463" y="949903"/>
                </a:lnTo>
                <a:lnTo>
                  <a:pt x="2219405" y="950168"/>
                </a:lnTo>
                <a:lnTo>
                  <a:pt x="2218611" y="950962"/>
                </a:lnTo>
                <a:lnTo>
                  <a:pt x="2218082" y="952285"/>
                </a:lnTo>
                <a:lnTo>
                  <a:pt x="2217818" y="953874"/>
                </a:lnTo>
                <a:lnTo>
                  <a:pt x="2212792" y="958904"/>
                </a:lnTo>
                <a:lnTo>
                  <a:pt x="2214114" y="965787"/>
                </a:lnTo>
                <a:lnTo>
                  <a:pt x="2217289" y="966051"/>
                </a:lnTo>
                <a:lnTo>
                  <a:pt x="2219140" y="972934"/>
                </a:lnTo>
                <a:lnTo>
                  <a:pt x="2230010" y="957704"/>
                </a:lnTo>
                <a:lnTo>
                  <a:pt x="2236334" y="953079"/>
                </a:lnTo>
                <a:lnTo>
                  <a:pt x="2242682" y="948050"/>
                </a:lnTo>
                <a:lnTo>
                  <a:pt x="2248502" y="943020"/>
                </a:lnTo>
                <a:lnTo>
                  <a:pt x="2254057" y="937990"/>
                </a:lnTo>
                <a:lnTo>
                  <a:pt x="2264902" y="928195"/>
                </a:lnTo>
                <a:lnTo>
                  <a:pt x="2275482" y="918665"/>
                </a:lnTo>
                <a:lnTo>
                  <a:pt x="2280773" y="914429"/>
                </a:lnTo>
                <a:lnTo>
                  <a:pt x="2286592" y="909929"/>
                </a:lnTo>
                <a:lnTo>
                  <a:pt x="2292676" y="905693"/>
                </a:lnTo>
                <a:lnTo>
                  <a:pt x="2298760" y="901722"/>
                </a:lnTo>
                <a:lnTo>
                  <a:pt x="2305108" y="897751"/>
                </a:lnTo>
                <a:lnTo>
                  <a:pt x="2312515" y="894309"/>
                </a:lnTo>
                <a:lnTo>
                  <a:pt x="2320186" y="890868"/>
                </a:lnTo>
                <a:lnTo>
                  <a:pt x="2328650" y="887691"/>
                </a:lnTo>
                <a:lnTo>
                  <a:pt x="2333147" y="882661"/>
                </a:lnTo>
                <a:lnTo>
                  <a:pt x="2327857" y="883720"/>
                </a:lnTo>
                <a:lnTo>
                  <a:pt x="2322566" y="885309"/>
                </a:lnTo>
                <a:lnTo>
                  <a:pt x="2312250" y="888750"/>
                </a:lnTo>
                <a:lnTo>
                  <a:pt x="2301934" y="892721"/>
                </a:lnTo>
                <a:lnTo>
                  <a:pt x="2291618" y="896163"/>
                </a:lnTo>
                <a:lnTo>
                  <a:pt x="2286592" y="897751"/>
                </a:lnTo>
                <a:lnTo>
                  <a:pt x="2281302" y="899340"/>
                </a:lnTo>
                <a:lnTo>
                  <a:pt x="2276540" y="900398"/>
                </a:lnTo>
                <a:lnTo>
                  <a:pt x="2271515" y="901722"/>
                </a:lnTo>
                <a:lnTo>
                  <a:pt x="2266489" y="902251"/>
                </a:lnTo>
                <a:lnTo>
                  <a:pt x="2261463" y="902516"/>
                </a:lnTo>
                <a:lnTo>
                  <a:pt x="2256437" y="902251"/>
                </a:lnTo>
                <a:lnTo>
                  <a:pt x="2251411" y="901722"/>
                </a:lnTo>
                <a:lnTo>
                  <a:pt x="2259347" y="896957"/>
                </a:lnTo>
                <a:lnTo>
                  <a:pt x="2269663" y="891133"/>
                </a:lnTo>
                <a:lnTo>
                  <a:pt x="2275747" y="887956"/>
                </a:lnTo>
                <a:lnTo>
                  <a:pt x="2282095" y="885044"/>
                </a:lnTo>
                <a:lnTo>
                  <a:pt x="2288708" y="882132"/>
                </a:lnTo>
                <a:lnTo>
                  <a:pt x="2295586" y="879485"/>
                </a:lnTo>
                <a:lnTo>
                  <a:pt x="2302199" y="876837"/>
                </a:lnTo>
                <a:lnTo>
                  <a:pt x="2309076" y="874720"/>
                </a:lnTo>
                <a:lnTo>
                  <a:pt x="2315424" y="872866"/>
                </a:lnTo>
                <a:lnTo>
                  <a:pt x="2321773" y="871808"/>
                </a:lnTo>
                <a:lnTo>
                  <a:pt x="2327857" y="871278"/>
                </a:lnTo>
                <a:lnTo>
                  <a:pt x="2330502" y="871278"/>
                </a:lnTo>
                <a:lnTo>
                  <a:pt x="2333147" y="871543"/>
                </a:lnTo>
                <a:lnTo>
                  <a:pt x="2335528" y="871808"/>
                </a:lnTo>
                <a:lnTo>
                  <a:pt x="2337908" y="872072"/>
                </a:lnTo>
                <a:lnTo>
                  <a:pt x="2340024" y="872866"/>
                </a:lnTo>
                <a:lnTo>
                  <a:pt x="2342141" y="873925"/>
                </a:lnTo>
                <a:lnTo>
                  <a:pt x="2340289" y="881338"/>
                </a:lnTo>
                <a:lnTo>
                  <a:pt x="2340024" y="885838"/>
                </a:lnTo>
                <a:lnTo>
                  <a:pt x="2340024" y="887426"/>
                </a:lnTo>
                <a:lnTo>
                  <a:pt x="2340024" y="888221"/>
                </a:lnTo>
                <a:lnTo>
                  <a:pt x="2340289" y="888485"/>
                </a:lnTo>
                <a:lnTo>
                  <a:pt x="2340818" y="888750"/>
                </a:lnTo>
                <a:lnTo>
                  <a:pt x="2341876" y="888750"/>
                </a:lnTo>
                <a:lnTo>
                  <a:pt x="2342934" y="888750"/>
                </a:lnTo>
                <a:lnTo>
                  <a:pt x="2343463" y="889015"/>
                </a:lnTo>
                <a:lnTo>
                  <a:pt x="2344257" y="889544"/>
                </a:lnTo>
                <a:lnTo>
                  <a:pt x="2344521" y="890868"/>
                </a:lnTo>
                <a:lnTo>
                  <a:pt x="2344786" y="892192"/>
                </a:lnTo>
                <a:lnTo>
                  <a:pt x="2348489" y="901193"/>
                </a:lnTo>
                <a:lnTo>
                  <a:pt x="2356424" y="900398"/>
                </a:lnTo>
                <a:lnTo>
                  <a:pt x="2364889" y="899340"/>
                </a:lnTo>
                <a:lnTo>
                  <a:pt x="2383405" y="896692"/>
                </a:lnTo>
                <a:lnTo>
                  <a:pt x="2403773" y="893780"/>
                </a:lnTo>
                <a:lnTo>
                  <a:pt x="2414089" y="892192"/>
                </a:lnTo>
                <a:lnTo>
                  <a:pt x="2424141" y="891133"/>
                </a:lnTo>
                <a:lnTo>
                  <a:pt x="2434457" y="890339"/>
                </a:lnTo>
                <a:lnTo>
                  <a:pt x="2444509" y="889544"/>
                </a:lnTo>
                <a:lnTo>
                  <a:pt x="2454031" y="889544"/>
                </a:lnTo>
                <a:lnTo>
                  <a:pt x="2463289" y="890339"/>
                </a:lnTo>
                <a:lnTo>
                  <a:pt x="2467257" y="890868"/>
                </a:lnTo>
                <a:lnTo>
                  <a:pt x="2471489" y="891398"/>
                </a:lnTo>
                <a:lnTo>
                  <a:pt x="2475457" y="892192"/>
                </a:lnTo>
                <a:lnTo>
                  <a:pt x="2479425" y="893515"/>
                </a:lnTo>
                <a:lnTo>
                  <a:pt x="2482863" y="894574"/>
                </a:lnTo>
                <a:lnTo>
                  <a:pt x="2486038" y="896163"/>
                </a:lnTo>
                <a:lnTo>
                  <a:pt x="2489212" y="897751"/>
                </a:lnTo>
                <a:lnTo>
                  <a:pt x="2491857" y="899604"/>
                </a:lnTo>
                <a:lnTo>
                  <a:pt x="2495825" y="900928"/>
                </a:lnTo>
                <a:lnTo>
                  <a:pt x="2499264" y="901193"/>
                </a:lnTo>
                <a:lnTo>
                  <a:pt x="2502438" y="900928"/>
                </a:lnTo>
                <a:lnTo>
                  <a:pt x="2504025" y="900398"/>
                </a:lnTo>
                <a:lnTo>
                  <a:pt x="2505347" y="900133"/>
                </a:lnTo>
                <a:lnTo>
                  <a:pt x="2506670" y="899340"/>
                </a:lnTo>
                <a:lnTo>
                  <a:pt x="2507728" y="898810"/>
                </a:lnTo>
                <a:lnTo>
                  <a:pt x="2508786" y="897486"/>
                </a:lnTo>
                <a:lnTo>
                  <a:pt x="2509580" y="896427"/>
                </a:lnTo>
                <a:lnTo>
                  <a:pt x="2510109" y="894839"/>
                </a:lnTo>
                <a:lnTo>
                  <a:pt x="2510638" y="893515"/>
                </a:lnTo>
                <a:lnTo>
                  <a:pt x="2511431" y="891662"/>
                </a:lnTo>
                <a:lnTo>
                  <a:pt x="2511696" y="889544"/>
                </a:lnTo>
                <a:lnTo>
                  <a:pt x="2509315" y="889015"/>
                </a:lnTo>
                <a:lnTo>
                  <a:pt x="2507464" y="888750"/>
                </a:lnTo>
                <a:lnTo>
                  <a:pt x="2505347" y="888750"/>
                </a:lnTo>
                <a:lnTo>
                  <a:pt x="2503760" y="889015"/>
                </a:lnTo>
                <a:lnTo>
                  <a:pt x="2500851" y="890074"/>
                </a:lnTo>
                <a:lnTo>
                  <a:pt x="2497941" y="890868"/>
                </a:lnTo>
                <a:lnTo>
                  <a:pt x="2495560" y="891133"/>
                </a:lnTo>
                <a:lnTo>
                  <a:pt x="2494238" y="891133"/>
                </a:lnTo>
                <a:lnTo>
                  <a:pt x="2493180" y="890868"/>
                </a:lnTo>
                <a:lnTo>
                  <a:pt x="2492386" y="890074"/>
                </a:lnTo>
                <a:lnTo>
                  <a:pt x="2491064" y="889015"/>
                </a:lnTo>
                <a:lnTo>
                  <a:pt x="2490270" y="887691"/>
                </a:lnTo>
                <a:lnTo>
                  <a:pt x="2488947" y="885573"/>
                </a:lnTo>
                <a:lnTo>
                  <a:pt x="2498205" y="875514"/>
                </a:lnTo>
                <a:lnTo>
                  <a:pt x="2515664" y="865983"/>
                </a:lnTo>
                <a:lnTo>
                  <a:pt x="2520425" y="866248"/>
                </a:lnTo>
                <a:lnTo>
                  <a:pt x="2527567" y="868895"/>
                </a:lnTo>
                <a:lnTo>
                  <a:pt x="2530212" y="875514"/>
                </a:lnTo>
                <a:lnTo>
                  <a:pt x="2542909" y="872337"/>
                </a:lnTo>
                <a:lnTo>
                  <a:pt x="2531006" y="883191"/>
                </a:lnTo>
                <a:lnTo>
                  <a:pt x="2536825" y="879749"/>
                </a:lnTo>
                <a:lnTo>
                  <a:pt x="2542909" y="876573"/>
                </a:lnTo>
                <a:lnTo>
                  <a:pt x="2549522" y="873925"/>
                </a:lnTo>
                <a:lnTo>
                  <a:pt x="2555870" y="871543"/>
                </a:lnTo>
                <a:lnTo>
                  <a:pt x="2552696" y="873925"/>
                </a:lnTo>
                <a:lnTo>
                  <a:pt x="2549786" y="876043"/>
                </a:lnTo>
                <a:lnTo>
                  <a:pt x="2547141" y="878426"/>
                </a:lnTo>
                <a:lnTo>
                  <a:pt x="2544496" y="881073"/>
                </a:lnTo>
                <a:lnTo>
                  <a:pt x="2539999" y="886103"/>
                </a:lnTo>
                <a:lnTo>
                  <a:pt x="2536560" y="891398"/>
                </a:lnTo>
                <a:lnTo>
                  <a:pt x="2533122" y="896692"/>
                </a:lnTo>
                <a:lnTo>
                  <a:pt x="2529683" y="902251"/>
                </a:lnTo>
                <a:lnTo>
                  <a:pt x="2526509" y="907811"/>
                </a:lnTo>
                <a:lnTo>
                  <a:pt x="2523335" y="913635"/>
                </a:lnTo>
                <a:lnTo>
                  <a:pt x="2537089" y="909664"/>
                </a:lnTo>
                <a:lnTo>
                  <a:pt x="2531535" y="913900"/>
                </a:lnTo>
                <a:lnTo>
                  <a:pt x="2538412" y="913370"/>
                </a:lnTo>
                <a:lnTo>
                  <a:pt x="2537354" y="914958"/>
                </a:lnTo>
                <a:lnTo>
                  <a:pt x="2536560" y="916282"/>
                </a:lnTo>
                <a:lnTo>
                  <a:pt x="2534709" y="918400"/>
                </a:lnTo>
                <a:lnTo>
                  <a:pt x="2532328" y="920253"/>
                </a:lnTo>
                <a:lnTo>
                  <a:pt x="2529683" y="921047"/>
                </a:lnTo>
                <a:lnTo>
                  <a:pt x="2527038" y="921841"/>
                </a:lnTo>
                <a:lnTo>
                  <a:pt x="2524393" y="922636"/>
                </a:lnTo>
                <a:lnTo>
                  <a:pt x="2519631" y="923165"/>
                </a:lnTo>
                <a:lnTo>
                  <a:pt x="2517515" y="923430"/>
                </a:lnTo>
                <a:lnTo>
                  <a:pt x="2515399" y="923959"/>
                </a:lnTo>
                <a:lnTo>
                  <a:pt x="2513547" y="924754"/>
                </a:lnTo>
                <a:lnTo>
                  <a:pt x="2512489" y="926342"/>
                </a:lnTo>
                <a:lnTo>
                  <a:pt x="2512225" y="927136"/>
                </a:lnTo>
                <a:lnTo>
                  <a:pt x="2511960" y="928195"/>
                </a:lnTo>
                <a:lnTo>
                  <a:pt x="2511960" y="930842"/>
                </a:lnTo>
                <a:lnTo>
                  <a:pt x="2512754" y="934019"/>
                </a:lnTo>
                <a:lnTo>
                  <a:pt x="2514076" y="937725"/>
                </a:lnTo>
                <a:lnTo>
                  <a:pt x="2516193" y="926077"/>
                </a:lnTo>
                <a:lnTo>
                  <a:pt x="2529154" y="925283"/>
                </a:lnTo>
                <a:lnTo>
                  <a:pt x="2529418" y="925283"/>
                </a:lnTo>
                <a:lnTo>
                  <a:pt x="2534973" y="922106"/>
                </a:lnTo>
                <a:lnTo>
                  <a:pt x="2547406" y="909135"/>
                </a:lnTo>
                <a:lnTo>
                  <a:pt x="2547670" y="907281"/>
                </a:lnTo>
                <a:lnTo>
                  <a:pt x="2547935" y="905428"/>
                </a:lnTo>
                <a:lnTo>
                  <a:pt x="2548199" y="903840"/>
                </a:lnTo>
                <a:lnTo>
                  <a:pt x="2549257" y="901987"/>
                </a:lnTo>
                <a:lnTo>
                  <a:pt x="2550844" y="898545"/>
                </a:lnTo>
                <a:lnTo>
                  <a:pt x="2553490" y="895104"/>
                </a:lnTo>
                <a:lnTo>
                  <a:pt x="2556399" y="891927"/>
                </a:lnTo>
                <a:lnTo>
                  <a:pt x="2560102" y="888750"/>
                </a:lnTo>
                <a:lnTo>
                  <a:pt x="2563806" y="885838"/>
                </a:lnTo>
                <a:lnTo>
                  <a:pt x="2567509" y="882926"/>
                </a:lnTo>
                <a:lnTo>
                  <a:pt x="2575973" y="877896"/>
                </a:lnTo>
                <a:lnTo>
                  <a:pt x="2584173" y="873131"/>
                </a:lnTo>
                <a:lnTo>
                  <a:pt x="2591051" y="869160"/>
                </a:lnTo>
                <a:lnTo>
                  <a:pt x="2596606" y="865983"/>
                </a:lnTo>
                <a:lnTo>
                  <a:pt x="2604012" y="947520"/>
                </a:lnTo>
                <a:lnTo>
                  <a:pt x="2611683" y="1029057"/>
                </a:lnTo>
                <a:lnTo>
                  <a:pt x="2610096" y="1029586"/>
                </a:lnTo>
                <a:lnTo>
                  <a:pt x="2606922" y="1023233"/>
                </a:lnTo>
                <a:lnTo>
                  <a:pt x="2600838" y="1026145"/>
                </a:lnTo>
                <a:lnTo>
                  <a:pt x="2601103" y="1033293"/>
                </a:lnTo>
                <a:lnTo>
                  <a:pt x="2594490" y="1034881"/>
                </a:lnTo>
                <a:lnTo>
                  <a:pt x="2593432" y="1036999"/>
                </a:lnTo>
                <a:lnTo>
                  <a:pt x="2591580" y="1038852"/>
                </a:lnTo>
                <a:lnTo>
                  <a:pt x="2589993" y="1040176"/>
                </a:lnTo>
                <a:lnTo>
                  <a:pt x="2587612" y="1041764"/>
                </a:lnTo>
                <a:lnTo>
                  <a:pt x="2584967" y="1042823"/>
                </a:lnTo>
                <a:lnTo>
                  <a:pt x="2582322" y="1044147"/>
                </a:lnTo>
                <a:lnTo>
                  <a:pt x="2579148" y="1044941"/>
                </a:lnTo>
                <a:lnTo>
                  <a:pt x="2575973" y="1045735"/>
                </a:lnTo>
                <a:lnTo>
                  <a:pt x="2568832" y="1047059"/>
                </a:lnTo>
                <a:lnTo>
                  <a:pt x="2561161" y="1047588"/>
                </a:lnTo>
                <a:lnTo>
                  <a:pt x="2553225" y="1047853"/>
                </a:lnTo>
                <a:lnTo>
                  <a:pt x="2544760" y="1047853"/>
                </a:lnTo>
                <a:lnTo>
                  <a:pt x="2528360" y="1047324"/>
                </a:lnTo>
                <a:lnTo>
                  <a:pt x="2513018" y="1046264"/>
                </a:lnTo>
                <a:lnTo>
                  <a:pt x="2506670" y="1046000"/>
                </a:lnTo>
                <a:lnTo>
                  <a:pt x="2506317" y="1046000"/>
                </a:lnTo>
                <a:lnTo>
                  <a:pt x="2504818" y="1045470"/>
                </a:lnTo>
                <a:lnTo>
                  <a:pt x="2503923" y="1046000"/>
                </a:lnTo>
                <a:lnTo>
                  <a:pt x="2500851" y="1046000"/>
                </a:lnTo>
                <a:lnTo>
                  <a:pt x="2496089" y="1046000"/>
                </a:lnTo>
                <a:lnTo>
                  <a:pt x="2492386" y="1046794"/>
                </a:lnTo>
                <a:lnTo>
                  <a:pt x="2498999" y="1048914"/>
                </a:lnTo>
                <a:lnTo>
                  <a:pt x="2503923" y="1046000"/>
                </a:lnTo>
                <a:lnTo>
                  <a:pt x="2506317" y="1046000"/>
                </a:lnTo>
                <a:lnTo>
                  <a:pt x="2509315" y="1047059"/>
                </a:lnTo>
                <a:lnTo>
                  <a:pt x="2513547" y="1048382"/>
                </a:lnTo>
                <a:lnTo>
                  <a:pt x="2517780" y="1049709"/>
                </a:lnTo>
                <a:lnTo>
                  <a:pt x="2520954" y="1050768"/>
                </a:lnTo>
                <a:lnTo>
                  <a:pt x="2522541" y="1051298"/>
                </a:lnTo>
                <a:lnTo>
                  <a:pt x="2523335" y="1052356"/>
                </a:lnTo>
                <a:lnTo>
                  <a:pt x="2523864" y="1052886"/>
                </a:lnTo>
                <a:lnTo>
                  <a:pt x="2524128" y="1053680"/>
                </a:lnTo>
                <a:lnTo>
                  <a:pt x="2523864" y="1054474"/>
                </a:lnTo>
                <a:lnTo>
                  <a:pt x="2523070" y="1055533"/>
                </a:lnTo>
                <a:lnTo>
                  <a:pt x="2521483" y="1056592"/>
                </a:lnTo>
                <a:lnTo>
                  <a:pt x="2519631" y="1057915"/>
                </a:lnTo>
                <a:lnTo>
                  <a:pt x="2525186" y="1055533"/>
                </a:lnTo>
                <a:lnTo>
                  <a:pt x="2530212" y="1053415"/>
                </a:lnTo>
                <a:lnTo>
                  <a:pt x="2532328" y="1052886"/>
                </a:lnTo>
                <a:lnTo>
                  <a:pt x="2534709" y="1052356"/>
                </a:lnTo>
                <a:lnTo>
                  <a:pt x="2536825" y="1052356"/>
                </a:lnTo>
                <a:lnTo>
                  <a:pt x="2539206" y="1051827"/>
                </a:lnTo>
                <a:lnTo>
                  <a:pt x="2541322" y="1052356"/>
                </a:lnTo>
                <a:lnTo>
                  <a:pt x="2543173" y="1052886"/>
                </a:lnTo>
                <a:lnTo>
                  <a:pt x="2545554" y="1053415"/>
                </a:lnTo>
                <a:lnTo>
                  <a:pt x="2547670" y="1054474"/>
                </a:lnTo>
                <a:lnTo>
                  <a:pt x="2549786" y="1055797"/>
                </a:lnTo>
                <a:lnTo>
                  <a:pt x="2552167" y="1057651"/>
                </a:lnTo>
                <a:lnTo>
                  <a:pt x="2554548" y="1059503"/>
                </a:lnTo>
                <a:lnTo>
                  <a:pt x="2556664" y="1061886"/>
                </a:lnTo>
                <a:lnTo>
                  <a:pt x="2557193" y="1064269"/>
                </a:lnTo>
                <a:lnTo>
                  <a:pt x="2557193" y="1066387"/>
                </a:lnTo>
                <a:lnTo>
                  <a:pt x="2556664" y="1068505"/>
                </a:lnTo>
                <a:lnTo>
                  <a:pt x="2556135" y="1070358"/>
                </a:lnTo>
                <a:lnTo>
                  <a:pt x="2555606" y="1072211"/>
                </a:lnTo>
                <a:lnTo>
                  <a:pt x="2554548" y="1073535"/>
                </a:lnTo>
                <a:lnTo>
                  <a:pt x="2552960" y="1075388"/>
                </a:lnTo>
                <a:lnTo>
                  <a:pt x="2551373" y="1076712"/>
                </a:lnTo>
                <a:lnTo>
                  <a:pt x="2549786" y="1078035"/>
                </a:lnTo>
                <a:lnTo>
                  <a:pt x="2547935" y="1079358"/>
                </a:lnTo>
                <a:lnTo>
                  <a:pt x="2543702" y="1081476"/>
                </a:lnTo>
                <a:lnTo>
                  <a:pt x="2539206" y="1083329"/>
                </a:lnTo>
                <a:lnTo>
                  <a:pt x="2534180" y="1085183"/>
                </a:lnTo>
                <a:lnTo>
                  <a:pt x="2523864" y="1088624"/>
                </a:lnTo>
                <a:lnTo>
                  <a:pt x="2519367" y="1090212"/>
                </a:lnTo>
                <a:lnTo>
                  <a:pt x="2514870" y="1091800"/>
                </a:lnTo>
                <a:lnTo>
                  <a:pt x="2510902" y="1093918"/>
                </a:lnTo>
                <a:lnTo>
                  <a:pt x="2509580" y="1094977"/>
                </a:lnTo>
                <a:lnTo>
                  <a:pt x="2507993" y="1096301"/>
                </a:lnTo>
                <a:lnTo>
                  <a:pt x="2506670" y="1097361"/>
                </a:lnTo>
                <a:lnTo>
                  <a:pt x="2505876" y="1098685"/>
                </a:lnTo>
                <a:lnTo>
                  <a:pt x="2505083" y="1100008"/>
                </a:lnTo>
                <a:lnTo>
                  <a:pt x="2504554" y="1101596"/>
                </a:lnTo>
                <a:lnTo>
                  <a:pt x="2499264" y="1102126"/>
                </a:lnTo>
                <a:lnTo>
                  <a:pt x="2494238" y="1102655"/>
                </a:lnTo>
                <a:lnTo>
                  <a:pt x="2489741" y="1104244"/>
                </a:lnTo>
                <a:lnTo>
                  <a:pt x="2487360" y="1105038"/>
                </a:lnTo>
                <a:lnTo>
                  <a:pt x="2485244" y="1105832"/>
                </a:lnTo>
                <a:lnTo>
                  <a:pt x="2483128" y="1107156"/>
                </a:lnTo>
                <a:lnTo>
                  <a:pt x="2481541" y="1108479"/>
                </a:lnTo>
                <a:lnTo>
                  <a:pt x="2479954" y="1110067"/>
                </a:lnTo>
                <a:lnTo>
                  <a:pt x="2478102" y="1111921"/>
                </a:lnTo>
                <a:lnTo>
                  <a:pt x="2477044" y="1113509"/>
                </a:lnTo>
                <a:lnTo>
                  <a:pt x="2475722" y="1115627"/>
                </a:lnTo>
                <a:lnTo>
                  <a:pt x="2474928" y="1118009"/>
                </a:lnTo>
                <a:lnTo>
                  <a:pt x="2474134" y="1120391"/>
                </a:lnTo>
                <a:lnTo>
                  <a:pt x="2468844" y="1115627"/>
                </a:lnTo>
                <a:lnTo>
                  <a:pt x="2466992" y="1118009"/>
                </a:lnTo>
                <a:lnTo>
                  <a:pt x="2465405" y="1120127"/>
                </a:lnTo>
                <a:lnTo>
                  <a:pt x="2461438" y="1123833"/>
                </a:lnTo>
                <a:lnTo>
                  <a:pt x="2456941" y="1127275"/>
                </a:lnTo>
                <a:lnTo>
                  <a:pt x="2452973" y="1130187"/>
                </a:lnTo>
                <a:lnTo>
                  <a:pt x="2448741" y="1133628"/>
                </a:lnTo>
                <a:lnTo>
                  <a:pt x="2445038" y="1136540"/>
                </a:lnTo>
                <a:lnTo>
                  <a:pt x="2441863" y="1139717"/>
                </a:lnTo>
                <a:lnTo>
                  <a:pt x="2440276" y="1141570"/>
                </a:lnTo>
                <a:lnTo>
                  <a:pt x="2439218" y="1143159"/>
                </a:lnTo>
                <a:lnTo>
                  <a:pt x="2429431" y="1148983"/>
                </a:lnTo>
                <a:lnTo>
                  <a:pt x="2420702" y="1155072"/>
                </a:lnTo>
                <a:lnTo>
                  <a:pt x="2404302" y="1166720"/>
                </a:lnTo>
                <a:lnTo>
                  <a:pt x="2402979" y="1169632"/>
                </a:lnTo>
                <a:lnTo>
                  <a:pt x="2401392" y="1172544"/>
                </a:lnTo>
                <a:lnTo>
                  <a:pt x="2397425" y="1178898"/>
                </a:lnTo>
                <a:lnTo>
                  <a:pt x="2392663" y="1185517"/>
                </a:lnTo>
                <a:lnTo>
                  <a:pt x="2387108" y="1192399"/>
                </a:lnTo>
                <a:lnTo>
                  <a:pt x="2380760" y="1199282"/>
                </a:lnTo>
                <a:lnTo>
                  <a:pt x="2373883" y="1206695"/>
                </a:lnTo>
                <a:lnTo>
                  <a:pt x="2359070" y="1221255"/>
                </a:lnTo>
                <a:lnTo>
                  <a:pt x="2344257" y="1235549"/>
                </a:lnTo>
                <a:lnTo>
                  <a:pt x="2329444" y="1249843"/>
                </a:lnTo>
                <a:lnTo>
                  <a:pt x="2322831" y="1256462"/>
                </a:lnTo>
                <a:lnTo>
                  <a:pt x="2316482" y="1263344"/>
                </a:lnTo>
                <a:lnTo>
                  <a:pt x="2310928" y="1269432"/>
                </a:lnTo>
                <a:lnTo>
                  <a:pt x="2306431" y="1275257"/>
                </a:lnTo>
                <a:lnTo>
                  <a:pt x="2313044" y="1285847"/>
                </a:lnTo>
                <a:lnTo>
                  <a:pt x="2319128" y="1287701"/>
                </a:lnTo>
                <a:lnTo>
                  <a:pt x="2320186" y="1288230"/>
                </a:lnTo>
                <a:lnTo>
                  <a:pt x="2324418" y="1286376"/>
                </a:lnTo>
                <a:lnTo>
                  <a:pt x="2328650" y="1285052"/>
                </a:lnTo>
                <a:lnTo>
                  <a:pt x="2332353" y="1284259"/>
                </a:lnTo>
                <a:lnTo>
                  <a:pt x="2336321" y="1283994"/>
                </a:lnTo>
                <a:lnTo>
                  <a:pt x="2338173" y="1284259"/>
                </a:lnTo>
                <a:lnTo>
                  <a:pt x="2340024" y="1284788"/>
                </a:lnTo>
                <a:lnTo>
                  <a:pt x="2341876" y="1285318"/>
                </a:lnTo>
                <a:lnTo>
                  <a:pt x="2343463" y="1285847"/>
                </a:lnTo>
                <a:lnTo>
                  <a:pt x="2345315" y="1286906"/>
                </a:lnTo>
                <a:lnTo>
                  <a:pt x="2346902" y="1288230"/>
                </a:lnTo>
                <a:lnTo>
                  <a:pt x="2348489" y="1289289"/>
                </a:lnTo>
                <a:lnTo>
                  <a:pt x="2350076" y="1291142"/>
                </a:lnTo>
                <a:lnTo>
                  <a:pt x="2346637" y="1300937"/>
                </a:lnTo>
                <a:lnTo>
                  <a:pt x="2342670" y="1312056"/>
                </a:lnTo>
                <a:lnTo>
                  <a:pt x="2338702" y="1323704"/>
                </a:lnTo>
                <a:lnTo>
                  <a:pt x="2333941" y="1336147"/>
                </a:lnTo>
                <a:lnTo>
                  <a:pt x="2331295" y="1341971"/>
                </a:lnTo>
                <a:lnTo>
                  <a:pt x="2328386" y="1347795"/>
                </a:lnTo>
                <a:lnTo>
                  <a:pt x="2325476" y="1353355"/>
                </a:lnTo>
                <a:lnTo>
                  <a:pt x="2322037" y="1358385"/>
                </a:lnTo>
                <a:lnTo>
                  <a:pt x="2318599" y="1363150"/>
                </a:lnTo>
                <a:lnTo>
                  <a:pt x="2314631" y="1367385"/>
                </a:lnTo>
                <a:lnTo>
                  <a:pt x="2310399" y="1370827"/>
                </a:lnTo>
                <a:lnTo>
                  <a:pt x="2308282" y="1372415"/>
                </a:lnTo>
                <a:lnTo>
                  <a:pt x="2306166" y="1374004"/>
                </a:lnTo>
                <a:lnTo>
                  <a:pt x="2331560" y="1364209"/>
                </a:lnTo>
                <a:lnTo>
                  <a:pt x="2331824" y="1364209"/>
                </a:lnTo>
                <a:lnTo>
                  <a:pt x="2332089" y="1364209"/>
                </a:lnTo>
                <a:lnTo>
                  <a:pt x="2319921" y="1371357"/>
                </a:lnTo>
                <a:lnTo>
                  <a:pt x="2334470" y="1367385"/>
                </a:lnTo>
                <a:lnTo>
                  <a:pt x="2351134" y="1362621"/>
                </a:lnTo>
                <a:lnTo>
                  <a:pt x="2360392" y="1360768"/>
                </a:lnTo>
                <a:lnTo>
                  <a:pt x="2369386" y="1358650"/>
                </a:lnTo>
                <a:lnTo>
                  <a:pt x="2378644" y="1357061"/>
                </a:lnTo>
                <a:lnTo>
                  <a:pt x="2387902" y="1356002"/>
                </a:lnTo>
                <a:lnTo>
                  <a:pt x="2397160" y="1355473"/>
                </a:lnTo>
                <a:lnTo>
                  <a:pt x="2401657" y="1355473"/>
                </a:lnTo>
                <a:lnTo>
                  <a:pt x="2406418" y="1355473"/>
                </a:lnTo>
                <a:lnTo>
                  <a:pt x="2410650" y="1355738"/>
                </a:lnTo>
                <a:lnTo>
                  <a:pt x="2415147" y="1356002"/>
                </a:lnTo>
                <a:lnTo>
                  <a:pt x="2419115" y="1356796"/>
                </a:lnTo>
                <a:lnTo>
                  <a:pt x="2423347" y="1357855"/>
                </a:lnTo>
                <a:lnTo>
                  <a:pt x="2427580" y="1358914"/>
                </a:lnTo>
                <a:lnTo>
                  <a:pt x="2431283" y="1360503"/>
                </a:lnTo>
                <a:lnTo>
                  <a:pt x="2434986" y="1361826"/>
                </a:lnTo>
                <a:lnTo>
                  <a:pt x="2438689" y="1363945"/>
                </a:lnTo>
                <a:lnTo>
                  <a:pt x="2442128" y="1366327"/>
                </a:lnTo>
                <a:lnTo>
                  <a:pt x="2445302" y="1368975"/>
                </a:lnTo>
                <a:lnTo>
                  <a:pt x="2448212" y="1371622"/>
                </a:lnTo>
                <a:lnTo>
                  <a:pt x="2451121" y="1374798"/>
                </a:lnTo>
                <a:lnTo>
                  <a:pt x="2455618" y="1379828"/>
                </a:lnTo>
                <a:lnTo>
                  <a:pt x="2460115" y="1384063"/>
                </a:lnTo>
                <a:lnTo>
                  <a:pt x="2464083" y="1388035"/>
                </a:lnTo>
                <a:lnTo>
                  <a:pt x="2468580" y="1390946"/>
                </a:lnTo>
                <a:lnTo>
                  <a:pt x="2472547" y="1393858"/>
                </a:lnTo>
                <a:lnTo>
                  <a:pt x="2477044" y="1396241"/>
                </a:lnTo>
                <a:lnTo>
                  <a:pt x="2485509" y="1400213"/>
                </a:lnTo>
                <a:lnTo>
                  <a:pt x="2494238" y="1404449"/>
                </a:lnTo>
                <a:lnTo>
                  <a:pt x="2498999" y="1406831"/>
                </a:lnTo>
                <a:lnTo>
                  <a:pt x="2503496" y="1409213"/>
                </a:lnTo>
                <a:lnTo>
                  <a:pt x="2507993" y="1412125"/>
                </a:lnTo>
                <a:lnTo>
                  <a:pt x="2513018" y="1415301"/>
                </a:lnTo>
                <a:lnTo>
                  <a:pt x="2518044" y="1419272"/>
                </a:lnTo>
                <a:lnTo>
                  <a:pt x="2523070" y="1423771"/>
                </a:lnTo>
                <a:lnTo>
                  <a:pt x="2449799" y="1431714"/>
                </a:lnTo>
                <a:lnTo>
                  <a:pt x="2376528" y="1439392"/>
                </a:lnTo>
                <a:lnTo>
                  <a:pt x="2302728" y="1446539"/>
                </a:lnTo>
                <a:lnTo>
                  <a:pt x="2229456" y="1453423"/>
                </a:lnTo>
                <a:lnTo>
                  <a:pt x="2155921" y="1459775"/>
                </a:lnTo>
                <a:lnTo>
                  <a:pt x="2082385" y="1465864"/>
                </a:lnTo>
                <a:lnTo>
                  <a:pt x="2008585" y="1470895"/>
                </a:lnTo>
                <a:lnTo>
                  <a:pt x="1935049" y="1475924"/>
                </a:lnTo>
                <a:lnTo>
                  <a:pt x="1861514" y="1480424"/>
                </a:lnTo>
                <a:lnTo>
                  <a:pt x="1787714" y="1484130"/>
                </a:lnTo>
                <a:lnTo>
                  <a:pt x="1713913" y="1487573"/>
                </a:lnTo>
                <a:lnTo>
                  <a:pt x="1640378" y="1490219"/>
                </a:lnTo>
                <a:lnTo>
                  <a:pt x="1566313" y="1492338"/>
                </a:lnTo>
                <a:lnTo>
                  <a:pt x="1492777" y="1493926"/>
                </a:lnTo>
                <a:lnTo>
                  <a:pt x="1418977" y="1494720"/>
                </a:lnTo>
                <a:lnTo>
                  <a:pt x="1345177" y="1494720"/>
                </a:lnTo>
                <a:lnTo>
                  <a:pt x="1358667" y="1457393"/>
                </a:lnTo>
                <a:lnTo>
                  <a:pt x="1372687" y="1419007"/>
                </a:lnTo>
                <a:lnTo>
                  <a:pt x="1386706" y="1379562"/>
                </a:lnTo>
                <a:lnTo>
                  <a:pt x="1401255" y="1338794"/>
                </a:lnTo>
                <a:lnTo>
                  <a:pt x="1416596" y="1297495"/>
                </a:lnTo>
                <a:lnTo>
                  <a:pt x="1432468" y="1256197"/>
                </a:lnTo>
                <a:lnTo>
                  <a:pt x="1448868" y="1214637"/>
                </a:lnTo>
                <a:lnTo>
                  <a:pt x="1457332" y="1193722"/>
                </a:lnTo>
                <a:lnTo>
                  <a:pt x="1461906" y="1182565"/>
                </a:lnTo>
                <a:lnTo>
                  <a:pt x="1468177" y="1169102"/>
                </a:lnTo>
                <a:lnTo>
                  <a:pt x="1486693" y="1130187"/>
                </a:lnTo>
                <a:lnTo>
                  <a:pt x="1505474" y="1091800"/>
                </a:lnTo>
                <a:lnTo>
                  <a:pt x="1524784" y="1053945"/>
                </a:lnTo>
                <a:lnTo>
                  <a:pt x="1544094" y="1016615"/>
                </a:lnTo>
                <a:lnTo>
                  <a:pt x="1563932" y="979817"/>
                </a:lnTo>
                <a:lnTo>
                  <a:pt x="1568640" y="971262"/>
                </a:lnTo>
                <a:lnTo>
                  <a:pt x="1575307" y="961022"/>
                </a:lnTo>
                <a:lnTo>
                  <a:pt x="1586681" y="944079"/>
                </a:lnTo>
                <a:lnTo>
                  <a:pt x="1598320" y="927136"/>
                </a:lnTo>
                <a:lnTo>
                  <a:pt x="1610487" y="910988"/>
                </a:lnTo>
                <a:lnTo>
                  <a:pt x="1622655" y="895898"/>
                </a:lnTo>
                <a:lnTo>
                  <a:pt x="1635352" y="880808"/>
                </a:lnTo>
                <a:lnTo>
                  <a:pt x="1636674" y="880808"/>
                </a:lnTo>
                <a:lnTo>
                  <a:pt x="1641700" y="880808"/>
                </a:lnTo>
                <a:lnTo>
                  <a:pt x="1645933" y="881867"/>
                </a:lnTo>
                <a:lnTo>
                  <a:pt x="1650165" y="882926"/>
                </a:lnTo>
                <a:lnTo>
                  <a:pt x="1654926" y="884250"/>
                </a:lnTo>
                <a:lnTo>
                  <a:pt x="1659687" y="886368"/>
                </a:lnTo>
                <a:lnTo>
                  <a:pt x="1669739" y="891133"/>
                </a:lnTo>
                <a:lnTo>
                  <a:pt x="1680320" y="896692"/>
                </a:lnTo>
                <a:lnTo>
                  <a:pt x="1690371" y="901987"/>
                </a:lnTo>
                <a:lnTo>
                  <a:pt x="1698619" y="906114"/>
                </a:lnTo>
                <a:lnTo>
                  <a:pt x="1704890" y="904382"/>
                </a:lnTo>
                <a:lnTo>
                  <a:pt x="1705152" y="904382"/>
                </a:lnTo>
                <a:lnTo>
                  <a:pt x="1708816" y="897064"/>
                </a:lnTo>
                <a:lnTo>
                  <a:pt x="1711957" y="897877"/>
                </a:lnTo>
                <a:lnTo>
                  <a:pt x="1714312" y="900317"/>
                </a:lnTo>
                <a:lnTo>
                  <a:pt x="1713527" y="896251"/>
                </a:lnTo>
                <a:lnTo>
                  <a:pt x="1717715" y="893812"/>
                </a:lnTo>
                <a:lnTo>
                  <a:pt x="1719024" y="894625"/>
                </a:lnTo>
                <a:lnTo>
                  <a:pt x="1723473" y="892456"/>
                </a:lnTo>
                <a:lnTo>
                  <a:pt x="1724782" y="893541"/>
                </a:lnTo>
                <a:lnTo>
                  <a:pt x="1727004" y="893109"/>
                </a:lnTo>
                <a:lnTo>
                  <a:pt x="1725613" y="890559"/>
                </a:lnTo>
                <a:lnTo>
                  <a:pt x="1728499" y="888972"/>
                </a:lnTo>
                <a:lnTo>
                  <a:pt x="1728788" y="891194"/>
                </a:lnTo>
                <a:lnTo>
                  <a:pt x="1727786" y="892957"/>
                </a:lnTo>
                <a:lnTo>
                  <a:pt x="1728970" y="892728"/>
                </a:lnTo>
                <a:lnTo>
                  <a:pt x="1730540" y="891372"/>
                </a:lnTo>
                <a:lnTo>
                  <a:pt x="1743104" y="887036"/>
                </a:lnTo>
                <a:lnTo>
                  <a:pt x="1749124" y="886765"/>
                </a:lnTo>
                <a:lnTo>
                  <a:pt x="1761949" y="879447"/>
                </a:lnTo>
                <a:lnTo>
                  <a:pt x="1765613" y="880260"/>
                </a:lnTo>
                <a:lnTo>
                  <a:pt x="1761949" y="882428"/>
                </a:lnTo>
                <a:lnTo>
                  <a:pt x="1764043" y="884325"/>
                </a:lnTo>
                <a:lnTo>
                  <a:pt x="1766044" y="883695"/>
                </a:lnTo>
                <a:lnTo>
                  <a:pt x="1770520" y="882132"/>
                </a:lnTo>
                <a:lnTo>
                  <a:pt x="1782423" y="878161"/>
                </a:lnTo>
                <a:lnTo>
                  <a:pt x="1795120" y="874720"/>
                </a:lnTo>
                <a:lnTo>
                  <a:pt x="1807552" y="871543"/>
                </a:lnTo>
                <a:lnTo>
                  <a:pt x="1819985" y="868895"/>
                </a:lnTo>
                <a:lnTo>
                  <a:pt x="1844320" y="863601"/>
                </a:lnTo>
                <a:lnTo>
                  <a:pt x="1866539" y="859100"/>
                </a:lnTo>
                <a:lnTo>
                  <a:pt x="1875798" y="856983"/>
                </a:lnTo>
                <a:lnTo>
                  <a:pt x="1883998" y="855129"/>
                </a:lnTo>
                <a:lnTo>
                  <a:pt x="1882146" y="857777"/>
                </a:lnTo>
                <a:lnTo>
                  <a:pt x="1880559" y="860424"/>
                </a:lnTo>
                <a:lnTo>
                  <a:pt x="1878707" y="862542"/>
                </a:lnTo>
                <a:lnTo>
                  <a:pt x="1876591" y="864660"/>
                </a:lnTo>
                <a:lnTo>
                  <a:pt x="1873840" y="867413"/>
                </a:lnTo>
                <a:lnTo>
                  <a:pt x="1873681" y="866778"/>
                </a:lnTo>
                <a:lnTo>
                  <a:pt x="1873152" y="865719"/>
                </a:lnTo>
                <a:lnTo>
                  <a:pt x="1872359" y="864925"/>
                </a:lnTo>
                <a:lnTo>
                  <a:pt x="1871036" y="864395"/>
                </a:lnTo>
                <a:lnTo>
                  <a:pt x="1869714" y="864395"/>
                </a:lnTo>
                <a:lnTo>
                  <a:pt x="1868127" y="864395"/>
                </a:lnTo>
                <a:lnTo>
                  <a:pt x="1866010" y="864925"/>
                </a:lnTo>
                <a:lnTo>
                  <a:pt x="1861778" y="866513"/>
                </a:lnTo>
                <a:lnTo>
                  <a:pt x="1856752" y="868631"/>
                </a:lnTo>
                <a:lnTo>
                  <a:pt x="1851198" y="871278"/>
                </a:lnTo>
                <a:lnTo>
                  <a:pt x="1839030" y="877896"/>
                </a:lnTo>
                <a:lnTo>
                  <a:pt x="1826597" y="885044"/>
                </a:lnTo>
                <a:lnTo>
                  <a:pt x="1816599" y="890159"/>
                </a:lnTo>
                <a:lnTo>
                  <a:pt x="1815488" y="890603"/>
                </a:lnTo>
                <a:lnTo>
                  <a:pt x="1810197" y="892986"/>
                </a:lnTo>
                <a:lnTo>
                  <a:pt x="1805172" y="895898"/>
                </a:lnTo>
                <a:lnTo>
                  <a:pt x="1809933" y="893780"/>
                </a:lnTo>
                <a:lnTo>
                  <a:pt x="1814694" y="891133"/>
                </a:lnTo>
                <a:lnTo>
                  <a:pt x="1816599" y="890159"/>
                </a:lnTo>
                <a:lnTo>
                  <a:pt x="1820778" y="888485"/>
                </a:lnTo>
                <a:lnTo>
                  <a:pt x="1826068" y="886632"/>
                </a:lnTo>
                <a:lnTo>
                  <a:pt x="1836914" y="883456"/>
                </a:lnTo>
                <a:lnTo>
                  <a:pt x="1847759" y="880544"/>
                </a:lnTo>
                <a:lnTo>
                  <a:pt x="1853049" y="878691"/>
                </a:lnTo>
                <a:lnTo>
                  <a:pt x="1858339" y="876837"/>
                </a:lnTo>
                <a:lnTo>
                  <a:pt x="1863101" y="874455"/>
                </a:lnTo>
                <a:lnTo>
                  <a:pt x="1867862" y="871808"/>
                </a:lnTo>
                <a:lnTo>
                  <a:pt x="1872623" y="868631"/>
                </a:lnTo>
                <a:lnTo>
                  <a:pt x="1873840" y="867413"/>
                </a:lnTo>
                <a:lnTo>
                  <a:pt x="1873946" y="867837"/>
                </a:lnTo>
                <a:lnTo>
                  <a:pt x="1873681" y="869690"/>
                </a:lnTo>
                <a:lnTo>
                  <a:pt x="1873417" y="871808"/>
                </a:lnTo>
                <a:lnTo>
                  <a:pt x="1872623" y="874190"/>
                </a:lnTo>
                <a:lnTo>
                  <a:pt x="1876062" y="874190"/>
                </a:lnTo>
                <a:lnTo>
                  <a:pt x="1880030" y="873131"/>
                </a:lnTo>
                <a:lnTo>
                  <a:pt x="1883733" y="872337"/>
                </a:lnTo>
                <a:lnTo>
                  <a:pt x="1887436" y="870749"/>
                </a:lnTo>
                <a:lnTo>
                  <a:pt x="1891669" y="869160"/>
                </a:lnTo>
                <a:lnTo>
                  <a:pt x="1895372" y="867307"/>
                </a:lnTo>
                <a:lnTo>
                  <a:pt x="1899604" y="864925"/>
                </a:lnTo>
                <a:lnTo>
                  <a:pt x="1903307" y="862542"/>
                </a:lnTo>
                <a:lnTo>
                  <a:pt x="1910978" y="857777"/>
                </a:lnTo>
                <a:lnTo>
                  <a:pt x="1918385" y="852482"/>
                </a:lnTo>
                <a:lnTo>
                  <a:pt x="1924733" y="847188"/>
                </a:lnTo>
                <a:lnTo>
                  <a:pt x="1930553" y="842422"/>
                </a:lnTo>
                <a:close/>
                <a:moveTo>
                  <a:pt x="1360621" y="841730"/>
                </a:moveTo>
                <a:lnTo>
                  <a:pt x="1361048" y="842158"/>
                </a:lnTo>
                <a:lnTo>
                  <a:pt x="1361048" y="842422"/>
                </a:lnTo>
                <a:lnTo>
                  <a:pt x="1360783" y="842687"/>
                </a:lnTo>
                <a:lnTo>
                  <a:pt x="1359990" y="842952"/>
                </a:lnTo>
                <a:lnTo>
                  <a:pt x="1358138" y="843482"/>
                </a:lnTo>
                <a:lnTo>
                  <a:pt x="1357590" y="843626"/>
                </a:lnTo>
                <a:lnTo>
                  <a:pt x="1360621" y="841730"/>
                </a:lnTo>
                <a:close/>
                <a:moveTo>
                  <a:pt x="1360519" y="841628"/>
                </a:moveTo>
                <a:lnTo>
                  <a:pt x="1360783" y="841628"/>
                </a:lnTo>
                <a:lnTo>
                  <a:pt x="1360621" y="841730"/>
                </a:lnTo>
                <a:lnTo>
                  <a:pt x="1360519" y="841628"/>
                </a:lnTo>
                <a:close/>
                <a:moveTo>
                  <a:pt x="1367925" y="840834"/>
                </a:moveTo>
                <a:lnTo>
                  <a:pt x="1368454" y="841364"/>
                </a:lnTo>
                <a:lnTo>
                  <a:pt x="1368719" y="841364"/>
                </a:lnTo>
                <a:lnTo>
                  <a:pt x="1368983" y="841364"/>
                </a:lnTo>
                <a:lnTo>
                  <a:pt x="1369248" y="841364"/>
                </a:lnTo>
                <a:lnTo>
                  <a:pt x="1369513" y="841364"/>
                </a:lnTo>
                <a:lnTo>
                  <a:pt x="1370042" y="841364"/>
                </a:lnTo>
                <a:lnTo>
                  <a:pt x="1374274" y="840834"/>
                </a:lnTo>
                <a:lnTo>
                  <a:pt x="1367925" y="840834"/>
                </a:lnTo>
                <a:close/>
                <a:moveTo>
                  <a:pt x="3167430" y="838179"/>
                </a:moveTo>
                <a:lnTo>
                  <a:pt x="3168651" y="840488"/>
                </a:lnTo>
                <a:lnTo>
                  <a:pt x="3165476" y="841354"/>
                </a:lnTo>
                <a:lnTo>
                  <a:pt x="3167430" y="838179"/>
                </a:lnTo>
                <a:close/>
                <a:moveTo>
                  <a:pt x="3369501" y="838177"/>
                </a:moveTo>
                <a:lnTo>
                  <a:pt x="3370263" y="839765"/>
                </a:lnTo>
                <a:lnTo>
                  <a:pt x="3367723" y="842940"/>
                </a:lnTo>
                <a:lnTo>
                  <a:pt x="3363913" y="840082"/>
                </a:lnTo>
                <a:lnTo>
                  <a:pt x="3367723" y="838812"/>
                </a:lnTo>
                <a:lnTo>
                  <a:pt x="3369501" y="838177"/>
                </a:lnTo>
                <a:close/>
                <a:moveTo>
                  <a:pt x="3641408" y="836615"/>
                </a:moveTo>
                <a:lnTo>
                  <a:pt x="3643313" y="836842"/>
                </a:lnTo>
                <a:lnTo>
                  <a:pt x="3643313" y="837069"/>
                </a:lnTo>
                <a:lnTo>
                  <a:pt x="3640138" y="839790"/>
                </a:lnTo>
                <a:lnTo>
                  <a:pt x="3641408" y="836615"/>
                </a:lnTo>
                <a:close/>
                <a:moveTo>
                  <a:pt x="4775201" y="836609"/>
                </a:moveTo>
                <a:lnTo>
                  <a:pt x="4792664" y="841341"/>
                </a:lnTo>
                <a:lnTo>
                  <a:pt x="4792126" y="841590"/>
                </a:lnTo>
                <a:lnTo>
                  <a:pt x="4788365" y="849310"/>
                </a:lnTo>
                <a:lnTo>
                  <a:pt x="4787828" y="845325"/>
                </a:lnTo>
                <a:lnTo>
                  <a:pt x="4783529" y="842088"/>
                </a:lnTo>
                <a:lnTo>
                  <a:pt x="4776544" y="840594"/>
                </a:lnTo>
                <a:lnTo>
                  <a:pt x="4775201" y="836609"/>
                </a:lnTo>
                <a:close/>
                <a:moveTo>
                  <a:pt x="4767263" y="835022"/>
                </a:moveTo>
                <a:lnTo>
                  <a:pt x="4767660" y="835276"/>
                </a:lnTo>
                <a:lnTo>
                  <a:pt x="4770438" y="841372"/>
                </a:lnTo>
                <a:lnTo>
                  <a:pt x="4767263" y="835022"/>
                </a:lnTo>
                <a:close/>
                <a:moveTo>
                  <a:pt x="3257198" y="835003"/>
                </a:moveTo>
                <a:lnTo>
                  <a:pt x="3260726" y="836194"/>
                </a:lnTo>
                <a:lnTo>
                  <a:pt x="3260491" y="836591"/>
                </a:lnTo>
                <a:lnTo>
                  <a:pt x="3254376" y="835400"/>
                </a:lnTo>
                <a:lnTo>
                  <a:pt x="3257198" y="835003"/>
                </a:lnTo>
                <a:close/>
                <a:moveTo>
                  <a:pt x="2467666" y="835001"/>
                </a:moveTo>
                <a:lnTo>
                  <a:pt x="2470151" y="837021"/>
                </a:lnTo>
                <a:lnTo>
                  <a:pt x="2469875" y="837310"/>
                </a:lnTo>
                <a:lnTo>
                  <a:pt x="2463801" y="841350"/>
                </a:lnTo>
                <a:lnTo>
                  <a:pt x="2467666" y="835001"/>
                </a:lnTo>
                <a:close/>
                <a:moveTo>
                  <a:pt x="2713038" y="831824"/>
                </a:moveTo>
                <a:lnTo>
                  <a:pt x="2714626" y="831824"/>
                </a:lnTo>
                <a:lnTo>
                  <a:pt x="2714308" y="832164"/>
                </a:lnTo>
                <a:lnTo>
                  <a:pt x="2708276" y="836587"/>
                </a:lnTo>
                <a:lnTo>
                  <a:pt x="2713038" y="831824"/>
                </a:lnTo>
                <a:close/>
                <a:moveTo>
                  <a:pt x="3890963" y="830265"/>
                </a:moveTo>
                <a:lnTo>
                  <a:pt x="3891360" y="830772"/>
                </a:lnTo>
                <a:lnTo>
                  <a:pt x="3892551" y="836614"/>
                </a:lnTo>
                <a:lnTo>
                  <a:pt x="3890963" y="830265"/>
                </a:lnTo>
                <a:close/>
                <a:moveTo>
                  <a:pt x="3644788" y="827090"/>
                </a:moveTo>
                <a:lnTo>
                  <a:pt x="3646489" y="827090"/>
                </a:lnTo>
                <a:lnTo>
                  <a:pt x="3646489" y="827331"/>
                </a:lnTo>
                <a:lnTo>
                  <a:pt x="3638551" y="835028"/>
                </a:lnTo>
                <a:lnTo>
                  <a:pt x="3641386" y="829015"/>
                </a:lnTo>
                <a:lnTo>
                  <a:pt x="3644788" y="827090"/>
                </a:lnTo>
                <a:close/>
                <a:moveTo>
                  <a:pt x="5169051" y="827014"/>
                </a:moveTo>
                <a:lnTo>
                  <a:pt x="5187087" y="839264"/>
                </a:lnTo>
                <a:lnTo>
                  <a:pt x="5186356" y="838626"/>
                </a:lnTo>
                <a:lnTo>
                  <a:pt x="5180024" y="834122"/>
                </a:lnTo>
                <a:lnTo>
                  <a:pt x="5173429" y="829619"/>
                </a:lnTo>
                <a:lnTo>
                  <a:pt x="5169051" y="827014"/>
                </a:lnTo>
                <a:close/>
                <a:moveTo>
                  <a:pt x="3650151" y="825502"/>
                </a:moveTo>
                <a:lnTo>
                  <a:pt x="3654426" y="826004"/>
                </a:lnTo>
                <a:lnTo>
                  <a:pt x="3654120" y="826254"/>
                </a:lnTo>
                <a:lnTo>
                  <a:pt x="3646488" y="839790"/>
                </a:lnTo>
                <a:lnTo>
                  <a:pt x="3646488" y="832020"/>
                </a:lnTo>
                <a:lnTo>
                  <a:pt x="3650151" y="825502"/>
                </a:lnTo>
                <a:close/>
                <a:moveTo>
                  <a:pt x="2593361" y="823733"/>
                </a:moveTo>
                <a:lnTo>
                  <a:pt x="2593976" y="828883"/>
                </a:lnTo>
                <a:lnTo>
                  <a:pt x="2590289" y="830238"/>
                </a:lnTo>
                <a:lnTo>
                  <a:pt x="2593361" y="824004"/>
                </a:lnTo>
                <a:lnTo>
                  <a:pt x="2593361" y="823733"/>
                </a:lnTo>
                <a:close/>
                <a:moveTo>
                  <a:pt x="3893528" y="822327"/>
                </a:moveTo>
                <a:lnTo>
                  <a:pt x="3894505" y="823517"/>
                </a:lnTo>
                <a:lnTo>
                  <a:pt x="3895726" y="825105"/>
                </a:lnTo>
                <a:lnTo>
                  <a:pt x="3892551" y="825501"/>
                </a:lnTo>
                <a:lnTo>
                  <a:pt x="3893528" y="822327"/>
                </a:lnTo>
                <a:close/>
                <a:moveTo>
                  <a:pt x="2584451" y="822300"/>
                </a:moveTo>
                <a:lnTo>
                  <a:pt x="2584159" y="823888"/>
                </a:lnTo>
                <a:lnTo>
                  <a:pt x="2570163" y="823359"/>
                </a:lnTo>
                <a:lnTo>
                  <a:pt x="2584451" y="822300"/>
                </a:lnTo>
                <a:close/>
                <a:moveTo>
                  <a:pt x="2892044" y="822298"/>
                </a:moveTo>
                <a:lnTo>
                  <a:pt x="2895600" y="823205"/>
                </a:lnTo>
                <a:lnTo>
                  <a:pt x="2895346" y="823432"/>
                </a:lnTo>
                <a:lnTo>
                  <a:pt x="2889250" y="823886"/>
                </a:lnTo>
                <a:lnTo>
                  <a:pt x="2892044" y="822298"/>
                </a:lnTo>
                <a:close/>
                <a:moveTo>
                  <a:pt x="5284035" y="821500"/>
                </a:moveTo>
                <a:lnTo>
                  <a:pt x="5286079" y="824321"/>
                </a:lnTo>
                <a:lnTo>
                  <a:pt x="5288767" y="826507"/>
                </a:lnTo>
                <a:lnTo>
                  <a:pt x="5284035" y="821500"/>
                </a:lnTo>
                <a:close/>
                <a:moveTo>
                  <a:pt x="4828118" y="821232"/>
                </a:moveTo>
                <a:lnTo>
                  <a:pt x="4826795" y="824659"/>
                </a:lnTo>
                <a:lnTo>
                  <a:pt x="4827588" y="824395"/>
                </a:lnTo>
                <a:lnTo>
                  <a:pt x="4828118" y="821232"/>
                </a:lnTo>
                <a:close/>
                <a:moveTo>
                  <a:pt x="4754563" y="820735"/>
                </a:moveTo>
                <a:lnTo>
                  <a:pt x="4759061" y="823457"/>
                </a:lnTo>
                <a:lnTo>
                  <a:pt x="4759326" y="825498"/>
                </a:lnTo>
                <a:lnTo>
                  <a:pt x="4754827" y="823797"/>
                </a:lnTo>
                <a:lnTo>
                  <a:pt x="4754563" y="820735"/>
                </a:lnTo>
                <a:close/>
                <a:moveTo>
                  <a:pt x="2592747" y="819125"/>
                </a:moveTo>
                <a:lnTo>
                  <a:pt x="2593361" y="822107"/>
                </a:lnTo>
                <a:lnTo>
                  <a:pt x="2584451" y="829154"/>
                </a:lnTo>
                <a:lnTo>
                  <a:pt x="2592747" y="819125"/>
                </a:lnTo>
                <a:close/>
                <a:moveTo>
                  <a:pt x="4725988" y="815973"/>
                </a:moveTo>
                <a:lnTo>
                  <a:pt x="4731989" y="817978"/>
                </a:lnTo>
                <a:lnTo>
                  <a:pt x="4731989" y="818229"/>
                </a:lnTo>
                <a:lnTo>
                  <a:pt x="4740276" y="825497"/>
                </a:lnTo>
                <a:lnTo>
                  <a:pt x="4725988" y="816474"/>
                </a:lnTo>
                <a:lnTo>
                  <a:pt x="4725988" y="815973"/>
                </a:lnTo>
                <a:close/>
                <a:moveTo>
                  <a:pt x="2551340" y="815951"/>
                </a:moveTo>
                <a:lnTo>
                  <a:pt x="2558544" y="822036"/>
                </a:lnTo>
                <a:lnTo>
                  <a:pt x="2561479" y="820713"/>
                </a:lnTo>
                <a:lnTo>
                  <a:pt x="2565214" y="824946"/>
                </a:lnTo>
                <a:lnTo>
                  <a:pt x="2571884" y="828386"/>
                </a:lnTo>
                <a:lnTo>
                  <a:pt x="2573752" y="829973"/>
                </a:lnTo>
                <a:lnTo>
                  <a:pt x="2574552" y="832619"/>
                </a:lnTo>
                <a:lnTo>
                  <a:pt x="2571617" y="840821"/>
                </a:lnTo>
                <a:lnTo>
                  <a:pt x="2577220" y="836852"/>
                </a:lnTo>
                <a:lnTo>
                  <a:pt x="2574552" y="847965"/>
                </a:lnTo>
                <a:lnTo>
                  <a:pt x="2587626" y="847436"/>
                </a:lnTo>
                <a:lnTo>
                  <a:pt x="2585224" y="849023"/>
                </a:lnTo>
                <a:lnTo>
                  <a:pt x="2583090" y="850610"/>
                </a:lnTo>
                <a:lnTo>
                  <a:pt x="2569750" y="854844"/>
                </a:lnTo>
                <a:lnTo>
                  <a:pt x="2556943" y="862517"/>
                </a:lnTo>
                <a:lnTo>
                  <a:pt x="2545737" y="866750"/>
                </a:lnTo>
                <a:lnTo>
                  <a:pt x="2543336" y="866221"/>
                </a:lnTo>
                <a:lnTo>
                  <a:pt x="2525193" y="864369"/>
                </a:lnTo>
                <a:lnTo>
                  <a:pt x="2522525" y="861988"/>
                </a:lnTo>
                <a:lnTo>
                  <a:pt x="2512920" y="859342"/>
                </a:lnTo>
                <a:lnTo>
                  <a:pt x="2514254" y="855902"/>
                </a:lnTo>
                <a:lnTo>
                  <a:pt x="2501180" y="856961"/>
                </a:lnTo>
                <a:lnTo>
                  <a:pt x="2504115" y="853521"/>
                </a:lnTo>
                <a:lnTo>
                  <a:pt x="2493710" y="857490"/>
                </a:lnTo>
                <a:lnTo>
                  <a:pt x="2493443" y="857754"/>
                </a:lnTo>
                <a:lnTo>
                  <a:pt x="2493176" y="857754"/>
                </a:lnTo>
                <a:lnTo>
                  <a:pt x="2492376" y="850081"/>
                </a:lnTo>
                <a:lnTo>
                  <a:pt x="2526260" y="836852"/>
                </a:lnTo>
                <a:lnTo>
                  <a:pt x="2532930" y="828915"/>
                </a:lnTo>
                <a:lnTo>
                  <a:pt x="2536399" y="830238"/>
                </a:lnTo>
                <a:lnTo>
                  <a:pt x="2551340" y="815951"/>
                </a:lnTo>
                <a:close/>
                <a:moveTo>
                  <a:pt x="3879504" y="814578"/>
                </a:moveTo>
                <a:lnTo>
                  <a:pt x="3876468" y="815539"/>
                </a:lnTo>
                <a:lnTo>
                  <a:pt x="3875493" y="817247"/>
                </a:lnTo>
                <a:lnTo>
                  <a:pt x="3880136" y="814923"/>
                </a:lnTo>
                <a:lnTo>
                  <a:pt x="3880516" y="815130"/>
                </a:lnTo>
                <a:lnTo>
                  <a:pt x="3880251" y="814866"/>
                </a:lnTo>
                <a:lnTo>
                  <a:pt x="3880136" y="814923"/>
                </a:lnTo>
                <a:lnTo>
                  <a:pt x="3879504" y="814578"/>
                </a:lnTo>
                <a:close/>
                <a:moveTo>
                  <a:pt x="2705630" y="814362"/>
                </a:moveTo>
                <a:lnTo>
                  <a:pt x="2708276" y="816267"/>
                </a:lnTo>
                <a:lnTo>
                  <a:pt x="2704836" y="819126"/>
                </a:lnTo>
                <a:lnTo>
                  <a:pt x="2704042" y="816029"/>
                </a:lnTo>
                <a:lnTo>
                  <a:pt x="2701926" y="816982"/>
                </a:lnTo>
                <a:lnTo>
                  <a:pt x="2705630" y="814362"/>
                </a:lnTo>
                <a:close/>
                <a:moveTo>
                  <a:pt x="1470558" y="814361"/>
                </a:moveTo>
                <a:lnTo>
                  <a:pt x="1465268" y="818332"/>
                </a:lnTo>
                <a:lnTo>
                  <a:pt x="1467384" y="824156"/>
                </a:lnTo>
                <a:lnTo>
                  <a:pt x="1440932" y="835540"/>
                </a:lnTo>
                <a:lnTo>
                  <a:pt x="1447280" y="833686"/>
                </a:lnTo>
                <a:lnTo>
                  <a:pt x="1454158" y="831039"/>
                </a:lnTo>
                <a:lnTo>
                  <a:pt x="1460771" y="828392"/>
                </a:lnTo>
                <a:lnTo>
                  <a:pt x="1466590" y="826274"/>
                </a:lnTo>
                <a:lnTo>
                  <a:pt x="1468971" y="825745"/>
                </a:lnTo>
                <a:lnTo>
                  <a:pt x="1471087" y="825480"/>
                </a:lnTo>
                <a:lnTo>
                  <a:pt x="1472939" y="825745"/>
                </a:lnTo>
                <a:lnTo>
                  <a:pt x="1473468" y="826009"/>
                </a:lnTo>
                <a:lnTo>
                  <a:pt x="1473997" y="826539"/>
                </a:lnTo>
                <a:lnTo>
                  <a:pt x="1474261" y="827068"/>
                </a:lnTo>
                <a:lnTo>
                  <a:pt x="1474261" y="827862"/>
                </a:lnTo>
                <a:lnTo>
                  <a:pt x="1473997" y="829715"/>
                </a:lnTo>
                <a:lnTo>
                  <a:pt x="1473203" y="832363"/>
                </a:lnTo>
                <a:lnTo>
                  <a:pt x="1471351" y="836069"/>
                </a:lnTo>
                <a:lnTo>
                  <a:pt x="1480081" y="833951"/>
                </a:lnTo>
                <a:lnTo>
                  <a:pt x="1484048" y="832892"/>
                </a:lnTo>
                <a:lnTo>
                  <a:pt x="1487487" y="832363"/>
                </a:lnTo>
                <a:lnTo>
                  <a:pt x="1490926" y="832363"/>
                </a:lnTo>
                <a:lnTo>
                  <a:pt x="1492777" y="832627"/>
                </a:lnTo>
                <a:lnTo>
                  <a:pt x="1494629" y="832892"/>
                </a:lnTo>
                <a:lnTo>
                  <a:pt x="1495952" y="833951"/>
                </a:lnTo>
                <a:lnTo>
                  <a:pt x="1497803" y="834745"/>
                </a:lnTo>
                <a:lnTo>
                  <a:pt x="1499126" y="836069"/>
                </a:lnTo>
                <a:lnTo>
                  <a:pt x="1500977" y="837393"/>
                </a:lnTo>
                <a:lnTo>
                  <a:pt x="1486958" y="844011"/>
                </a:lnTo>
                <a:lnTo>
                  <a:pt x="1484577" y="845070"/>
                </a:lnTo>
                <a:lnTo>
                  <a:pt x="1484313" y="845599"/>
                </a:lnTo>
                <a:lnTo>
                  <a:pt x="1484313" y="845864"/>
                </a:lnTo>
                <a:lnTo>
                  <a:pt x="1484577" y="846129"/>
                </a:lnTo>
                <a:lnTo>
                  <a:pt x="1485106" y="846129"/>
                </a:lnTo>
                <a:lnTo>
                  <a:pt x="1487222" y="846393"/>
                </a:lnTo>
                <a:lnTo>
                  <a:pt x="1492513" y="845864"/>
                </a:lnTo>
                <a:lnTo>
                  <a:pt x="1496216" y="845599"/>
                </a:lnTo>
                <a:lnTo>
                  <a:pt x="1490132" y="847982"/>
                </a:lnTo>
                <a:lnTo>
                  <a:pt x="1494364" y="850100"/>
                </a:lnTo>
                <a:lnTo>
                  <a:pt x="1498332" y="851688"/>
                </a:lnTo>
                <a:lnTo>
                  <a:pt x="1502564" y="853276"/>
                </a:lnTo>
                <a:lnTo>
                  <a:pt x="1506797" y="854335"/>
                </a:lnTo>
                <a:lnTo>
                  <a:pt x="1511029" y="855659"/>
                </a:lnTo>
                <a:lnTo>
                  <a:pt x="1515261" y="856453"/>
                </a:lnTo>
                <a:lnTo>
                  <a:pt x="1524255" y="857777"/>
                </a:lnTo>
                <a:lnTo>
                  <a:pt x="1533248" y="858306"/>
                </a:lnTo>
                <a:lnTo>
                  <a:pt x="1542242" y="858571"/>
                </a:lnTo>
                <a:lnTo>
                  <a:pt x="1560229" y="858571"/>
                </a:lnTo>
                <a:lnTo>
                  <a:pt x="1569223" y="858571"/>
                </a:lnTo>
                <a:lnTo>
                  <a:pt x="1578216" y="858571"/>
                </a:lnTo>
                <a:lnTo>
                  <a:pt x="1586681" y="859100"/>
                </a:lnTo>
                <a:lnTo>
                  <a:pt x="1595145" y="859895"/>
                </a:lnTo>
                <a:lnTo>
                  <a:pt x="1599378" y="860954"/>
                </a:lnTo>
                <a:lnTo>
                  <a:pt x="1603081" y="861748"/>
                </a:lnTo>
                <a:lnTo>
                  <a:pt x="1607049" y="863071"/>
                </a:lnTo>
                <a:lnTo>
                  <a:pt x="1611016" y="864395"/>
                </a:lnTo>
                <a:lnTo>
                  <a:pt x="1614720" y="865983"/>
                </a:lnTo>
                <a:lnTo>
                  <a:pt x="1618423" y="867572"/>
                </a:lnTo>
                <a:lnTo>
                  <a:pt x="1621862" y="869690"/>
                </a:lnTo>
                <a:lnTo>
                  <a:pt x="1625300" y="872337"/>
                </a:lnTo>
                <a:lnTo>
                  <a:pt x="1604403" y="907546"/>
                </a:lnTo>
                <a:lnTo>
                  <a:pt x="1584036" y="943285"/>
                </a:lnTo>
                <a:lnTo>
                  <a:pt x="1568640" y="971262"/>
                </a:lnTo>
                <a:lnTo>
                  <a:pt x="1563932" y="978494"/>
                </a:lnTo>
                <a:lnTo>
                  <a:pt x="1553087" y="996495"/>
                </a:lnTo>
                <a:lnTo>
                  <a:pt x="1542771" y="1015026"/>
                </a:lnTo>
                <a:lnTo>
                  <a:pt x="1532190" y="1033822"/>
                </a:lnTo>
                <a:lnTo>
                  <a:pt x="1522139" y="1052886"/>
                </a:lnTo>
                <a:lnTo>
                  <a:pt x="1512087" y="1072211"/>
                </a:lnTo>
                <a:lnTo>
                  <a:pt x="1502564" y="1092065"/>
                </a:lnTo>
                <a:lnTo>
                  <a:pt x="1493042" y="1112186"/>
                </a:lnTo>
                <a:lnTo>
                  <a:pt x="1483784" y="1132305"/>
                </a:lnTo>
                <a:lnTo>
                  <a:pt x="1474526" y="1152689"/>
                </a:lnTo>
                <a:lnTo>
                  <a:pt x="1465797" y="1173074"/>
                </a:lnTo>
                <a:lnTo>
                  <a:pt x="1461906" y="1182565"/>
                </a:lnTo>
                <a:lnTo>
                  <a:pt x="1449926" y="1208284"/>
                </a:lnTo>
                <a:lnTo>
                  <a:pt x="1432203" y="1247990"/>
                </a:lnTo>
                <a:lnTo>
                  <a:pt x="1414480" y="1287965"/>
                </a:lnTo>
                <a:lnTo>
                  <a:pt x="1397287" y="1328734"/>
                </a:lnTo>
                <a:lnTo>
                  <a:pt x="1380093" y="1369504"/>
                </a:lnTo>
                <a:lnTo>
                  <a:pt x="1363693" y="1410801"/>
                </a:lnTo>
                <a:lnTo>
                  <a:pt x="1347293" y="1452893"/>
                </a:lnTo>
                <a:lnTo>
                  <a:pt x="1331422" y="1494720"/>
                </a:lnTo>
                <a:lnTo>
                  <a:pt x="1338564" y="1475130"/>
                </a:lnTo>
                <a:lnTo>
                  <a:pt x="1344383" y="1457393"/>
                </a:lnTo>
                <a:lnTo>
                  <a:pt x="1349145" y="1442568"/>
                </a:lnTo>
                <a:lnTo>
                  <a:pt x="1352319" y="1429861"/>
                </a:lnTo>
                <a:lnTo>
                  <a:pt x="1354700" y="1419272"/>
                </a:lnTo>
                <a:lnTo>
                  <a:pt x="1355758" y="1410801"/>
                </a:lnTo>
                <a:lnTo>
                  <a:pt x="1356022" y="1407361"/>
                </a:lnTo>
                <a:lnTo>
                  <a:pt x="1356551" y="1404449"/>
                </a:lnTo>
                <a:lnTo>
                  <a:pt x="1356022" y="1401801"/>
                </a:lnTo>
                <a:lnTo>
                  <a:pt x="1355758" y="1399419"/>
                </a:lnTo>
                <a:lnTo>
                  <a:pt x="1355229" y="1397565"/>
                </a:lnTo>
                <a:lnTo>
                  <a:pt x="1354700" y="1396241"/>
                </a:lnTo>
                <a:lnTo>
                  <a:pt x="1353906" y="1395182"/>
                </a:lnTo>
                <a:lnTo>
                  <a:pt x="1352848" y="1394653"/>
                </a:lnTo>
                <a:lnTo>
                  <a:pt x="1351790" y="1394388"/>
                </a:lnTo>
                <a:lnTo>
                  <a:pt x="1350467" y="1394388"/>
                </a:lnTo>
                <a:lnTo>
                  <a:pt x="1349145" y="1394653"/>
                </a:lnTo>
                <a:lnTo>
                  <a:pt x="1347558" y="1395712"/>
                </a:lnTo>
                <a:lnTo>
                  <a:pt x="1346235" y="1396507"/>
                </a:lnTo>
                <a:lnTo>
                  <a:pt x="1344383" y="1397565"/>
                </a:lnTo>
                <a:lnTo>
                  <a:pt x="1341210" y="1401008"/>
                </a:lnTo>
                <a:lnTo>
                  <a:pt x="1337242" y="1404979"/>
                </a:lnTo>
                <a:lnTo>
                  <a:pt x="1333539" y="1410007"/>
                </a:lnTo>
                <a:lnTo>
                  <a:pt x="1329835" y="1415566"/>
                </a:lnTo>
                <a:lnTo>
                  <a:pt x="1326132" y="1421654"/>
                </a:lnTo>
                <a:lnTo>
                  <a:pt x="1322429" y="1428273"/>
                </a:lnTo>
                <a:lnTo>
                  <a:pt x="1319255" y="1435155"/>
                </a:lnTo>
                <a:lnTo>
                  <a:pt x="1316345" y="1442304"/>
                </a:lnTo>
                <a:lnTo>
                  <a:pt x="1313700" y="1449187"/>
                </a:lnTo>
                <a:lnTo>
                  <a:pt x="1311583" y="1456334"/>
                </a:lnTo>
                <a:lnTo>
                  <a:pt x="1310261" y="1463217"/>
                </a:lnTo>
                <a:lnTo>
                  <a:pt x="1309732" y="1466394"/>
                </a:lnTo>
                <a:lnTo>
                  <a:pt x="1309468" y="1469571"/>
                </a:lnTo>
                <a:lnTo>
                  <a:pt x="1309468" y="1472482"/>
                </a:lnTo>
                <a:lnTo>
                  <a:pt x="1309468" y="1475394"/>
                </a:lnTo>
                <a:lnTo>
                  <a:pt x="1309996" y="1478042"/>
                </a:lnTo>
                <a:lnTo>
                  <a:pt x="1310790" y="1480689"/>
                </a:lnTo>
                <a:lnTo>
                  <a:pt x="1311319" y="1483337"/>
                </a:lnTo>
                <a:lnTo>
                  <a:pt x="1312377" y="1485454"/>
                </a:lnTo>
                <a:lnTo>
                  <a:pt x="1313965" y="1487573"/>
                </a:lnTo>
                <a:lnTo>
                  <a:pt x="1315287" y="1489425"/>
                </a:lnTo>
                <a:lnTo>
                  <a:pt x="1317403" y="1491014"/>
                </a:lnTo>
                <a:lnTo>
                  <a:pt x="1319519" y="1492338"/>
                </a:lnTo>
                <a:lnTo>
                  <a:pt x="1322164" y="1493396"/>
                </a:lnTo>
                <a:lnTo>
                  <a:pt x="1324810" y="1494191"/>
                </a:lnTo>
                <a:lnTo>
                  <a:pt x="1327984" y="1494720"/>
                </a:lnTo>
                <a:lnTo>
                  <a:pt x="1331422" y="1494720"/>
                </a:lnTo>
                <a:lnTo>
                  <a:pt x="1305236" y="1494985"/>
                </a:lnTo>
                <a:lnTo>
                  <a:pt x="1275874" y="1495249"/>
                </a:lnTo>
                <a:lnTo>
                  <a:pt x="1245190" y="1495779"/>
                </a:lnTo>
                <a:lnTo>
                  <a:pt x="1214241" y="1495249"/>
                </a:lnTo>
                <a:lnTo>
                  <a:pt x="1199164" y="1495249"/>
                </a:lnTo>
                <a:lnTo>
                  <a:pt x="1184615" y="1494720"/>
                </a:lnTo>
                <a:lnTo>
                  <a:pt x="1170331" y="1494191"/>
                </a:lnTo>
                <a:lnTo>
                  <a:pt x="1156841" y="1493661"/>
                </a:lnTo>
                <a:lnTo>
                  <a:pt x="1144144" y="1492338"/>
                </a:lnTo>
                <a:lnTo>
                  <a:pt x="1132770" y="1491014"/>
                </a:lnTo>
                <a:lnTo>
                  <a:pt x="1122190" y="1489425"/>
                </a:lnTo>
                <a:lnTo>
                  <a:pt x="1112932" y="1487573"/>
                </a:lnTo>
                <a:lnTo>
                  <a:pt x="1114783" y="1481484"/>
                </a:lnTo>
                <a:lnTo>
                  <a:pt x="1105260" y="1490484"/>
                </a:lnTo>
                <a:lnTo>
                  <a:pt x="1102086" y="1487837"/>
                </a:lnTo>
                <a:lnTo>
                  <a:pt x="1106054" y="1483601"/>
                </a:lnTo>
                <a:lnTo>
                  <a:pt x="1106857" y="1482740"/>
                </a:lnTo>
                <a:lnTo>
                  <a:pt x="1109757" y="1480954"/>
                </a:lnTo>
                <a:lnTo>
                  <a:pt x="1113196" y="1478571"/>
                </a:lnTo>
                <a:lnTo>
                  <a:pt x="1116635" y="1476189"/>
                </a:lnTo>
                <a:lnTo>
                  <a:pt x="1119809" y="1473276"/>
                </a:lnTo>
                <a:lnTo>
                  <a:pt x="1122983" y="1470365"/>
                </a:lnTo>
                <a:lnTo>
                  <a:pt x="1129331" y="1464011"/>
                </a:lnTo>
                <a:lnTo>
                  <a:pt x="1135945" y="1456598"/>
                </a:lnTo>
                <a:lnTo>
                  <a:pt x="1127480" y="1464011"/>
                </a:lnTo>
                <a:lnTo>
                  <a:pt x="1118486" y="1471690"/>
                </a:lnTo>
                <a:lnTo>
                  <a:pt x="1114254" y="1475394"/>
                </a:lnTo>
                <a:lnTo>
                  <a:pt x="1109757" y="1479630"/>
                </a:lnTo>
                <a:lnTo>
                  <a:pt x="1106857" y="1482740"/>
                </a:lnTo>
                <a:lnTo>
                  <a:pt x="1106319" y="1483072"/>
                </a:lnTo>
                <a:lnTo>
                  <a:pt x="1102880" y="1484925"/>
                </a:lnTo>
                <a:lnTo>
                  <a:pt x="1098912" y="1486249"/>
                </a:lnTo>
                <a:lnTo>
                  <a:pt x="1095209" y="1487837"/>
                </a:lnTo>
                <a:lnTo>
                  <a:pt x="1090976" y="1488631"/>
                </a:lnTo>
                <a:lnTo>
                  <a:pt x="1086744" y="1489160"/>
                </a:lnTo>
                <a:lnTo>
                  <a:pt x="1082247" y="1489160"/>
                </a:lnTo>
                <a:lnTo>
                  <a:pt x="1077222" y="1489160"/>
                </a:lnTo>
                <a:lnTo>
                  <a:pt x="1081548" y="1484398"/>
                </a:lnTo>
                <a:lnTo>
                  <a:pt x="1079139" y="1486071"/>
                </a:lnTo>
                <a:lnTo>
                  <a:pt x="1077274" y="1486872"/>
                </a:lnTo>
                <a:lnTo>
                  <a:pt x="1075410" y="1487406"/>
                </a:lnTo>
                <a:lnTo>
                  <a:pt x="1073546" y="1488208"/>
                </a:lnTo>
                <a:lnTo>
                  <a:pt x="1071148" y="1488743"/>
                </a:lnTo>
                <a:lnTo>
                  <a:pt x="1069017" y="1489010"/>
                </a:lnTo>
                <a:lnTo>
                  <a:pt x="1066620" y="1489010"/>
                </a:lnTo>
                <a:lnTo>
                  <a:pt x="1065022" y="1489010"/>
                </a:lnTo>
                <a:lnTo>
                  <a:pt x="1074877" y="1478589"/>
                </a:lnTo>
                <a:lnTo>
                  <a:pt x="1062358" y="1489010"/>
                </a:lnTo>
                <a:lnTo>
                  <a:pt x="1060760" y="1489010"/>
                </a:lnTo>
                <a:lnTo>
                  <a:pt x="1066620" y="1483131"/>
                </a:lnTo>
                <a:lnTo>
                  <a:pt x="1060227" y="1488743"/>
                </a:lnTo>
                <a:lnTo>
                  <a:pt x="1054101" y="1488743"/>
                </a:lnTo>
                <a:lnTo>
                  <a:pt x="1063956" y="1480993"/>
                </a:lnTo>
                <a:lnTo>
                  <a:pt x="1069017" y="1475916"/>
                </a:lnTo>
                <a:lnTo>
                  <a:pt x="1069816" y="1475382"/>
                </a:lnTo>
                <a:lnTo>
                  <a:pt x="1073279" y="1474313"/>
                </a:lnTo>
                <a:lnTo>
                  <a:pt x="1077008" y="1472710"/>
                </a:lnTo>
                <a:lnTo>
                  <a:pt x="1075442" y="1471768"/>
                </a:lnTo>
                <a:lnTo>
                  <a:pt x="1068493" y="1474600"/>
                </a:lnTo>
                <a:lnTo>
                  <a:pt x="1061351" y="1476718"/>
                </a:lnTo>
                <a:lnTo>
                  <a:pt x="1057912" y="1477512"/>
                </a:lnTo>
                <a:lnTo>
                  <a:pt x="1054473" y="1477777"/>
                </a:lnTo>
                <a:lnTo>
                  <a:pt x="1064789" y="1470100"/>
                </a:lnTo>
                <a:lnTo>
                  <a:pt x="1075105" y="1463217"/>
                </a:lnTo>
                <a:lnTo>
                  <a:pt x="1080396" y="1459511"/>
                </a:lnTo>
                <a:lnTo>
                  <a:pt x="1085951" y="1456334"/>
                </a:lnTo>
                <a:lnTo>
                  <a:pt x="1091505" y="1453423"/>
                </a:lnTo>
                <a:lnTo>
                  <a:pt x="1097590" y="1450511"/>
                </a:lnTo>
                <a:lnTo>
                  <a:pt x="1097854" y="1450511"/>
                </a:lnTo>
                <a:lnTo>
                  <a:pt x="1098118" y="1450511"/>
                </a:lnTo>
                <a:lnTo>
                  <a:pt x="1100499" y="1449716"/>
                </a:lnTo>
                <a:lnTo>
                  <a:pt x="1097061" y="1444686"/>
                </a:lnTo>
                <a:lnTo>
                  <a:pt x="1092564" y="1449187"/>
                </a:lnTo>
                <a:lnTo>
                  <a:pt x="1085686" y="1447598"/>
                </a:lnTo>
                <a:lnTo>
                  <a:pt x="1103938" y="1431184"/>
                </a:lnTo>
                <a:lnTo>
                  <a:pt x="1101557" y="1429332"/>
                </a:lnTo>
                <a:lnTo>
                  <a:pt x="1107376" y="1425360"/>
                </a:lnTo>
                <a:lnTo>
                  <a:pt x="1112667" y="1407625"/>
                </a:lnTo>
                <a:lnTo>
                  <a:pt x="1108964" y="1402330"/>
                </a:lnTo>
                <a:lnTo>
                  <a:pt x="1110022" y="1401535"/>
                </a:lnTo>
                <a:lnTo>
                  <a:pt x="1111609" y="1400478"/>
                </a:lnTo>
                <a:lnTo>
                  <a:pt x="1115048" y="1399419"/>
                </a:lnTo>
                <a:lnTo>
                  <a:pt x="1122718" y="1397301"/>
                </a:lnTo>
                <a:lnTo>
                  <a:pt x="1125628" y="1396241"/>
                </a:lnTo>
                <a:lnTo>
                  <a:pt x="1126422" y="1395977"/>
                </a:lnTo>
                <a:lnTo>
                  <a:pt x="1126686" y="1395182"/>
                </a:lnTo>
                <a:lnTo>
                  <a:pt x="1126422" y="1394653"/>
                </a:lnTo>
                <a:lnTo>
                  <a:pt x="1125893" y="1394124"/>
                </a:lnTo>
                <a:lnTo>
                  <a:pt x="1124570" y="1393594"/>
                </a:lnTo>
                <a:lnTo>
                  <a:pt x="1122190" y="1393064"/>
                </a:lnTo>
                <a:lnTo>
                  <a:pt x="1131183" y="1384063"/>
                </a:lnTo>
                <a:lnTo>
                  <a:pt x="1129860" y="1382740"/>
                </a:lnTo>
                <a:lnTo>
                  <a:pt x="1134357" y="1377975"/>
                </a:lnTo>
                <a:lnTo>
                  <a:pt x="1138854" y="1381681"/>
                </a:lnTo>
                <a:lnTo>
                  <a:pt x="1139119" y="1379562"/>
                </a:lnTo>
                <a:lnTo>
                  <a:pt x="1139648" y="1377180"/>
                </a:lnTo>
                <a:lnTo>
                  <a:pt x="1140706" y="1375063"/>
                </a:lnTo>
                <a:lnTo>
                  <a:pt x="1141764" y="1372945"/>
                </a:lnTo>
                <a:lnTo>
                  <a:pt x="1143880" y="1369504"/>
                </a:lnTo>
                <a:lnTo>
                  <a:pt x="1146260" y="1366591"/>
                </a:lnTo>
                <a:lnTo>
                  <a:pt x="1147848" y="1364209"/>
                </a:lnTo>
                <a:lnTo>
                  <a:pt x="1148112" y="1363415"/>
                </a:lnTo>
                <a:lnTo>
                  <a:pt x="1148112" y="1362356"/>
                </a:lnTo>
                <a:lnTo>
                  <a:pt x="1147848" y="1361562"/>
                </a:lnTo>
                <a:lnTo>
                  <a:pt x="1147319" y="1361032"/>
                </a:lnTo>
                <a:lnTo>
                  <a:pt x="1146260" y="1360503"/>
                </a:lnTo>
                <a:lnTo>
                  <a:pt x="1144144" y="1359973"/>
                </a:lnTo>
                <a:lnTo>
                  <a:pt x="1147319" y="1356796"/>
                </a:lnTo>
                <a:lnTo>
                  <a:pt x="1150757" y="1353885"/>
                </a:lnTo>
                <a:lnTo>
                  <a:pt x="1154460" y="1351237"/>
                </a:lnTo>
                <a:lnTo>
                  <a:pt x="1157900" y="1348590"/>
                </a:lnTo>
                <a:lnTo>
                  <a:pt x="1161602" y="1346207"/>
                </a:lnTo>
                <a:lnTo>
                  <a:pt x="1165835" y="1343824"/>
                </a:lnTo>
                <a:lnTo>
                  <a:pt x="1169802" y="1341971"/>
                </a:lnTo>
                <a:lnTo>
                  <a:pt x="1174035" y="1340118"/>
                </a:lnTo>
                <a:lnTo>
                  <a:pt x="1145731" y="1348060"/>
                </a:lnTo>
                <a:lnTo>
                  <a:pt x="1149964" y="1340383"/>
                </a:lnTo>
                <a:lnTo>
                  <a:pt x="1154460" y="1333499"/>
                </a:lnTo>
                <a:lnTo>
                  <a:pt x="1155273" y="1332256"/>
                </a:lnTo>
                <a:lnTo>
                  <a:pt x="1157635" y="1329529"/>
                </a:lnTo>
                <a:lnTo>
                  <a:pt x="1164248" y="1321321"/>
                </a:lnTo>
                <a:lnTo>
                  <a:pt x="1171654" y="1312850"/>
                </a:lnTo>
                <a:lnTo>
                  <a:pt x="1175886" y="1308349"/>
                </a:lnTo>
                <a:lnTo>
                  <a:pt x="1178003" y="1306231"/>
                </a:lnTo>
                <a:lnTo>
                  <a:pt x="1181953" y="1302772"/>
                </a:lnTo>
                <a:lnTo>
                  <a:pt x="1184351" y="1300937"/>
                </a:lnTo>
                <a:lnTo>
                  <a:pt x="1188848" y="1297230"/>
                </a:lnTo>
                <a:lnTo>
                  <a:pt x="1182235" y="1302525"/>
                </a:lnTo>
                <a:lnTo>
                  <a:pt x="1181953" y="1302772"/>
                </a:lnTo>
                <a:lnTo>
                  <a:pt x="1179854" y="1304378"/>
                </a:lnTo>
                <a:lnTo>
                  <a:pt x="1178003" y="1306231"/>
                </a:lnTo>
                <a:lnTo>
                  <a:pt x="1175886" y="1308084"/>
                </a:lnTo>
                <a:lnTo>
                  <a:pt x="1169802" y="1313909"/>
                </a:lnTo>
                <a:lnTo>
                  <a:pt x="1164248" y="1320263"/>
                </a:lnTo>
                <a:lnTo>
                  <a:pt x="1158957" y="1326616"/>
                </a:lnTo>
                <a:lnTo>
                  <a:pt x="1155273" y="1332256"/>
                </a:lnTo>
                <a:lnTo>
                  <a:pt x="1154196" y="1333499"/>
                </a:lnTo>
                <a:lnTo>
                  <a:pt x="1150757" y="1336676"/>
                </a:lnTo>
                <a:lnTo>
                  <a:pt x="1147319" y="1339589"/>
                </a:lnTo>
                <a:lnTo>
                  <a:pt x="1143880" y="1341971"/>
                </a:lnTo>
                <a:lnTo>
                  <a:pt x="1142028" y="1342765"/>
                </a:lnTo>
                <a:lnTo>
                  <a:pt x="1140177" y="1343295"/>
                </a:lnTo>
                <a:lnTo>
                  <a:pt x="1138589" y="1343824"/>
                </a:lnTo>
                <a:lnTo>
                  <a:pt x="1136473" y="1344353"/>
                </a:lnTo>
                <a:lnTo>
                  <a:pt x="1134622" y="1344619"/>
                </a:lnTo>
                <a:lnTo>
                  <a:pt x="1132770" y="1344353"/>
                </a:lnTo>
                <a:lnTo>
                  <a:pt x="1130654" y="1343824"/>
                </a:lnTo>
                <a:lnTo>
                  <a:pt x="1128538" y="1343295"/>
                </a:lnTo>
                <a:lnTo>
                  <a:pt x="1116899" y="1344353"/>
                </a:lnTo>
                <a:lnTo>
                  <a:pt x="1128803" y="1332970"/>
                </a:lnTo>
                <a:lnTo>
                  <a:pt x="1140706" y="1321586"/>
                </a:lnTo>
                <a:lnTo>
                  <a:pt x="1141499" y="1320527"/>
                </a:lnTo>
                <a:lnTo>
                  <a:pt x="1141764" y="1319468"/>
                </a:lnTo>
                <a:lnTo>
                  <a:pt x="1141764" y="1319203"/>
                </a:lnTo>
                <a:lnTo>
                  <a:pt x="1141235" y="1318938"/>
                </a:lnTo>
                <a:lnTo>
                  <a:pt x="1139383" y="1319203"/>
                </a:lnTo>
                <a:lnTo>
                  <a:pt x="1137002" y="1320527"/>
                </a:lnTo>
                <a:lnTo>
                  <a:pt x="1131448" y="1322910"/>
                </a:lnTo>
                <a:lnTo>
                  <a:pt x="1128538" y="1324233"/>
                </a:lnTo>
                <a:lnTo>
                  <a:pt x="1129860" y="1318409"/>
                </a:lnTo>
                <a:lnTo>
                  <a:pt x="1117428" y="1321851"/>
                </a:lnTo>
                <a:lnTo>
                  <a:pt x="1123512" y="1323704"/>
                </a:lnTo>
                <a:lnTo>
                  <a:pt x="1120338" y="1331117"/>
                </a:lnTo>
                <a:lnTo>
                  <a:pt x="1117693" y="1336411"/>
                </a:lnTo>
                <a:lnTo>
                  <a:pt x="1116370" y="1338265"/>
                </a:lnTo>
                <a:lnTo>
                  <a:pt x="1114783" y="1340118"/>
                </a:lnTo>
                <a:lnTo>
                  <a:pt x="1113196" y="1341706"/>
                </a:lnTo>
                <a:lnTo>
                  <a:pt x="1111609" y="1342765"/>
                </a:lnTo>
                <a:lnTo>
                  <a:pt x="1110022" y="1343560"/>
                </a:lnTo>
                <a:lnTo>
                  <a:pt x="1107906" y="1344353"/>
                </a:lnTo>
                <a:lnTo>
                  <a:pt x="1106054" y="1344883"/>
                </a:lnTo>
                <a:lnTo>
                  <a:pt x="1103409" y="1345148"/>
                </a:lnTo>
                <a:lnTo>
                  <a:pt x="1097854" y="1345412"/>
                </a:lnTo>
                <a:lnTo>
                  <a:pt x="1090712" y="1345678"/>
                </a:lnTo>
                <a:lnTo>
                  <a:pt x="1090448" y="1343824"/>
                </a:lnTo>
                <a:lnTo>
                  <a:pt x="1090183" y="1341177"/>
                </a:lnTo>
                <a:lnTo>
                  <a:pt x="1090712" y="1334823"/>
                </a:lnTo>
                <a:lnTo>
                  <a:pt x="1091505" y="1326881"/>
                </a:lnTo>
                <a:lnTo>
                  <a:pt x="1092564" y="1318674"/>
                </a:lnTo>
                <a:lnTo>
                  <a:pt x="1094151" y="1305437"/>
                </a:lnTo>
                <a:lnTo>
                  <a:pt x="1094415" y="1302525"/>
                </a:lnTo>
                <a:lnTo>
                  <a:pt x="1094415" y="1302260"/>
                </a:lnTo>
                <a:lnTo>
                  <a:pt x="1093886" y="1302790"/>
                </a:lnTo>
                <a:lnTo>
                  <a:pt x="1091241" y="1289818"/>
                </a:lnTo>
                <a:lnTo>
                  <a:pt x="1094415" y="1287435"/>
                </a:lnTo>
                <a:lnTo>
                  <a:pt x="1097854" y="1284788"/>
                </a:lnTo>
                <a:lnTo>
                  <a:pt x="1101293" y="1282405"/>
                </a:lnTo>
                <a:lnTo>
                  <a:pt x="1104732" y="1280552"/>
                </a:lnTo>
                <a:lnTo>
                  <a:pt x="1108699" y="1278435"/>
                </a:lnTo>
                <a:lnTo>
                  <a:pt x="1112402" y="1277110"/>
                </a:lnTo>
                <a:lnTo>
                  <a:pt x="1116370" y="1275786"/>
                </a:lnTo>
                <a:lnTo>
                  <a:pt x="1120074" y="1274727"/>
                </a:lnTo>
                <a:lnTo>
                  <a:pt x="1108435" y="1285583"/>
                </a:lnTo>
                <a:lnTo>
                  <a:pt x="1126422" y="1273404"/>
                </a:lnTo>
                <a:lnTo>
                  <a:pt x="1123512" y="1267844"/>
                </a:lnTo>
                <a:lnTo>
                  <a:pt x="1110022" y="1274198"/>
                </a:lnTo>
                <a:lnTo>
                  <a:pt x="1104203" y="1276317"/>
                </a:lnTo>
                <a:lnTo>
                  <a:pt x="1101557" y="1277375"/>
                </a:lnTo>
                <a:lnTo>
                  <a:pt x="1098647" y="1277905"/>
                </a:lnTo>
                <a:lnTo>
                  <a:pt x="1096003" y="1278169"/>
                </a:lnTo>
                <a:lnTo>
                  <a:pt x="1093357" y="1278169"/>
                </a:lnTo>
                <a:lnTo>
                  <a:pt x="1090976" y="1278169"/>
                </a:lnTo>
                <a:lnTo>
                  <a:pt x="1088332" y="1277375"/>
                </a:lnTo>
                <a:lnTo>
                  <a:pt x="1085686" y="1276317"/>
                </a:lnTo>
                <a:lnTo>
                  <a:pt x="1083306" y="1274992"/>
                </a:lnTo>
                <a:lnTo>
                  <a:pt x="1080660" y="1272875"/>
                </a:lnTo>
                <a:lnTo>
                  <a:pt x="1078015" y="1270492"/>
                </a:lnTo>
                <a:lnTo>
                  <a:pt x="1089389" y="1261490"/>
                </a:lnTo>
                <a:lnTo>
                  <a:pt x="1088596" y="1261755"/>
                </a:lnTo>
                <a:lnTo>
                  <a:pt x="1029080" y="1259373"/>
                </a:lnTo>
                <a:lnTo>
                  <a:pt x="1030667" y="1253814"/>
                </a:lnTo>
                <a:lnTo>
                  <a:pt x="1026170" y="1247726"/>
                </a:lnTo>
                <a:lnTo>
                  <a:pt x="1026353" y="1247619"/>
                </a:lnTo>
                <a:lnTo>
                  <a:pt x="1028021" y="1247990"/>
                </a:lnTo>
                <a:lnTo>
                  <a:pt x="1030402" y="1247990"/>
                </a:lnTo>
                <a:lnTo>
                  <a:pt x="1032783" y="1247726"/>
                </a:lnTo>
                <a:lnTo>
                  <a:pt x="1034899" y="1246932"/>
                </a:lnTo>
                <a:lnTo>
                  <a:pt x="1037809" y="1245608"/>
                </a:lnTo>
                <a:lnTo>
                  <a:pt x="1040454" y="1244284"/>
                </a:lnTo>
                <a:lnTo>
                  <a:pt x="1043628" y="1242167"/>
                </a:lnTo>
                <a:lnTo>
                  <a:pt x="1046538" y="1239785"/>
                </a:lnTo>
                <a:lnTo>
                  <a:pt x="1049712" y="1237137"/>
                </a:lnTo>
                <a:lnTo>
                  <a:pt x="1052886" y="1233961"/>
                </a:lnTo>
                <a:lnTo>
                  <a:pt x="1056325" y="1230255"/>
                </a:lnTo>
                <a:lnTo>
                  <a:pt x="1026353" y="1247619"/>
                </a:lnTo>
                <a:lnTo>
                  <a:pt x="1025641" y="1247461"/>
                </a:lnTo>
                <a:lnTo>
                  <a:pt x="1023525" y="1246402"/>
                </a:lnTo>
                <a:lnTo>
                  <a:pt x="1021673" y="1245344"/>
                </a:lnTo>
                <a:lnTo>
                  <a:pt x="1019821" y="1243490"/>
                </a:lnTo>
                <a:lnTo>
                  <a:pt x="1017970" y="1241637"/>
                </a:lnTo>
                <a:lnTo>
                  <a:pt x="1016647" y="1238990"/>
                </a:lnTo>
                <a:lnTo>
                  <a:pt x="1028815" y="1231314"/>
                </a:lnTo>
                <a:lnTo>
                  <a:pt x="1022731" y="1228932"/>
                </a:lnTo>
                <a:lnTo>
                  <a:pt x="1028551" y="1226813"/>
                </a:lnTo>
                <a:lnTo>
                  <a:pt x="1028551" y="1226549"/>
                </a:lnTo>
                <a:lnTo>
                  <a:pt x="1023525" y="1227078"/>
                </a:lnTo>
                <a:lnTo>
                  <a:pt x="1017706" y="1226284"/>
                </a:lnTo>
                <a:lnTo>
                  <a:pt x="1030402" y="1221784"/>
                </a:lnTo>
                <a:lnTo>
                  <a:pt x="1026210" y="1221610"/>
                </a:lnTo>
                <a:lnTo>
                  <a:pt x="1027757" y="1220990"/>
                </a:lnTo>
                <a:lnTo>
                  <a:pt x="1030402" y="1219402"/>
                </a:lnTo>
                <a:lnTo>
                  <a:pt x="1036486" y="1215696"/>
                </a:lnTo>
                <a:lnTo>
                  <a:pt x="1043628" y="1210137"/>
                </a:lnTo>
                <a:lnTo>
                  <a:pt x="1038338" y="1212255"/>
                </a:lnTo>
                <a:lnTo>
                  <a:pt x="1033312" y="1214902"/>
                </a:lnTo>
                <a:lnTo>
                  <a:pt x="1028551" y="1217814"/>
                </a:lnTo>
                <a:lnTo>
                  <a:pt x="1024054" y="1221519"/>
                </a:lnTo>
                <a:lnTo>
                  <a:pt x="1026210" y="1221610"/>
                </a:lnTo>
                <a:lnTo>
                  <a:pt x="1025112" y="1222048"/>
                </a:lnTo>
                <a:lnTo>
                  <a:pt x="1022731" y="1223108"/>
                </a:lnTo>
                <a:lnTo>
                  <a:pt x="1020615" y="1223637"/>
                </a:lnTo>
                <a:lnTo>
                  <a:pt x="1018499" y="1223902"/>
                </a:lnTo>
                <a:lnTo>
                  <a:pt x="1016912" y="1223637"/>
                </a:lnTo>
                <a:lnTo>
                  <a:pt x="1015325" y="1223108"/>
                </a:lnTo>
                <a:lnTo>
                  <a:pt x="1014267" y="1222579"/>
                </a:lnTo>
                <a:lnTo>
                  <a:pt x="1012944" y="1221255"/>
                </a:lnTo>
                <a:lnTo>
                  <a:pt x="1012151" y="1219931"/>
                </a:lnTo>
                <a:lnTo>
                  <a:pt x="1011621" y="1217814"/>
                </a:lnTo>
                <a:lnTo>
                  <a:pt x="1010976" y="1216092"/>
                </a:lnTo>
                <a:lnTo>
                  <a:pt x="1017176" y="1211725"/>
                </a:lnTo>
                <a:lnTo>
                  <a:pt x="1020880" y="1208284"/>
                </a:lnTo>
                <a:lnTo>
                  <a:pt x="1010828" y="1215696"/>
                </a:lnTo>
                <a:lnTo>
                  <a:pt x="1010976" y="1216092"/>
                </a:lnTo>
                <a:lnTo>
                  <a:pt x="1010034" y="1216755"/>
                </a:lnTo>
                <a:lnTo>
                  <a:pt x="1006860" y="1219137"/>
                </a:lnTo>
                <a:lnTo>
                  <a:pt x="1005802" y="1219931"/>
                </a:lnTo>
                <a:lnTo>
                  <a:pt x="1004744" y="1220196"/>
                </a:lnTo>
                <a:lnTo>
                  <a:pt x="1004215" y="1219931"/>
                </a:lnTo>
                <a:lnTo>
                  <a:pt x="1004480" y="1218873"/>
                </a:lnTo>
                <a:lnTo>
                  <a:pt x="1005009" y="1217814"/>
                </a:lnTo>
                <a:lnTo>
                  <a:pt x="1006596" y="1215696"/>
                </a:lnTo>
                <a:lnTo>
                  <a:pt x="1000512" y="1217285"/>
                </a:lnTo>
                <a:lnTo>
                  <a:pt x="1006067" y="1212784"/>
                </a:lnTo>
                <a:lnTo>
                  <a:pt x="1011886" y="1209078"/>
                </a:lnTo>
                <a:lnTo>
                  <a:pt x="1016668" y="1206033"/>
                </a:lnTo>
                <a:lnTo>
                  <a:pt x="1017970" y="1205371"/>
                </a:lnTo>
                <a:lnTo>
                  <a:pt x="1023525" y="1202724"/>
                </a:lnTo>
                <a:lnTo>
                  <a:pt x="1024848" y="1202195"/>
                </a:lnTo>
                <a:lnTo>
                  <a:pt x="1024054" y="1202195"/>
                </a:lnTo>
                <a:lnTo>
                  <a:pt x="1017706" y="1205371"/>
                </a:lnTo>
                <a:lnTo>
                  <a:pt x="1016668" y="1206033"/>
                </a:lnTo>
                <a:lnTo>
                  <a:pt x="999189" y="1214902"/>
                </a:lnTo>
                <a:lnTo>
                  <a:pt x="982525" y="1222579"/>
                </a:lnTo>
                <a:lnTo>
                  <a:pt x="980409" y="1223373"/>
                </a:lnTo>
                <a:lnTo>
                  <a:pt x="980246" y="1223373"/>
                </a:lnTo>
                <a:lnTo>
                  <a:pt x="982525" y="1221255"/>
                </a:lnTo>
                <a:lnTo>
                  <a:pt x="980144" y="1222843"/>
                </a:lnTo>
                <a:lnTo>
                  <a:pt x="979615" y="1223373"/>
                </a:lnTo>
                <a:lnTo>
                  <a:pt x="980246" y="1223373"/>
                </a:lnTo>
                <a:lnTo>
                  <a:pt x="978822" y="1224696"/>
                </a:lnTo>
                <a:lnTo>
                  <a:pt x="984905" y="1222048"/>
                </a:lnTo>
                <a:lnTo>
                  <a:pt x="980937" y="1224696"/>
                </a:lnTo>
                <a:lnTo>
                  <a:pt x="976705" y="1227343"/>
                </a:lnTo>
                <a:lnTo>
                  <a:pt x="969299" y="1231314"/>
                </a:lnTo>
                <a:lnTo>
                  <a:pt x="967447" y="1232108"/>
                </a:lnTo>
                <a:lnTo>
                  <a:pt x="967447" y="1232372"/>
                </a:lnTo>
                <a:lnTo>
                  <a:pt x="968241" y="1232108"/>
                </a:lnTo>
                <a:lnTo>
                  <a:pt x="978028" y="1229461"/>
                </a:lnTo>
                <a:lnTo>
                  <a:pt x="975383" y="1232372"/>
                </a:lnTo>
                <a:lnTo>
                  <a:pt x="972473" y="1235020"/>
                </a:lnTo>
                <a:lnTo>
                  <a:pt x="969299" y="1237402"/>
                </a:lnTo>
                <a:lnTo>
                  <a:pt x="966125" y="1239785"/>
                </a:lnTo>
                <a:lnTo>
                  <a:pt x="962686" y="1241902"/>
                </a:lnTo>
                <a:lnTo>
                  <a:pt x="958983" y="1243490"/>
                </a:lnTo>
                <a:lnTo>
                  <a:pt x="955279" y="1245344"/>
                </a:lnTo>
                <a:lnTo>
                  <a:pt x="951841" y="1246932"/>
                </a:lnTo>
                <a:lnTo>
                  <a:pt x="947873" y="1247990"/>
                </a:lnTo>
                <a:lnTo>
                  <a:pt x="944434" y="1249049"/>
                </a:lnTo>
                <a:lnTo>
                  <a:pt x="940731" y="1250108"/>
                </a:lnTo>
                <a:lnTo>
                  <a:pt x="937292" y="1250638"/>
                </a:lnTo>
                <a:lnTo>
                  <a:pt x="933854" y="1250903"/>
                </a:lnTo>
                <a:lnTo>
                  <a:pt x="930679" y="1251167"/>
                </a:lnTo>
                <a:lnTo>
                  <a:pt x="927770" y="1250903"/>
                </a:lnTo>
                <a:lnTo>
                  <a:pt x="924860" y="1250638"/>
                </a:lnTo>
                <a:lnTo>
                  <a:pt x="917983" y="1253285"/>
                </a:lnTo>
                <a:lnTo>
                  <a:pt x="923008" y="1247726"/>
                </a:lnTo>
                <a:lnTo>
                  <a:pt x="901318" y="1260961"/>
                </a:lnTo>
                <a:lnTo>
                  <a:pt x="904757" y="1255402"/>
                </a:lnTo>
                <a:lnTo>
                  <a:pt x="871957" y="1269962"/>
                </a:lnTo>
                <a:lnTo>
                  <a:pt x="864815" y="1272875"/>
                </a:lnTo>
                <a:lnTo>
                  <a:pt x="862963" y="1273934"/>
                </a:lnTo>
                <a:lnTo>
                  <a:pt x="864550" y="1272610"/>
                </a:lnTo>
                <a:lnTo>
                  <a:pt x="868783" y="1270226"/>
                </a:lnTo>
                <a:lnTo>
                  <a:pt x="880157" y="1263873"/>
                </a:lnTo>
                <a:lnTo>
                  <a:pt x="865873" y="1270756"/>
                </a:lnTo>
                <a:lnTo>
                  <a:pt x="868783" y="1266785"/>
                </a:lnTo>
                <a:lnTo>
                  <a:pt x="863757" y="1269432"/>
                </a:lnTo>
                <a:lnTo>
                  <a:pt x="858731" y="1271815"/>
                </a:lnTo>
                <a:lnTo>
                  <a:pt x="853440" y="1273404"/>
                </a:lnTo>
                <a:lnTo>
                  <a:pt x="848150" y="1275257"/>
                </a:lnTo>
                <a:lnTo>
                  <a:pt x="842860" y="1276846"/>
                </a:lnTo>
                <a:lnTo>
                  <a:pt x="837305" y="1277905"/>
                </a:lnTo>
                <a:lnTo>
                  <a:pt x="831750" y="1278699"/>
                </a:lnTo>
                <a:lnTo>
                  <a:pt x="826195" y="1279493"/>
                </a:lnTo>
                <a:lnTo>
                  <a:pt x="826724" y="1278435"/>
                </a:lnTo>
                <a:lnTo>
                  <a:pt x="827253" y="1277640"/>
                </a:lnTo>
                <a:lnTo>
                  <a:pt x="829899" y="1275521"/>
                </a:lnTo>
                <a:lnTo>
                  <a:pt x="833337" y="1273140"/>
                </a:lnTo>
                <a:lnTo>
                  <a:pt x="837041" y="1271286"/>
                </a:lnTo>
                <a:lnTo>
                  <a:pt x="845770" y="1266521"/>
                </a:lnTo>
                <a:lnTo>
                  <a:pt x="854763" y="1262285"/>
                </a:lnTo>
                <a:lnTo>
                  <a:pt x="861641" y="1258844"/>
                </a:lnTo>
                <a:lnTo>
                  <a:pt x="865608" y="1256726"/>
                </a:lnTo>
                <a:lnTo>
                  <a:pt x="865608" y="1256462"/>
                </a:lnTo>
                <a:lnTo>
                  <a:pt x="864021" y="1256726"/>
                </a:lnTo>
                <a:lnTo>
                  <a:pt x="856086" y="1258844"/>
                </a:lnTo>
                <a:lnTo>
                  <a:pt x="857673" y="1256197"/>
                </a:lnTo>
                <a:lnTo>
                  <a:pt x="859524" y="1253814"/>
                </a:lnTo>
                <a:lnTo>
                  <a:pt x="861641" y="1251167"/>
                </a:lnTo>
                <a:lnTo>
                  <a:pt x="864021" y="1248784"/>
                </a:lnTo>
                <a:lnTo>
                  <a:pt x="866666" y="1246138"/>
                </a:lnTo>
                <a:lnTo>
                  <a:pt x="869576" y="1243755"/>
                </a:lnTo>
                <a:lnTo>
                  <a:pt x="875660" y="1239520"/>
                </a:lnTo>
                <a:lnTo>
                  <a:pt x="882537" y="1235285"/>
                </a:lnTo>
                <a:lnTo>
                  <a:pt x="889239" y="1231932"/>
                </a:lnTo>
                <a:lnTo>
                  <a:pt x="902641" y="1226284"/>
                </a:lnTo>
                <a:lnTo>
                  <a:pt x="917718" y="1219931"/>
                </a:lnTo>
                <a:lnTo>
                  <a:pt x="920892" y="1218873"/>
                </a:lnTo>
                <a:lnTo>
                  <a:pt x="928563" y="1216755"/>
                </a:lnTo>
                <a:lnTo>
                  <a:pt x="935970" y="1214902"/>
                </a:lnTo>
                <a:lnTo>
                  <a:pt x="942847" y="1213578"/>
                </a:lnTo>
                <a:lnTo>
                  <a:pt x="949460" y="1212520"/>
                </a:lnTo>
                <a:lnTo>
                  <a:pt x="955015" y="1211990"/>
                </a:lnTo>
                <a:lnTo>
                  <a:pt x="960041" y="1211990"/>
                </a:lnTo>
                <a:lnTo>
                  <a:pt x="976705" y="1216225"/>
                </a:lnTo>
                <a:lnTo>
                  <a:pt x="975118" y="1202989"/>
                </a:lnTo>
                <a:lnTo>
                  <a:pt x="1002628" y="1188958"/>
                </a:lnTo>
                <a:lnTo>
                  <a:pt x="974589" y="1198224"/>
                </a:lnTo>
                <a:lnTo>
                  <a:pt x="976970" y="1192399"/>
                </a:lnTo>
                <a:lnTo>
                  <a:pt x="964537" y="1198753"/>
                </a:lnTo>
                <a:lnTo>
                  <a:pt x="952370" y="1204313"/>
                </a:lnTo>
                <a:lnTo>
                  <a:pt x="927770" y="1215696"/>
                </a:lnTo>
                <a:lnTo>
                  <a:pt x="917718" y="1219931"/>
                </a:lnTo>
                <a:lnTo>
                  <a:pt x="912957" y="1221519"/>
                </a:lnTo>
                <a:lnTo>
                  <a:pt x="905021" y="1224432"/>
                </a:lnTo>
                <a:lnTo>
                  <a:pt x="897350" y="1227607"/>
                </a:lnTo>
                <a:lnTo>
                  <a:pt x="889944" y="1231578"/>
                </a:lnTo>
                <a:lnTo>
                  <a:pt x="889239" y="1231932"/>
                </a:lnTo>
                <a:lnTo>
                  <a:pt x="877512" y="1236873"/>
                </a:lnTo>
                <a:lnTo>
                  <a:pt x="826989" y="1257256"/>
                </a:lnTo>
                <a:lnTo>
                  <a:pt x="801860" y="1267315"/>
                </a:lnTo>
                <a:lnTo>
                  <a:pt x="776995" y="1277905"/>
                </a:lnTo>
                <a:lnTo>
                  <a:pt x="783079" y="1280023"/>
                </a:lnTo>
                <a:lnTo>
                  <a:pt x="782550" y="1282141"/>
                </a:lnTo>
                <a:lnTo>
                  <a:pt x="781227" y="1283729"/>
                </a:lnTo>
                <a:lnTo>
                  <a:pt x="778847" y="1287965"/>
                </a:lnTo>
                <a:lnTo>
                  <a:pt x="775673" y="1291671"/>
                </a:lnTo>
                <a:lnTo>
                  <a:pt x="771705" y="1295642"/>
                </a:lnTo>
                <a:lnTo>
                  <a:pt x="766943" y="1299348"/>
                </a:lnTo>
                <a:lnTo>
                  <a:pt x="761918" y="1303054"/>
                </a:lnTo>
                <a:lnTo>
                  <a:pt x="756098" y="1306761"/>
                </a:lnTo>
                <a:lnTo>
                  <a:pt x="750015" y="1310467"/>
                </a:lnTo>
                <a:lnTo>
                  <a:pt x="743137" y="1313644"/>
                </a:lnTo>
                <a:lnTo>
                  <a:pt x="736260" y="1317350"/>
                </a:lnTo>
                <a:lnTo>
                  <a:pt x="728589" y="1320527"/>
                </a:lnTo>
                <a:lnTo>
                  <a:pt x="720653" y="1323704"/>
                </a:lnTo>
                <a:lnTo>
                  <a:pt x="704518" y="1330058"/>
                </a:lnTo>
                <a:lnTo>
                  <a:pt x="687059" y="1335618"/>
                </a:lnTo>
                <a:lnTo>
                  <a:pt x="669866" y="1341177"/>
                </a:lnTo>
                <a:lnTo>
                  <a:pt x="652673" y="1346207"/>
                </a:lnTo>
                <a:lnTo>
                  <a:pt x="635479" y="1350708"/>
                </a:lnTo>
                <a:lnTo>
                  <a:pt x="619343" y="1354678"/>
                </a:lnTo>
                <a:lnTo>
                  <a:pt x="604531" y="1358120"/>
                </a:lnTo>
                <a:lnTo>
                  <a:pt x="591304" y="1361032"/>
                </a:lnTo>
                <a:lnTo>
                  <a:pt x="570672" y="1365268"/>
                </a:lnTo>
                <a:lnTo>
                  <a:pt x="539988" y="1377180"/>
                </a:lnTo>
                <a:lnTo>
                  <a:pt x="545808" y="1375857"/>
                </a:lnTo>
                <a:lnTo>
                  <a:pt x="543162" y="1381152"/>
                </a:lnTo>
                <a:lnTo>
                  <a:pt x="525704" y="1389357"/>
                </a:lnTo>
                <a:lnTo>
                  <a:pt x="535756" y="1380888"/>
                </a:lnTo>
                <a:lnTo>
                  <a:pt x="532846" y="1382210"/>
                </a:lnTo>
                <a:lnTo>
                  <a:pt x="529672" y="1383534"/>
                </a:lnTo>
                <a:lnTo>
                  <a:pt x="521736" y="1386181"/>
                </a:lnTo>
                <a:lnTo>
                  <a:pt x="504808" y="1391211"/>
                </a:lnTo>
                <a:lnTo>
                  <a:pt x="497401" y="1393330"/>
                </a:lnTo>
                <a:lnTo>
                  <a:pt x="492111" y="1395182"/>
                </a:lnTo>
                <a:lnTo>
                  <a:pt x="491204" y="1395636"/>
                </a:lnTo>
                <a:lnTo>
                  <a:pt x="491582" y="1391476"/>
                </a:lnTo>
                <a:lnTo>
                  <a:pt x="456401" y="1401801"/>
                </a:lnTo>
                <a:lnTo>
                  <a:pt x="461956" y="1393858"/>
                </a:lnTo>
                <a:lnTo>
                  <a:pt x="474917" y="1379032"/>
                </a:lnTo>
                <a:lnTo>
                  <a:pt x="487878" y="1380622"/>
                </a:lnTo>
                <a:lnTo>
                  <a:pt x="477827" y="1390946"/>
                </a:lnTo>
                <a:lnTo>
                  <a:pt x="489201" y="1385122"/>
                </a:lnTo>
                <a:lnTo>
                  <a:pt x="486556" y="1390682"/>
                </a:lnTo>
                <a:lnTo>
                  <a:pt x="490788" y="1386445"/>
                </a:lnTo>
                <a:lnTo>
                  <a:pt x="494756" y="1382740"/>
                </a:lnTo>
                <a:lnTo>
                  <a:pt x="499517" y="1378767"/>
                </a:lnTo>
                <a:lnTo>
                  <a:pt x="504278" y="1375592"/>
                </a:lnTo>
                <a:lnTo>
                  <a:pt x="509569" y="1372680"/>
                </a:lnTo>
                <a:lnTo>
                  <a:pt x="514330" y="1369768"/>
                </a:lnTo>
                <a:lnTo>
                  <a:pt x="520149" y="1367385"/>
                </a:lnTo>
                <a:lnTo>
                  <a:pt x="525704" y="1365003"/>
                </a:lnTo>
                <a:lnTo>
                  <a:pt x="531259" y="1363150"/>
                </a:lnTo>
                <a:lnTo>
                  <a:pt x="537079" y="1361297"/>
                </a:lnTo>
                <a:lnTo>
                  <a:pt x="542634" y="1359444"/>
                </a:lnTo>
                <a:lnTo>
                  <a:pt x="548453" y="1358120"/>
                </a:lnTo>
                <a:lnTo>
                  <a:pt x="559827" y="1355738"/>
                </a:lnTo>
                <a:lnTo>
                  <a:pt x="570937" y="1354149"/>
                </a:lnTo>
                <a:lnTo>
                  <a:pt x="579666" y="1347795"/>
                </a:lnTo>
                <a:lnTo>
                  <a:pt x="588395" y="1341706"/>
                </a:lnTo>
                <a:lnTo>
                  <a:pt x="597653" y="1335618"/>
                </a:lnTo>
                <a:lnTo>
                  <a:pt x="607704" y="1329529"/>
                </a:lnTo>
                <a:lnTo>
                  <a:pt x="618021" y="1323704"/>
                </a:lnTo>
                <a:lnTo>
                  <a:pt x="628601" y="1318144"/>
                </a:lnTo>
                <a:lnTo>
                  <a:pt x="639446" y="1312321"/>
                </a:lnTo>
                <a:lnTo>
                  <a:pt x="650292" y="1307025"/>
                </a:lnTo>
                <a:lnTo>
                  <a:pt x="672246" y="1296171"/>
                </a:lnTo>
                <a:lnTo>
                  <a:pt x="694202" y="1285847"/>
                </a:lnTo>
                <a:lnTo>
                  <a:pt x="715098" y="1275786"/>
                </a:lnTo>
                <a:lnTo>
                  <a:pt x="734673" y="1266255"/>
                </a:lnTo>
                <a:lnTo>
                  <a:pt x="728324" y="1268903"/>
                </a:lnTo>
                <a:lnTo>
                  <a:pt x="721447" y="1270756"/>
                </a:lnTo>
                <a:lnTo>
                  <a:pt x="714040" y="1272875"/>
                </a:lnTo>
                <a:lnTo>
                  <a:pt x="706898" y="1274727"/>
                </a:lnTo>
                <a:lnTo>
                  <a:pt x="693143" y="1277905"/>
                </a:lnTo>
                <a:lnTo>
                  <a:pt x="681240" y="1280552"/>
                </a:lnTo>
                <a:lnTo>
                  <a:pt x="696317" y="1268109"/>
                </a:lnTo>
                <a:lnTo>
                  <a:pt x="701872" y="1270756"/>
                </a:lnTo>
                <a:lnTo>
                  <a:pt x="707163" y="1259638"/>
                </a:lnTo>
                <a:lnTo>
                  <a:pt x="704253" y="1261490"/>
                </a:lnTo>
                <a:lnTo>
                  <a:pt x="701344" y="1263344"/>
                </a:lnTo>
                <a:lnTo>
                  <a:pt x="694995" y="1267315"/>
                </a:lnTo>
                <a:lnTo>
                  <a:pt x="683092" y="1276052"/>
                </a:lnTo>
                <a:lnTo>
                  <a:pt x="677008" y="1280287"/>
                </a:lnTo>
                <a:lnTo>
                  <a:pt x="673569" y="1282405"/>
                </a:lnTo>
                <a:lnTo>
                  <a:pt x="670395" y="1283729"/>
                </a:lnTo>
                <a:lnTo>
                  <a:pt x="667221" y="1285318"/>
                </a:lnTo>
                <a:lnTo>
                  <a:pt x="663782" y="1286112"/>
                </a:lnTo>
                <a:lnTo>
                  <a:pt x="660079" y="1286906"/>
                </a:lnTo>
                <a:lnTo>
                  <a:pt x="656640" y="1287435"/>
                </a:lnTo>
                <a:lnTo>
                  <a:pt x="660873" y="1281611"/>
                </a:lnTo>
                <a:lnTo>
                  <a:pt x="664311" y="1277110"/>
                </a:lnTo>
                <a:lnTo>
                  <a:pt x="670659" y="1266785"/>
                </a:lnTo>
                <a:lnTo>
                  <a:pt x="664576" y="1268638"/>
                </a:lnTo>
                <a:lnTo>
                  <a:pt x="666163" y="1262285"/>
                </a:lnTo>
                <a:lnTo>
                  <a:pt x="668808" y="1258844"/>
                </a:lnTo>
                <a:lnTo>
                  <a:pt x="663782" y="1261225"/>
                </a:lnTo>
                <a:lnTo>
                  <a:pt x="658227" y="1263079"/>
                </a:lnTo>
                <a:lnTo>
                  <a:pt x="652673" y="1264667"/>
                </a:lnTo>
                <a:lnTo>
                  <a:pt x="646589" y="1265990"/>
                </a:lnTo>
                <a:lnTo>
                  <a:pt x="640769" y="1266785"/>
                </a:lnTo>
                <a:lnTo>
                  <a:pt x="635214" y="1267050"/>
                </a:lnTo>
                <a:lnTo>
                  <a:pt x="629924" y="1267315"/>
                </a:lnTo>
                <a:lnTo>
                  <a:pt x="625692" y="1267050"/>
                </a:lnTo>
                <a:lnTo>
                  <a:pt x="629395" y="1266521"/>
                </a:lnTo>
                <a:lnTo>
                  <a:pt x="633098" y="1265196"/>
                </a:lnTo>
                <a:lnTo>
                  <a:pt x="637066" y="1264138"/>
                </a:lnTo>
                <a:lnTo>
                  <a:pt x="640769" y="1262550"/>
                </a:lnTo>
                <a:lnTo>
                  <a:pt x="648705" y="1259108"/>
                </a:lnTo>
                <a:lnTo>
                  <a:pt x="656376" y="1255138"/>
                </a:lnTo>
                <a:lnTo>
                  <a:pt x="664046" y="1250108"/>
                </a:lnTo>
                <a:lnTo>
                  <a:pt x="671718" y="1244813"/>
                </a:lnTo>
                <a:lnTo>
                  <a:pt x="679388" y="1239256"/>
                </a:lnTo>
                <a:lnTo>
                  <a:pt x="686530" y="1232902"/>
                </a:lnTo>
                <a:lnTo>
                  <a:pt x="701344" y="1220725"/>
                </a:lnTo>
                <a:lnTo>
                  <a:pt x="715627" y="1208284"/>
                </a:lnTo>
                <a:lnTo>
                  <a:pt x="729118" y="1196900"/>
                </a:lnTo>
                <a:lnTo>
                  <a:pt x="735995" y="1191605"/>
                </a:lnTo>
                <a:lnTo>
                  <a:pt x="742343" y="1186840"/>
                </a:lnTo>
                <a:lnTo>
                  <a:pt x="734408" y="1191605"/>
                </a:lnTo>
                <a:lnTo>
                  <a:pt x="725679" y="1197694"/>
                </a:lnTo>
                <a:lnTo>
                  <a:pt x="715627" y="1204048"/>
                </a:lnTo>
                <a:lnTo>
                  <a:pt x="710337" y="1206961"/>
                </a:lnTo>
                <a:lnTo>
                  <a:pt x="705047" y="1209607"/>
                </a:lnTo>
                <a:lnTo>
                  <a:pt x="699756" y="1212255"/>
                </a:lnTo>
                <a:lnTo>
                  <a:pt x="694202" y="1213843"/>
                </a:lnTo>
                <a:lnTo>
                  <a:pt x="688911" y="1215431"/>
                </a:lnTo>
                <a:lnTo>
                  <a:pt x="683885" y="1216225"/>
                </a:lnTo>
                <a:lnTo>
                  <a:pt x="681240" y="1216225"/>
                </a:lnTo>
                <a:lnTo>
                  <a:pt x="678859" y="1216225"/>
                </a:lnTo>
                <a:lnTo>
                  <a:pt x="676214" y="1215960"/>
                </a:lnTo>
                <a:lnTo>
                  <a:pt x="674098" y="1215431"/>
                </a:lnTo>
                <a:lnTo>
                  <a:pt x="671718" y="1214902"/>
                </a:lnTo>
                <a:lnTo>
                  <a:pt x="669337" y="1213578"/>
                </a:lnTo>
                <a:lnTo>
                  <a:pt x="667221" y="1212520"/>
                </a:lnTo>
                <a:lnTo>
                  <a:pt x="665105" y="1210931"/>
                </a:lnTo>
                <a:lnTo>
                  <a:pt x="669072" y="1208019"/>
                </a:lnTo>
                <a:lnTo>
                  <a:pt x="672511" y="1205107"/>
                </a:lnTo>
                <a:lnTo>
                  <a:pt x="678595" y="1199282"/>
                </a:lnTo>
                <a:lnTo>
                  <a:pt x="684150" y="1193722"/>
                </a:lnTo>
                <a:lnTo>
                  <a:pt x="689440" y="1188693"/>
                </a:lnTo>
                <a:lnTo>
                  <a:pt x="691821" y="1186575"/>
                </a:lnTo>
                <a:lnTo>
                  <a:pt x="694202" y="1184722"/>
                </a:lnTo>
                <a:lnTo>
                  <a:pt x="696847" y="1182869"/>
                </a:lnTo>
                <a:lnTo>
                  <a:pt x="699227" y="1181545"/>
                </a:lnTo>
                <a:lnTo>
                  <a:pt x="701608" y="1180751"/>
                </a:lnTo>
                <a:lnTo>
                  <a:pt x="704253" y="1180486"/>
                </a:lnTo>
                <a:lnTo>
                  <a:pt x="706898" y="1180486"/>
                </a:lnTo>
                <a:lnTo>
                  <a:pt x="709808" y="1181016"/>
                </a:lnTo>
                <a:lnTo>
                  <a:pt x="703724" y="1184722"/>
                </a:lnTo>
                <a:lnTo>
                  <a:pt x="717479" y="1180486"/>
                </a:lnTo>
                <a:lnTo>
                  <a:pt x="715627" y="1186575"/>
                </a:lnTo>
                <a:lnTo>
                  <a:pt x="728854" y="1173074"/>
                </a:lnTo>
                <a:lnTo>
                  <a:pt x="712983" y="1168573"/>
                </a:lnTo>
                <a:lnTo>
                  <a:pt x="732821" y="1153749"/>
                </a:lnTo>
                <a:lnTo>
                  <a:pt x="728589" y="1156396"/>
                </a:lnTo>
                <a:lnTo>
                  <a:pt x="723828" y="1158778"/>
                </a:lnTo>
                <a:lnTo>
                  <a:pt x="719066" y="1160896"/>
                </a:lnTo>
                <a:lnTo>
                  <a:pt x="714040" y="1162484"/>
                </a:lnTo>
                <a:lnTo>
                  <a:pt x="719859" y="1156925"/>
                </a:lnTo>
                <a:lnTo>
                  <a:pt x="725679" y="1151101"/>
                </a:lnTo>
                <a:lnTo>
                  <a:pt x="731498" y="1145542"/>
                </a:lnTo>
                <a:lnTo>
                  <a:pt x="736524" y="1140511"/>
                </a:lnTo>
                <a:lnTo>
                  <a:pt x="753982" y="1133893"/>
                </a:lnTo>
                <a:lnTo>
                  <a:pt x="758214" y="1132569"/>
                </a:lnTo>
                <a:lnTo>
                  <a:pt x="765092" y="1128863"/>
                </a:lnTo>
                <a:lnTo>
                  <a:pt x="772498" y="1125422"/>
                </a:lnTo>
                <a:lnTo>
                  <a:pt x="779640" y="1122510"/>
                </a:lnTo>
                <a:lnTo>
                  <a:pt x="786253" y="1120127"/>
                </a:lnTo>
                <a:lnTo>
                  <a:pt x="792073" y="1118009"/>
                </a:lnTo>
                <a:lnTo>
                  <a:pt x="796834" y="1116686"/>
                </a:lnTo>
                <a:lnTo>
                  <a:pt x="800273" y="1116421"/>
                </a:lnTo>
                <a:lnTo>
                  <a:pt x="801595" y="1116421"/>
                </a:lnTo>
                <a:lnTo>
                  <a:pt x="802389" y="1116686"/>
                </a:lnTo>
                <a:lnTo>
                  <a:pt x="827253" y="1104244"/>
                </a:lnTo>
                <a:lnTo>
                  <a:pt x="814821" y="1108479"/>
                </a:lnTo>
                <a:lnTo>
                  <a:pt x="816408" y="1106626"/>
                </a:lnTo>
                <a:lnTo>
                  <a:pt x="818525" y="1104509"/>
                </a:lnTo>
                <a:lnTo>
                  <a:pt x="820905" y="1102655"/>
                </a:lnTo>
                <a:lnTo>
                  <a:pt x="823815" y="1100538"/>
                </a:lnTo>
                <a:lnTo>
                  <a:pt x="826724" y="1099214"/>
                </a:lnTo>
                <a:lnTo>
                  <a:pt x="829899" y="1097361"/>
                </a:lnTo>
                <a:lnTo>
                  <a:pt x="837041" y="1094447"/>
                </a:lnTo>
                <a:lnTo>
                  <a:pt x="844447" y="1092065"/>
                </a:lnTo>
                <a:lnTo>
                  <a:pt x="851060" y="1089683"/>
                </a:lnTo>
                <a:lnTo>
                  <a:pt x="862434" y="1086771"/>
                </a:lnTo>
                <a:lnTo>
                  <a:pt x="864021" y="1091536"/>
                </a:lnTo>
                <a:lnTo>
                  <a:pt x="851060" y="1097625"/>
                </a:lnTo>
                <a:lnTo>
                  <a:pt x="862963" y="1095771"/>
                </a:lnTo>
                <a:lnTo>
                  <a:pt x="884918" y="1091800"/>
                </a:lnTo>
                <a:lnTo>
                  <a:pt x="895499" y="1089418"/>
                </a:lnTo>
                <a:lnTo>
                  <a:pt x="902905" y="1087830"/>
                </a:lnTo>
                <a:lnTo>
                  <a:pt x="905286" y="1086771"/>
                </a:lnTo>
                <a:lnTo>
                  <a:pt x="906344" y="1086506"/>
                </a:lnTo>
                <a:lnTo>
                  <a:pt x="906608" y="1086242"/>
                </a:lnTo>
                <a:lnTo>
                  <a:pt x="906344" y="1085977"/>
                </a:lnTo>
                <a:lnTo>
                  <a:pt x="906079" y="1085713"/>
                </a:lnTo>
                <a:lnTo>
                  <a:pt x="908724" y="1085977"/>
                </a:lnTo>
                <a:lnTo>
                  <a:pt x="913486" y="1085977"/>
                </a:lnTo>
                <a:lnTo>
                  <a:pt x="918776" y="1085447"/>
                </a:lnTo>
                <a:lnTo>
                  <a:pt x="923802" y="1084653"/>
                </a:lnTo>
                <a:lnTo>
                  <a:pt x="928828" y="1083065"/>
                </a:lnTo>
                <a:lnTo>
                  <a:pt x="933854" y="1081211"/>
                </a:lnTo>
                <a:lnTo>
                  <a:pt x="938879" y="1079358"/>
                </a:lnTo>
                <a:lnTo>
                  <a:pt x="943376" y="1076976"/>
                </a:lnTo>
                <a:lnTo>
                  <a:pt x="948138" y="1074329"/>
                </a:lnTo>
                <a:lnTo>
                  <a:pt x="952634" y="1071416"/>
                </a:lnTo>
                <a:lnTo>
                  <a:pt x="956867" y="1067975"/>
                </a:lnTo>
                <a:lnTo>
                  <a:pt x="961099" y="1064799"/>
                </a:lnTo>
                <a:lnTo>
                  <a:pt x="964802" y="1061357"/>
                </a:lnTo>
                <a:lnTo>
                  <a:pt x="968506" y="1057915"/>
                </a:lnTo>
                <a:lnTo>
                  <a:pt x="971944" y="1053945"/>
                </a:lnTo>
                <a:lnTo>
                  <a:pt x="974854" y="1050504"/>
                </a:lnTo>
                <a:lnTo>
                  <a:pt x="980144" y="1049974"/>
                </a:lnTo>
                <a:lnTo>
                  <a:pt x="984905" y="1048650"/>
                </a:lnTo>
                <a:lnTo>
                  <a:pt x="989667" y="1047324"/>
                </a:lnTo>
                <a:lnTo>
                  <a:pt x="993899" y="1045470"/>
                </a:lnTo>
                <a:lnTo>
                  <a:pt x="998131" y="1043088"/>
                </a:lnTo>
                <a:lnTo>
                  <a:pt x="1001835" y="1040440"/>
                </a:lnTo>
                <a:lnTo>
                  <a:pt x="1005273" y="1037264"/>
                </a:lnTo>
                <a:lnTo>
                  <a:pt x="1008977" y="1033557"/>
                </a:lnTo>
                <a:lnTo>
                  <a:pt x="1000776" y="1036205"/>
                </a:lnTo>
                <a:lnTo>
                  <a:pt x="992576" y="1038323"/>
                </a:lnTo>
                <a:lnTo>
                  <a:pt x="984377" y="1040176"/>
                </a:lnTo>
                <a:lnTo>
                  <a:pt x="976970" y="1041764"/>
                </a:lnTo>
                <a:lnTo>
                  <a:pt x="969828" y="1042294"/>
                </a:lnTo>
                <a:lnTo>
                  <a:pt x="966654" y="1042558"/>
                </a:lnTo>
                <a:lnTo>
                  <a:pt x="964009" y="1042294"/>
                </a:lnTo>
                <a:lnTo>
                  <a:pt x="961364" y="1042029"/>
                </a:lnTo>
                <a:lnTo>
                  <a:pt x="958983" y="1041764"/>
                </a:lnTo>
                <a:lnTo>
                  <a:pt x="956867" y="1040705"/>
                </a:lnTo>
                <a:lnTo>
                  <a:pt x="955279" y="1039911"/>
                </a:lnTo>
                <a:lnTo>
                  <a:pt x="954750" y="1043617"/>
                </a:lnTo>
                <a:lnTo>
                  <a:pt x="948402" y="1044676"/>
                </a:lnTo>
                <a:lnTo>
                  <a:pt x="947079" y="1039117"/>
                </a:lnTo>
                <a:lnTo>
                  <a:pt x="942318" y="1039646"/>
                </a:lnTo>
                <a:lnTo>
                  <a:pt x="937821" y="1039911"/>
                </a:lnTo>
                <a:lnTo>
                  <a:pt x="933589" y="1039646"/>
                </a:lnTo>
                <a:lnTo>
                  <a:pt x="929357" y="1038852"/>
                </a:lnTo>
                <a:lnTo>
                  <a:pt x="925389" y="1037528"/>
                </a:lnTo>
                <a:lnTo>
                  <a:pt x="921421" y="1035675"/>
                </a:lnTo>
                <a:lnTo>
                  <a:pt x="917983" y="1033822"/>
                </a:lnTo>
                <a:lnTo>
                  <a:pt x="914808" y="1031175"/>
                </a:lnTo>
                <a:lnTo>
                  <a:pt x="919041" y="1027204"/>
                </a:lnTo>
                <a:lnTo>
                  <a:pt x="924331" y="1023233"/>
                </a:lnTo>
                <a:lnTo>
                  <a:pt x="936499" y="1014497"/>
                </a:lnTo>
                <a:lnTo>
                  <a:pt x="947079" y="1007085"/>
                </a:lnTo>
                <a:lnTo>
                  <a:pt x="953163" y="1003114"/>
                </a:lnTo>
                <a:lnTo>
                  <a:pt x="946021" y="1000996"/>
                </a:lnTo>
                <a:lnTo>
                  <a:pt x="956715" y="990731"/>
                </a:lnTo>
                <a:lnTo>
                  <a:pt x="960834" y="990142"/>
                </a:lnTo>
                <a:lnTo>
                  <a:pt x="967712" y="988553"/>
                </a:lnTo>
                <a:lnTo>
                  <a:pt x="974589" y="986436"/>
                </a:lnTo>
                <a:lnTo>
                  <a:pt x="981731" y="984318"/>
                </a:lnTo>
                <a:lnTo>
                  <a:pt x="995486" y="980082"/>
                </a:lnTo>
                <a:lnTo>
                  <a:pt x="1009241" y="975582"/>
                </a:lnTo>
                <a:lnTo>
                  <a:pt x="1015854" y="973464"/>
                </a:lnTo>
                <a:lnTo>
                  <a:pt x="1022996" y="971611"/>
                </a:lnTo>
                <a:lnTo>
                  <a:pt x="1030138" y="970022"/>
                </a:lnTo>
                <a:lnTo>
                  <a:pt x="1037015" y="968963"/>
                </a:lnTo>
                <a:lnTo>
                  <a:pt x="1044157" y="968434"/>
                </a:lnTo>
                <a:lnTo>
                  <a:pt x="1051299" y="967904"/>
                </a:lnTo>
                <a:lnTo>
                  <a:pt x="1058705" y="968698"/>
                </a:lnTo>
                <a:lnTo>
                  <a:pt x="1066112" y="969493"/>
                </a:lnTo>
                <a:lnTo>
                  <a:pt x="1063202" y="971611"/>
                </a:lnTo>
                <a:lnTo>
                  <a:pt x="1059763" y="973993"/>
                </a:lnTo>
                <a:lnTo>
                  <a:pt x="1052622" y="978758"/>
                </a:lnTo>
                <a:lnTo>
                  <a:pt x="1046538" y="983523"/>
                </a:lnTo>
                <a:lnTo>
                  <a:pt x="1042041" y="986700"/>
                </a:lnTo>
                <a:lnTo>
                  <a:pt x="1068228" y="988818"/>
                </a:lnTo>
                <a:lnTo>
                  <a:pt x="1079073" y="989348"/>
                </a:lnTo>
                <a:lnTo>
                  <a:pt x="1083041" y="989612"/>
                </a:lnTo>
                <a:lnTo>
                  <a:pt x="1093622" y="981935"/>
                </a:lnTo>
                <a:lnTo>
                  <a:pt x="1081983" y="981141"/>
                </a:lnTo>
                <a:lnTo>
                  <a:pt x="1085951" y="978758"/>
                </a:lnTo>
                <a:lnTo>
                  <a:pt x="1089654" y="976640"/>
                </a:lnTo>
                <a:lnTo>
                  <a:pt x="1095473" y="971875"/>
                </a:lnTo>
                <a:lnTo>
                  <a:pt x="1098383" y="969758"/>
                </a:lnTo>
                <a:lnTo>
                  <a:pt x="1101028" y="967640"/>
                </a:lnTo>
                <a:lnTo>
                  <a:pt x="1104203" y="965787"/>
                </a:lnTo>
                <a:lnTo>
                  <a:pt x="1107641" y="964198"/>
                </a:lnTo>
                <a:lnTo>
                  <a:pt x="1095738" y="973464"/>
                </a:lnTo>
                <a:lnTo>
                  <a:pt x="1104203" y="981406"/>
                </a:lnTo>
                <a:lnTo>
                  <a:pt x="1120603" y="974523"/>
                </a:lnTo>
                <a:lnTo>
                  <a:pt x="1115312" y="971611"/>
                </a:lnTo>
                <a:lnTo>
                  <a:pt x="1102086" y="972669"/>
                </a:lnTo>
                <a:lnTo>
                  <a:pt x="1104732" y="970287"/>
                </a:lnTo>
                <a:lnTo>
                  <a:pt x="1107641" y="968434"/>
                </a:lnTo>
                <a:lnTo>
                  <a:pt x="1114254" y="964198"/>
                </a:lnTo>
                <a:lnTo>
                  <a:pt x="1120603" y="960757"/>
                </a:lnTo>
                <a:lnTo>
                  <a:pt x="1126157" y="957580"/>
                </a:lnTo>
                <a:lnTo>
                  <a:pt x="1121131" y="954403"/>
                </a:lnTo>
                <a:lnTo>
                  <a:pt x="1114783" y="957051"/>
                </a:lnTo>
                <a:lnTo>
                  <a:pt x="1118751" y="954403"/>
                </a:lnTo>
                <a:lnTo>
                  <a:pt x="1125364" y="951226"/>
                </a:lnTo>
                <a:lnTo>
                  <a:pt x="1120603" y="952815"/>
                </a:lnTo>
                <a:lnTo>
                  <a:pt x="1108435" y="955197"/>
                </a:lnTo>
                <a:lnTo>
                  <a:pt x="1104467" y="950432"/>
                </a:lnTo>
                <a:lnTo>
                  <a:pt x="1116370" y="939578"/>
                </a:lnTo>
                <a:lnTo>
                  <a:pt x="1121131" y="934548"/>
                </a:lnTo>
                <a:lnTo>
                  <a:pt x="1123247" y="932166"/>
                </a:lnTo>
                <a:lnTo>
                  <a:pt x="1125364" y="929519"/>
                </a:lnTo>
                <a:lnTo>
                  <a:pt x="1127215" y="926871"/>
                </a:lnTo>
                <a:lnTo>
                  <a:pt x="1128538" y="924224"/>
                </a:lnTo>
                <a:lnTo>
                  <a:pt x="1130125" y="921312"/>
                </a:lnTo>
                <a:lnTo>
                  <a:pt x="1131183" y="918135"/>
                </a:lnTo>
                <a:lnTo>
                  <a:pt x="1131977" y="914958"/>
                </a:lnTo>
                <a:lnTo>
                  <a:pt x="1132770" y="911252"/>
                </a:lnTo>
                <a:lnTo>
                  <a:pt x="1133299" y="907281"/>
                </a:lnTo>
                <a:lnTo>
                  <a:pt x="1133564" y="903046"/>
                </a:lnTo>
                <a:lnTo>
                  <a:pt x="1143351" y="900928"/>
                </a:lnTo>
                <a:lnTo>
                  <a:pt x="1152873" y="898810"/>
                </a:lnTo>
                <a:lnTo>
                  <a:pt x="1162660" y="896163"/>
                </a:lnTo>
                <a:lnTo>
                  <a:pt x="1172184" y="893515"/>
                </a:lnTo>
                <a:lnTo>
                  <a:pt x="1181706" y="890868"/>
                </a:lnTo>
                <a:lnTo>
                  <a:pt x="1191228" y="887691"/>
                </a:lnTo>
                <a:lnTo>
                  <a:pt x="1200751" y="884779"/>
                </a:lnTo>
                <a:lnTo>
                  <a:pt x="1210009" y="881073"/>
                </a:lnTo>
                <a:lnTo>
                  <a:pt x="1238048" y="871808"/>
                </a:lnTo>
                <a:lnTo>
                  <a:pt x="1254448" y="866248"/>
                </a:lnTo>
                <a:lnTo>
                  <a:pt x="1271112" y="860954"/>
                </a:lnTo>
                <a:lnTo>
                  <a:pt x="1286719" y="856188"/>
                </a:lnTo>
                <a:lnTo>
                  <a:pt x="1300739" y="852482"/>
                </a:lnTo>
                <a:lnTo>
                  <a:pt x="1306558" y="850894"/>
                </a:lnTo>
                <a:lnTo>
                  <a:pt x="1311848" y="849835"/>
                </a:lnTo>
                <a:lnTo>
                  <a:pt x="1316081" y="849041"/>
                </a:lnTo>
                <a:lnTo>
                  <a:pt x="1318990" y="848776"/>
                </a:lnTo>
                <a:lnTo>
                  <a:pt x="1331422" y="847453"/>
                </a:lnTo>
                <a:lnTo>
                  <a:pt x="1346500" y="845599"/>
                </a:lnTo>
                <a:lnTo>
                  <a:pt x="1353112" y="844805"/>
                </a:lnTo>
                <a:lnTo>
                  <a:pt x="1357590" y="843626"/>
                </a:lnTo>
                <a:lnTo>
                  <a:pt x="1356551" y="844276"/>
                </a:lnTo>
                <a:lnTo>
                  <a:pt x="1352054" y="848246"/>
                </a:lnTo>
                <a:lnTo>
                  <a:pt x="1356551" y="845599"/>
                </a:lnTo>
                <a:lnTo>
                  <a:pt x="1361048" y="842952"/>
                </a:lnTo>
                <a:lnTo>
                  <a:pt x="1365016" y="840040"/>
                </a:lnTo>
                <a:lnTo>
                  <a:pt x="1366603" y="838716"/>
                </a:lnTo>
                <a:lnTo>
                  <a:pt x="1367925" y="836863"/>
                </a:lnTo>
                <a:lnTo>
                  <a:pt x="1375861" y="833686"/>
                </a:lnTo>
                <a:lnTo>
                  <a:pt x="1386971" y="829451"/>
                </a:lnTo>
                <a:lnTo>
                  <a:pt x="1391203" y="828127"/>
                </a:lnTo>
                <a:lnTo>
                  <a:pt x="1392790" y="827862"/>
                </a:lnTo>
                <a:lnTo>
                  <a:pt x="1393848" y="827862"/>
                </a:lnTo>
                <a:lnTo>
                  <a:pt x="1394377" y="828127"/>
                </a:lnTo>
                <a:lnTo>
                  <a:pt x="1393584" y="829186"/>
                </a:lnTo>
                <a:lnTo>
                  <a:pt x="1391996" y="830510"/>
                </a:lnTo>
                <a:lnTo>
                  <a:pt x="1389616" y="832363"/>
                </a:lnTo>
                <a:lnTo>
                  <a:pt x="1393848" y="833422"/>
                </a:lnTo>
                <a:lnTo>
                  <a:pt x="1398874" y="833951"/>
                </a:lnTo>
                <a:lnTo>
                  <a:pt x="1403900" y="833951"/>
                </a:lnTo>
                <a:lnTo>
                  <a:pt x="1409190" y="833422"/>
                </a:lnTo>
                <a:lnTo>
                  <a:pt x="1414480" y="832627"/>
                </a:lnTo>
                <a:lnTo>
                  <a:pt x="1420035" y="831568"/>
                </a:lnTo>
                <a:lnTo>
                  <a:pt x="1425590" y="829980"/>
                </a:lnTo>
                <a:lnTo>
                  <a:pt x="1430880" y="828657"/>
                </a:lnTo>
                <a:lnTo>
                  <a:pt x="1441726" y="825215"/>
                </a:lnTo>
                <a:lnTo>
                  <a:pt x="1452306" y="821244"/>
                </a:lnTo>
                <a:lnTo>
                  <a:pt x="1470558" y="814361"/>
                </a:lnTo>
                <a:close/>
                <a:moveTo>
                  <a:pt x="4722813" y="811211"/>
                </a:moveTo>
                <a:lnTo>
                  <a:pt x="4724718" y="812798"/>
                </a:lnTo>
                <a:lnTo>
                  <a:pt x="4725988" y="814385"/>
                </a:lnTo>
                <a:lnTo>
                  <a:pt x="4723024" y="813592"/>
                </a:lnTo>
                <a:lnTo>
                  <a:pt x="4722813" y="811211"/>
                </a:lnTo>
                <a:close/>
                <a:moveTo>
                  <a:pt x="2966317" y="811194"/>
                </a:moveTo>
                <a:lnTo>
                  <a:pt x="2971801" y="813480"/>
                </a:lnTo>
                <a:lnTo>
                  <a:pt x="2970935" y="814496"/>
                </a:lnTo>
                <a:lnTo>
                  <a:pt x="2965451" y="817544"/>
                </a:lnTo>
                <a:lnTo>
                  <a:pt x="2966317" y="811194"/>
                </a:lnTo>
                <a:close/>
                <a:moveTo>
                  <a:pt x="3637054" y="811160"/>
                </a:moveTo>
                <a:lnTo>
                  <a:pt x="3632295" y="814601"/>
                </a:lnTo>
                <a:lnTo>
                  <a:pt x="3636789" y="811425"/>
                </a:lnTo>
                <a:lnTo>
                  <a:pt x="3637054" y="811160"/>
                </a:lnTo>
                <a:close/>
                <a:moveTo>
                  <a:pt x="3610883" y="809628"/>
                </a:moveTo>
                <a:lnTo>
                  <a:pt x="3611564" y="809628"/>
                </a:lnTo>
                <a:lnTo>
                  <a:pt x="3609976" y="811216"/>
                </a:lnTo>
                <a:lnTo>
                  <a:pt x="3610883" y="809628"/>
                </a:lnTo>
                <a:close/>
                <a:moveTo>
                  <a:pt x="2717483" y="809599"/>
                </a:moveTo>
                <a:lnTo>
                  <a:pt x="2719388" y="810351"/>
                </a:lnTo>
                <a:lnTo>
                  <a:pt x="2718843" y="810853"/>
                </a:lnTo>
                <a:lnTo>
                  <a:pt x="2709863" y="814362"/>
                </a:lnTo>
                <a:lnTo>
                  <a:pt x="2717483" y="809599"/>
                </a:lnTo>
                <a:close/>
                <a:moveTo>
                  <a:pt x="2591580" y="809331"/>
                </a:moveTo>
                <a:lnTo>
                  <a:pt x="2591580" y="809861"/>
                </a:lnTo>
                <a:lnTo>
                  <a:pt x="2591315" y="809596"/>
                </a:lnTo>
                <a:lnTo>
                  <a:pt x="2591580" y="809331"/>
                </a:lnTo>
                <a:close/>
                <a:moveTo>
                  <a:pt x="4714876" y="804861"/>
                </a:moveTo>
                <a:lnTo>
                  <a:pt x="4719374" y="805068"/>
                </a:lnTo>
                <a:lnTo>
                  <a:pt x="4722814" y="809623"/>
                </a:lnTo>
                <a:lnTo>
                  <a:pt x="4716993" y="809210"/>
                </a:lnTo>
                <a:lnTo>
                  <a:pt x="4714876" y="804861"/>
                </a:lnTo>
                <a:close/>
                <a:moveTo>
                  <a:pt x="4740276" y="801685"/>
                </a:moveTo>
                <a:lnTo>
                  <a:pt x="4748214" y="808035"/>
                </a:lnTo>
                <a:lnTo>
                  <a:pt x="4740570" y="802138"/>
                </a:lnTo>
                <a:lnTo>
                  <a:pt x="4740276" y="801685"/>
                </a:lnTo>
                <a:close/>
                <a:moveTo>
                  <a:pt x="3641283" y="800308"/>
                </a:moveTo>
                <a:lnTo>
                  <a:pt x="3647099" y="807719"/>
                </a:lnTo>
                <a:lnTo>
                  <a:pt x="3649213" y="807190"/>
                </a:lnTo>
                <a:lnTo>
                  <a:pt x="3646834" y="801367"/>
                </a:lnTo>
                <a:lnTo>
                  <a:pt x="3646834" y="800838"/>
                </a:lnTo>
                <a:lnTo>
                  <a:pt x="3641283" y="800308"/>
                </a:lnTo>
                <a:close/>
                <a:moveTo>
                  <a:pt x="3591772" y="798516"/>
                </a:moveTo>
                <a:lnTo>
                  <a:pt x="3593254" y="799574"/>
                </a:lnTo>
                <a:lnTo>
                  <a:pt x="3594101" y="801691"/>
                </a:lnTo>
                <a:lnTo>
                  <a:pt x="3590926" y="800633"/>
                </a:lnTo>
                <a:lnTo>
                  <a:pt x="3591772" y="798516"/>
                </a:lnTo>
                <a:close/>
                <a:moveTo>
                  <a:pt x="3047541" y="798494"/>
                </a:moveTo>
                <a:lnTo>
                  <a:pt x="3063876" y="802485"/>
                </a:lnTo>
                <a:lnTo>
                  <a:pt x="3059660" y="811797"/>
                </a:lnTo>
                <a:lnTo>
                  <a:pt x="3058607" y="824301"/>
                </a:lnTo>
                <a:lnTo>
                  <a:pt x="3056499" y="826696"/>
                </a:lnTo>
                <a:lnTo>
                  <a:pt x="3053864" y="829091"/>
                </a:lnTo>
                <a:lnTo>
                  <a:pt x="3051230" y="831485"/>
                </a:lnTo>
                <a:lnTo>
                  <a:pt x="3048332" y="833880"/>
                </a:lnTo>
                <a:lnTo>
                  <a:pt x="3045170" y="836274"/>
                </a:lnTo>
                <a:lnTo>
                  <a:pt x="3041745" y="838137"/>
                </a:lnTo>
                <a:lnTo>
                  <a:pt x="3038584" y="839999"/>
                </a:lnTo>
                <a:lnTo>
                  <a:pt x="3034632" y="841861"/>
                </a:lnTo>
                <a:lnTo>
                  <a:pt x="3031207" y="843192"/>
                </a:lnTo>
                <a:lnTo>
                  <a:pt x="3027518" y="844522"/>
                </a:lnTo>
                <a:lnTo>
                  <a:pt x="3023830" y="845320"/>
                </a:lnTo>
                <a:lnTo>
                  <a:pt x="3020141" y="845852"/>
                </a:lnTo>
                <a:lnTo>
                  <a:pt x="3016716" y="846118"/>
                </a:lnTo>
                <a:lnTo>
                  <a:pt x="3012765" y="845852"/>
                </a:lnTo>
                <a:lnTo>
                  <a:pt x="3009603" y="845320"/>
                </a:lnTo>
                <a:lnTo>
                  <a:pt x="3006178" y="844522"/>
                </a:lnTo>
                <a:lnTo>
                  <a:pt x="3003807" y="841861"/>
                </a:lnTo>
                <a:lnTo>
                  <a:pt x="3001963" y="835210"/>
                </a:lnTo>
                <a:lnTo>
                  <a:pt x="3004334" y="826696"/>
                </a:lnTo>
                <a:lnTo>
                  <a:pt x="3030153" y="803017"/>
                </a:lnTo>
                <a:lnTo>
                  <a:pt x="3047541" y="798494"/>
                </a:lnTo>
                <a:close/>
                <a:moveTo>
                  <a:pt x="2978945" y="798494"/>
                </a:moveTo>
                <a:lnTo>
                  <a:pt x="2982914" y="799023"/>
                </a:lnTo>
                <a:lnTo>
                  <a:pt x="2982649" y="799552"/>
                </a:lnTo>
                <a:lnTo>
                  <a:pt x="2977357" y="806167"/>
                </a:lnTo>
                <a:lnTo>
                  <a:pt x="2971801" y="806432"/>
                </a:lnTo>
                <a:lnTo>
                  <a:pt x="2979209" y="801934"/>
                </a:lnTo>
                <a:lnTo>
                  <a:pt x="2976299" y="799817"/>
                </a:lnTo>
                <a:lnTo>
                  <a:pt x="2978945" y="798494"/>
                </a:lnTo>
                <a:close/>
                <a:moveTo>
                  <a:pt x="3082232" y="798493"/>
                </a:moveTo>
                <a:lnTo>
                  <a:pt x="3096906" y="801835"/>
                </a:lnTo>
                <a:lnTo>
                  <a:pt x="3101976" y="801835"/>
                </a:lnTo>
                <a:lnTo>
                  <a:pt x="3101976" y="802950"/>
                </a:lnTo>
                <a:lnTo>
                  <a:pt x="3101442" y="805456"/>
                </a:lnTo>
                <a:lnTo>
                  <a:pt x="3100642" y="807406"/>
                </a:lnTo>
                <a:lnTo>
                  <a:pt x="3099041" y="809355"/>
                </a:lnTo>
                <a:lnTo>
                  <a:pt x="3097440" y="810748"/>
                </a:lnTo>
                <a:lnTo>
                  <a:pt x="3095039" y="812140"/>
                </a:lnTo>
                <a:lnTo>
                  <a:pt x="3092638" y="812976"/>
                </a:lnTo>
                <a:lnTo>
                  <a:pt x="3090236" y="813533"/>
                </a:lnTo>
                <a:lnTo>
                  <a:pt x="3087568" y="814090"/>
                </a:lnTo>
                <a:lnTo>
                  <a:pt x="3084900" y="814368"/>
                </a:lnTo>
                <a:lnTo>
                  <a:pt x="3082232" y="814368"/>
                </a:lnTo>
                <a:lnTo>
                  <a:pt x="3079564" y="814090"/>
                </a:lnTo>
                <a:lnTo>
                  <a:pt x="3077163" y="813811"/>
                </a:lnTo>
                <a:lnTo>
                  <a:pt x="3074761" y="813254"/>
                </a:lnTo>
                <a:lnTo>
                  <a:pt x="3073161" y="812697"/>
                </a:lnTo>
                <a:lnTo>
                  <a:pt x="3071293" y="811305"/>
                </a:lnTo>
                <a:lnTo>
                  <a:pt x="3070226" y="810191"/>
                </a:lnTo>
                <a:lnTo>
                  <a:pt x="3073961" y="803507"/>
                </a:lnTo>
                <a:lnTo>
                  <a:pt x="3077163" y="802671"/>
                </a:lnTo>
                <a:lnTo>
                  <a:pt x="3082232" y="798493"/>
                </a:lnTo>
                <a:close/>
                <a:moveTo>
                  <a:pt x="2698471" y="796900"/>
                </a:moveTo>
                <a:lnTo>
                  <a:pt x="2698751" y="796900"/>
                </a:lnTo>
                <a:lnTo>
                  <a:pt x="2693988" y="801663"/>
                </a:lnTo>
                <a:lnTo>
                  <a:pt x="2698471" y="796900"/>
                </a:lnTo>
                <a:close/>
                <a:moveTo>
                  <a:pt x="5030788" y="793764"/>
                </a:moveTo>
                <a:lnTo>
                  <a:pt x="5032376" y="794919"/>
                </a:lnTo>
                <a:lnTo>
                  <a:pt x="5033963" y="796650"/>
                </a:lnTo>
                <a:lnTo>
                  <a:pt x="5032376" y="796939"/>
                </a:lnTo>
                <a:lnTo>
                  <a:pt x="5031015" y="794630"/>
                </a:lnTo>
                <a:lnTo>
                  <a:pt x="5030788" y="793764"/>
                </a:lnTo>
                <a:close/>
                <a:moveTo>
                  <a:pt x="3590628" y="793753"/>
                </a:moveTo>
                <a:lnTo>
                  <a:pt x="3590926" y="794349"/>
                </a:lnTo>
                <a:lnTo>
                  <a:pt x="3586163" y="798516"/>
                </a:lnTo>
                <a:lnTo>
                  <a:pt x="3590628" y="793753"/>
                </a:lnTo>
                <a:close/>
                <a:moveTo>
                  <a:pt x="3335050" y="793108"/>
                </a:moveTo>
                <a:lnTo>
                  <a:pt x="3332933" y="794965"/>
                </a:lnTo>
                <a:lnTo>
                  <a:pt x="3335050" y="793373"/>
                </a:lnTo>
                <a:lnTo>
                  <a:pt x="3335050" y="793108"/>
                </a:lnTo>
                <a:close/>
                <a:moveTo>
                  <a:pt x="4814095" y="792497"/>
                </a:moveTo>
                <a:lnTo>
                  <a:pt x="4818328" y="795924"/>
                </a:lnTo>
                <a:lnTo>
                  <a:pt x="4814135" y="792546"/>
                </a:lnTo>
                <a:lnTo>
                  <a:pt x="4814095" y="792497"/>
                </a:lnTo>
                <a:close/>
                <a:moveTo>
                  <a:pt x="2515129" y="792139"/>
                </a:moveTo>
                <a:lnTo>
                  <a:pt x="2519363" y="794347"/>
                </a:lnTo>
                <a:lnTo>
                  <a:pt x="2519098" y="794347"/>
                </a:lnTo>
                <a:lnTo>
                  <a:pt x="2516188" y="798488"/>
                </a:lnTo>
                <a:lnTo>
                  <a:pt x="2509838" y="797661"/>
                </a:lnTo>
                <a:lnTo>
                  <a:pt x="2515129" y="792139"/>
                </a:lnTo>
                <a:close/>
                <a:moveTo>
                  <a:pt x="3320492" y="789659"/>
                </a:moveTo>
                <a:lnTo>
                  <a:pt x="3317845" y="790455"/>
                </a:lnTo>
                <a:lnTo>
                  <a:pt x="3315463" y="791251"/>
                </a:lnTo>
                <a:lnTo>
                  <a:pt x="3313874" y="792312"/>
                </a:lnTo>
                <a:lnTo>
                  <a:pt x="3312286" y="793904"/>
                </a:lnTo>
                <a:lnTo>
                  <a:pt x="3311227" y="795761"/>
                </a:lnTo>
                <a:lnTo>
                  <a:pt x="3310433" y="797618"/>
                </a:lnTo>
                <a:lnTo>
                  <a:pt x="3310169" y="800271"/>
                </a:lnTo>
                <a:lnTo>
                  <a:pt x="3322874" y="790190"/>
                </a:lnTo>
                <a:lnTo>
                  <a:pt x="3323403" y="789659"/>
                </a:lnTo>
                <a:lnTo>
                  <a:pt x="3320492" y="789659"/>
                </a:lnTo>
                <a:close/>
                <a:moveTo>
                  <a:pt x="5023905" y="788775"/>
                </a:moveTo>
                <a:lnTo>
                  <a:pt x="5025227" y="788775"/>
                </a:lnTo>
                <a:lnTo>
                  <a:pt x="5023641" y="789836"/>
                </a:lnTo>
                <a:lnTo>
                  <a:pt x="5023905" y="788775"/>
                </a:lnTo>
                <a:close/>
                <a:moveTo>
                  <a:pt x="3082926" y="787380"/>
                </a:moveTo>
                <a:lnTo>
                  <a:pt x="3087689" y="791349"/>
                </a:lnTo>
                <a:lnTo>
                  <a:pt x="3086419" y="795318"/>
                </a:lnTo>
                <a:lnTo>
                  <a:pt x="3082926" y="787380"/>
                </a:lnTo>
                <a:close/>
                <a:moveTo>
                  <a:pt x="5018088" y="786123"/>
                </a:moveTo>
                <a:lnTo>
                  <a:pt x="5023376" y="790101"/>
                </a:lnTo>
                <a:lnTo>
                  <a:pt x="5023641" y="790101"/>
                </a:lnTo>
                <a:lnTo>
                  <a:pt x="5027342" y="795141"/>
                </a:lnTo>
                <a:lnTo>
                  <a:pt x="5018353" y="786653"/>
                </a:lnTo>
                <a:lnTo>
                  <a:pt x="5018088" y="786123"/>
                </a:lnTo>
                <a:close/>
                <a:moveTo>
                  <a:pt x="5062538" y="782652"/>
                </a:moveTo>
                <a:lnTo>
                  <a:pt x="5068888" y="785509"/>
                </a:lnTo>
                <a:lnTo>
                  <a:pt x="5068888" y="785827"/>
                </a:lnTo>
                <a:lnTo>
                  <a:pt x="5067508" y="787415"/>
                </a:lnTo>
                <a:lnTo>
                  <a:pt x="5062538" y="784239"/>
                </a:lnTo>
                <a:lnTo>
                  <a:pt x="5062538" y="782652"/>
                </a:lnTo>
                <a:close/>
                <a:moveTo>
                  <a:pt x="3064551" y="782619"/>
                </a:moveTo>
                <a:lnTo>
                  <a:pt x="3070226" y="786429"/>
                </a:lnTo>
                <a:lnTo>
                  <a:pt x="3066206" y="795319"/>
                </a:lnTo>
                <a:lnTo>
                  <a:pt x="3059113" y="789477"/>
                </a:lnTo>
                <a:lnTo>
                  <a:pt x="3062659" y="783381"/>
                </a:lnTo>
                <a:lnTo>
                  <a:pt x="3064551" y="782619"/>
                </a:lnTo>
                <a:close/>
                <a:moveTo>
                  <a:pt x="3333841" y="782616"/>
                </a:moveTo>
                <a:lnTo>
                  <a:pt x="3340101" y="782904"/>
                </a:lnTo>
                <a:lnTo>
                  <a:pt x="3337924" y="784347"/>
                </a:lnTo>
                <a:lnTo>
                  <a:pt x="3330576" y="785791"/>
                </a:lnTo>
                <a:lnTo>
                  <a:pt x="3333841" y="782616"/>
                </a:lnTo>
                <a:close/>
                <a:moveTo>
                  <a:pt x="3360480" y="782615"/>
                </a:moveTo>
                <a:lnTo>
                  <a:pt x="3360738" y="782615"/>
                </a:lnTo>
                <a:lnTo>
                  <a:pt x="3360480" y="783250"/>
                </a:lnTo>
                <a:lnTo>
                  <a:pt x="3351213" y="790553"/>
                </a:lnTo>
                <a:lnTo>
                  <a:pt x="3360480" y="782615"/>
                </a:lnTo>
                <a:close/>
                <a:moveTo>
                  <a:pt x="3871278" y="781054"/>
                </a:moveTo>
                <a:lnTo>
                  <a:pt x="3873501" y="782007"/>
                </a:lnTo>
                <a:lnTo>
                  <a:pt x="3870326" y="782643"/>
                </a:lnTo>
                <a:lnTo>
                  <a:pt x="3871278" y="781054"/>
                </a:lnTo>
                <a:close/>
                <a:moveTo>
                  <a:pt x="3075253" y="781031"/>
                </a:moveTo>
                <a:lnTo>
                  <a:pt x="3079751" y="783832"/>
                </a:lnTo>
                <a:lnTo>
                  <a:pt x="3079486" y="784113"/>
                </a:lnTo>
                <a:lnTo>
                  <a:pt x="3073401" y="785794"/>
                </a:lnTo>
                <a:lnTo>
                  <a:pt x="3075253" y="781031"/>
                </a:lnTo>
                <a:close/>
                <a:moveTo>
                  <a:pt x="5105087" y="780293"/>
                </a:moveTo>
                <a:lnTo>
                  <a:pt x="5111751" y="783180"/>
                </a:lnTo>
                <a:lnTo>
                  <a:pt x="5111751" y="787414"/>
                </a:lnTo>
                <a:lnTo>
                  <a:pt x="5111473" y="787414"/>
                </a:lnTo>
                <a:lnTo>
                  <a:pt x="5107852" y="783445"/>
                </a:lnTo>
                <a:lnTo>
                  <a:pt x="5105087" y="780293"/>
                </a:lnTo>
                <a:close/>
                <a:moveTo>
                  <a:pt x="5105067" y="780271"/>
                </a:moveTo>
                <a:lnTo>
                  <a:pt x="5105087" y="780293"/>
                </a:lnTo>
                <a:lnTo>
                  <a:pt x="5105045" y="780275"/>
                </a:lnTo>
                <a:lnTo>
                  <a:pt x="5105067" y="780271"/>
                </a:lnTo>
                <a:close/>
                <a:moveTo>
                  <a:pt x="3641547" y="778870"/>
                </a:moveTo>
                <a:lnTo>
                  <a:pt x="3624365" y="781782"/>
                </a:lnTo>
                <a:lnTo>
                  <a:pt x="3618285" y="786810"/>
                </a:lnTo>
                <a:lnTo>
                  <a:pt x="3613527" y="795544"/>
                </a:lnTo>
                <a:lnTo>
                  <a:pt x="3616435" y="792368"/>
                </a:lnTo>
                <a:lnTo>
                  <a:pt x="3618549" y="786810"/>
                </a:lnTo>
                <a:lnTo>
                  <a:pt x="3619342" y="786017"/>
                </a:lnTo>
                <a:lnTo>
                  <a:pt x="3621193" y="784429"/>
                </a:lnTo>
                <a:lnTo>
                  <a:pt x="3633088" y="782311"/>
                </a:lnTo>
                <a:lnTo>
                  <a:pt x="3644720" y="780988"/>
                </a:lnTo>
                <a:lnTo>
                  <a:pt x="3644984" y="780723"/>
                </a:lnTo>
                <a:lnTo>
                  <a:pt x="3641547" y="778870"/>
                </a:lnTo>
                <a:close/>
                <a:moveTo>
                  <a:pt x="3880311" y="777880"/>
                </a:moveTo>
                <a:lnTo>
                  <a:pt x="3886201" y="780261"/>
                </a:lnTo>
                <a:lnTo>
                  <a:pt x="3885689" y="780499"/>
                </a:lnTo>
                <a:lnTo>
                  <a:pt x="3878263" y="782642"/>
                </a:lnTo>
                <a:lnTo>
                  <a:pt x="3880311" y="777880"/>
                </a:lnTo>
                <a:close/>
                <a:moveTo>
                  <a:pt x="5095876" y="776301"/>
                </a:moveTo>
                <a:lnTo>
                  <a:pt x="5105045" y="780275"/>
                </a:lnTo>
                <a:lnTo>
                  <a:pt x="5102282" y="780799"/>
                </a:lnTo>
                <a:lnTo>
                  <a:pt x="5095876" y="776301"/>
                </a:lnTo>
                <a:close/>
                <a:moveTo>
                  <a:pt x="5236020" y="776284"/>
                </a:moveTo>
                <a:lnTo>
                  <a:pt x="5237016" y="778456"/>
                </a:lnTo>
                <a:lnTo>
                  <a:pt x="5238855" y="781627"/>
                </a:lnTo>
                <a:lnTo>
                  <a:pt x="5240431" y="785062"/>
                </a:lnTo>
                <a:lnTo>
                  <a:pt x="5242795" y="787969"/>
                </a:lnTo>
                <a:lnTo>
                  <a:pt x="5245421" y="790875"/>
                </a:lnTo>
                <a:lnTo>
                  <a:pt x="5248311" y="793517"/>
                </a:lnTo>
                <a:lnTo>
                  <a:pt x="5246209" y="793517"/>
                </a:lnTo>
                <a:lnTo>
                  <a:pt x="5246754" y="794045"/>
                </a:lnTo>
                <a:lnTo>
                  <a:pt x="5256795" y="802069"/>
                </a:lnTo>
                <a:lnTo>
                  <a:pt x="5270250" y="811871"/>
                </a:lnTo>
                <a:lnTo>
                  <a:pt x="5276845" y="816639"/>
                </a:lnTo>
                <a:lnTo>
                  <a:pt x="5283913" y="821370"/>
                </a:lnTo>
                <a:lnTo>
                  <a:pt x="5283538" y="820974"/>
                </a:lnTo>
                <a:lnTo>
                  <a:pt x="5281420" y="818862"/>
                </a:lnTo>
                <a:lnTo>
                  <a:pt x="5277183" y="815432"/>
                </a:lnTo>
                <a:lnTo>
                  <a:pt x="5265532" y="806195"/>
                </a:lnTo>
                <a:lnTo>
                  <a:pt x="5254146" y="797222"/>
                </a:lnTo>
                <a:lnTo>
                  <a:pt x="5250175" y="794319"/>
                </a:lnTo>
                <a:lnTo>
                  <a:pt x="5248321" y="792471"/>
                </a:lnTo>
                <a:lnTo>
                  <a:pt x="5242760" y="785874"/>
                </a:lnTo>
                <a:lnTo>
                  <a:pt x="5240642" y="783234"/>
                </a:lnTo>
                <a:lnTo>
                  <a:pt x="5238524" y="780595"/>
                </a:lnTo>
                <a:lnTo>
                  <a:pt x="5236935" y="777956"/>
                </a:lnTo>
                <a:lnTo>
                  <a:pt x="5236020" y="776284"/>
                </a:lnTo>
                <a:close/>
                <a:moveTo>
                  <a:pt x="5029158" y="773115"/>
                </a:moveTo>
                <a:lnTo>
                  <a:pt x="5035336" y="776671"/>
                </a:lnTo>
                <a:lnTo>
                  <a:pt x="5037138" y="779465"/>
                </a:lnTo>
                <a:lnTo>
                  <a:pt x="5034821" y="778449"/>
                </a:lnTo>
                <a:lnTo>
                  <a:pt x="5027613" y="774638"/>
                </a:lnTo>
                <a:lnTo>
                  <a:pt x="5029158" y="773115"/>
                </a:lnTo>
                <a:close/>
                <a:moveTo>
                  <a:pt x="5033963" y="773114"/>
                </a:moveTo>
                <a:lnTo>
                  <a:pt x="5043216" y="777597"/>
                </a:lnTo>
                <a:lnTo>
                  <a:pt x="5043488" y="777878"/>
                </a:lnTo>
                <a:lnTo>
                  <a:pt x="5033963" y="773114"/>
                </a:lnTo>
                <a:close/>
                <a:moveTo>
                  <a:pt x="3326535" y="773091"/>
                </a:moveTo>
                <a:lnTo>
                  <a:pt x="3330576" y="775710"/>
                </a:lnTo>
                <a:lnTo>
                  <a:pt x="3330287" y="775948"/>
                </a:lnTo>
                <a:lnTo>
                  <a:pt x="3324226" y="777854"/>
                </a:lnTo>
                <a:lnTo>
                  <a:pt x="3326535" y="773091"/>
                </a:lnTo>
                <a:close/>
                <a:moveTo>
                  <a:pt x="2804183" y="771507"/>
                </a:moveTo>
                <a:lnTo>
                  <a:pt x="2816226" y="774047"/>
                </a:lnTo>
                <a:lnTo>
                  <a:pt x="2811299" y="777857"/>
                </a:lnTo>
                <a:lnTo>
                  <a:pt x="2800351" y="777857"/>
                </a:lnTo>
                <a:lnTo>
                  <a:pt x="2804183" y="771507"/>
                </a:lnTo>
                <a:close/>
                <a:moveTo>
                  <a:pt x="2897188" y="769920"/>
                </a:moveTo>
                <a:lnTo>
                  <a:pt x="2905126" y="771111"/>
                </a:lnTo>
                <a:lnTo>
                  <a:pt x="2904808" y="771508"/>
                </a:lnTo>
                <a:lnTo>
                  <a:pt x="2897188" y="769920"/>
                </a:lnTo>
                <a:close/>
                <a:moveTo>
                  <a:pt x="2993179" y="769919"/>
                </a:moveTo>
                <a:lnTo>
                  <a:pt x="2993682" y="769919"/>
                </a:lnTo>
                <a:lnTo>
                  <a:pt x="2997201" y="769919"/>
                </a:lnTo>
                <a:lnTo>
                  <a:pt x="2996949" y="771228"/>
                </a:lnTo>
                <a:lnTo>
                  <a:pt x="2993682" y="776461"/>
                </a:lnTo>
                <a:lnTo>
                  <a:pt x="2978349" y="790068"/>
                </a:lnTo>
                <a:lnTo>
                  <a:pt x="2967038" y="793732"/>
                </a:lnTo>
                <a:lnTo>
                  <a:pt x="2970054" y="787190"/>
                </a:lnTo>
                <a:lnTo>
                  <a:pt x="2981365" y="780648"/>
                </a:lnTo>
                <a:lnTo>
                  <a:pt x="2989409" y="771751"/>
                </a:lnTo>
                <a:lnTo>
                  <a:pt x="2993179" y="769919"/>
                </a:lnTo>
                <a:close/>
                <a:moveTo>
                  <a:pt x="4795574" y="769035"/>
                </a:moveTo>
                <a:lnTo>
                  <a:pt x="4797690" y="770617"/>
                </a:lnTo>
                <a:lnTo>
                  <a:pt x="4799278" y="772199"/>
                </a:lnTo>
                <a:lnTo>
                  <a:pt x="4795574" y="769035"/>
                </a:lnTo>
                <a:close/>
                <a:moveTo>
                  <a:pt x="5034829" y="768352"/>
                </a:moveTo>
                <a:lnTo>
                  <a:pt x="5036850" y="769713"/>
                </a:lnTo>
                <a:lnTo>
                  <a:pt x="5037138" y="769939"/>
                </a:lnTo>
                <a:lnTo>
                  <a:pt x="5034829" y="769939"/>
                </a:lnTo>
                <a:lnTo>
                  <a:pt x="5033963" y="769032"/>
                </a:lnTo>
                <a:lnTo>
                  <a:pt x="5034829" y="768352"/>
                </a:lnTo>
                <a:close/>
                <a:moveTo>
                  <a:pt x="5037414" y="766764"/>
                </a:moveTo>
                <a:lnTo>
                  <a:pt x="5037967" y="767011"/>
                </a:lnTo>
                <a:lnTo>
                  <a:pt x="5049838" y="777877"/>
                </a:lnTo>
                <a:lnTo>
                  <a:pt x="5037138" y="767258"/>
                </a:lnTo>
                <a:lnTo>
                  <a:pt x="5037414" y="766764"/>
                </a:lnTo>
                <a:close/>
                <a:moveTo>
                  <a:pt x="4695826" y="766761"/>
                </a:moveTo>
                <a:lnTo>
                  <a:pt x="4700650" y="769342"/>
                </a:lnTo>
                <a:lnTo>
                  <a:pt x="4704403" y="774505"/>
                </a:lnTo>
                <a:lnTo>
                  <a:pt x="4708959" y="782249"/>
                </a:lnTo>
                <a:lnTo>
                  <a:pt x="4715660" y="788960"/>
                </a:lnTo>
                <a:lnTo>
                  <a:pt x="4711103" y="787927"/>
                </a:lnTo>
                <a:lnTo>
                  <a:pt x="4716464" y="798511"/>
                </a:lnTo>
                <a:lnTo>
                  <a:pt x="4712711" y="796962"/>
                </a:lnTo>
                <a:lnTo>
                  <a:pt x="4711907" y="791799"/>
                </a:lnTo>
                <a:lnTo>
                  <a:pt x="4704939" y="790767"/>
                </a:lnTo>
                <a:lnTo>
                  <a:pt x="4698774" y="785604"/>
                </a:lnTo>
                <a:lnTo>
                  <a:pt x="4698238" y="780958"/>
                </a:lnTo>
                <a:lnTo>
                  <a:pt x="4702794" y="784313"/>
                </a:lnTo>
                <a:lnTo>
                  <a:pt x="4696362" y="775796"/>
                </a:lnTo>
                <a:lnTo>
                  <a:pt x="4695826" y="769084"/>
                </a:lnTo>
                <a:lnTo>
                  <a:pt x="4695826" y="766761"/>
                </a:lnTo>
                <a:close/>
                <a:moveTo>
                  <a:pt x="2901951" y="766745"/>
                </a:moveTo>
                <a:lnTo>
                  <a:pt x="2906714" y="767936"/>
                </a:lnTo>
                <a:lnTo>
                  <a:pt x="2906396" y="768333"/>
                </a:lnTo>
                <a:lnTo>
                  <a:pt x="2901951" y="766745"/>
                </a:lnTo>
                <a:close/>
                <a:moveTo>
                  <a:pt x="3079354" y="766578"/>
                </a:moveTo>
                <a:lnTo>
                  <a:pt x="3072208" y="771354"/>
                </a:lnTo>
                <a:lnTo>
                  <a:pt x="3079354" y="766844"/>
                </a:lnTo>
                <a:lnTo>
                  <a:pt x="3079354" y="766578"/>
                </a:lnTo>
                <a:close/>
                <a:moveTo>
                  <a:pt x="5245421" y="766567"/>
                </a:moveTo>
                <a:lnTo>
                  <a:pt x="5245850" y="767860"/>
                </a:lnTo>
                <a:lnTo>
                  <a:pt x="5246468" y="768192"/>
                </a:lnTo>
                <a:lnTo>
                  <a:pt x="5245992" y="766771"/>
                </a:lnTo>
                <a:lnTo>
                  <a:pt x="5245421" y="766567"/>
                </a:lnTo>
                <a:close/>
                <a:moveTo>
                  <a:pt x="5233602" y="766567"/>
                </a:moveTo>
                <a:lnTo>
                  <a:pt x="5232814" y="767358"/>
                </a:lnTo>
                <a:lnTo>
                  <a:pt x="5233013" y="767559"/>
                </a:lnTo>
                <a:lnTo>
                  <a:pt x="5232963" y="767400"/>
                </a:lnTo>
                <a:lnTo>
                  <a:pt x="5234009" y="766567"/>
                </a:lnTo>
                <a:lnTo>
                  <a:pt x="5233602" y="766567"/>
                </a:lnTo>
                <a:close/>
                <a:moveTo>
                  <a:pt x="5238330" y="764452"/>
                </a:moveTo>
                <a:lnTo>
                  <a:pt x="5237859" y="766345"/>
                </a:lnTo>
                <a:lnTo>
                  <a:pt x="5238524" y="766345"/>
                </a:lnTo>
                <a:lnTo>
                  <a:pt x="5239330" y="764938"/>
                </a:lnTo>
                <a:lnTo>
                  <a:pt x="5238330" y="764452"/>
                </a:lnTo>
                <a:close/>
                <a:moveTo>
                  <a:pt x="5244896" y="762074"/>
                </a:moveTo>
                <a:lnTo>
                  <a:pt x="5244896" y="762338"/>
                </a:lnTo>
                <a:lnTo>
                  <a:pt x="5245159" y="763395"/>
                </a:lnTo>
                <a:lnTo>
                  <a:pt x="5245159" y="764452"/>
                </a:lnTo>
                <a:lnTo>
                  <a:pt x="5245421" y="764716"/>
                </a:lnTo>
                <a:lnTo>
                  <a:pt x="5248311" y="767095"/>
                </a:lnTo>
                <a:lnTo>
                  <a:pt x="5249067" y="767856"/>
                </a:lnTo>
                <a:lnTo>
                  <a:pt x="5249910" y="768192"/>
                </a:lnTo>
                <a:lnTo>
                  <a:pt x="5245408" y="764497"/>
                </a:lnTo>
                <a:lnTo>
                  <a:pt x="5245673" y="763969"/>
                </a:lnTo>
                <a:lnTo>
                  <a:pt x="5245673" y="763441"/>
                </a:lnTo>
                <a:lnTo>
                  <a:pt x="5245144" y="762385"/>
                </a:lnTo>
                <a:lnTo>
                  <a:pt x="5245393" y="762262"/>
                </a:lnTo>
                <a:lnTo>
                  <a:pt x="5244896" y="762074"/>
                </a:lnTo>
                <a:close/>
                <a:moveTo>
                  <a:pt x="3025706" y="761981"/>
                </a:moveTo>
                <a:lnTo>
                  <a:pt x="3033437" y="761981"/>
                </a:lnTo>
                <a:lnTo>
                  <a:pt x="3033713" y="762545"/>
                </a:lnTo>
                <a:lnTo>
                  <a:pt x="3021013" y="774681"/>
                </a:lnTo>
                <a:lnTo>
                  <a:pt x="3024602" y="762263"/>
                </a:lnTo>
                <a:lnTo>
                  <a:pt x="3025706" y="761981"/>
                </a:lnTo>
                <a:close/>
                <a:moveTo>
                  <a:pt x="5245421" y="761017"/>
                </a:moveTo>
                <a:lnTo>
                  <a:pt x="5246209" y="761810"/>
                </a:lnTo>
                <a:lnTo>
                  <a:pt x="5246896" y="762731"/>
                </a:lnTo>
                <a:lnTo>
                  <a:pt x="5247262" y="762914"/>
                </a:lnTo>
                <a:lnTo>
                  <a:pt x="5246468" y="761858"/>
                </a:lnTo>
                <a:lnTo>
                  <a:pt x="5246408" y="761622"/>
                </a:lnTo>
                <a:lnTo>
                  <a:pt x="5245421" y="761017"/>
                </a:lnTo>
                <a:close/>
                <a:moveTo>
                  <a:pt x="5070476" y="760426"/>
                </a:moveTo>
                <a:lnTo>
                  <a:pt x="5075907" y="762468"/>
                </a:lnTo>
                <a:lnTo>
                  <a:pt x="5077537" y="762468"/>
                </a:lnTo>
                <a:lnTo>
                  <a:pt x="5084597" y="768336"/>
                </a:lnTo>
                <a:lnTo>
                  <a:pt x="5089213" y="770122"/>
                </a:lnTo>
                <a:lnTo>
                  <a:pt x="5091114" y="771652"/>
                </a:lnTo>
                <a:lnTo>
                  <a:pt x="5090843" y="771652"/>
                </a:lnTo>
                <a:lnTo>
                  <a:pt x="5088127" y="771908"/>
                </a:lnTo>
                <a:lnTo>
                  <a:pt x="5089756" y="774714"/>
                </a:lnTo>
                <a:lnTo>
                  <a:pt x="5085140" y="774459"/>
                </a:lnTo>
                <a:lnTo>
                  <a:pt x="5075364" y="766805"/>
                </a:lnTo>
                <a:lnTo>
                  <a:pt x="5080252" y="766550"/>
                </a:lnTo>
                <a:lnTo>
                  <a:pt x="5075636" y="764509"/>
                </a:lnTo>
                <a:lnTo>
                  <a:pt x="5070476" y="760426"/>
                </a:lnTo>
                <a:close/>
                <a:moveTo>
                  <a:pt x="3286126" y="760391"/>
                </a:moveTo>
                <a:lnTo>
                  <a:pt x="3289301" y="760920"/>
                </a:lnTo>
                <a:lnTo>
                  <a:pt x="3286126" y="761979"/>
                </a:lnTo>
                <a:lnTo>
                  <a:pt x="3286126" y="760391"/>
                </a:lnTo>
                <a:close/>
                <a:moveTo>
                  <a:pt x="3271839" y="760391"/>
                </a:moveTo>
                <a:lnTo>
                  <a:pt x="3271839" y="761026"/>
                </a:lnTo>
                <a:lnTo>
                  <a:pt x="3271251" y="764837"/>
                </a:lnTo>
                <a:lnTo>
                  <a:pt x="3263901" y="765154"/>
                </a:lnTo>
                <a:lnTo>
                  <a:pt x="3271839" y="760391"/>
                </a:lnTo>
                <a:close/>
                <a:moveTo>
                  <a:pt x="5046370" y="757297"/>
                </a:moveTo>
                <a:lnTo>
                  <a:pt x="5047445" y="757816"/>
                </a:lnTo>
                <a:lnTo>
                  <a:pt x="5045833" y="759635"/>
                </a:lnTo>
                <a:lnTo>
                  <a:pt x="5054698" y="764051"/>
                </a:lnTo>
                <a:lnTo>
                  <a:pt x="5065713" y="774701"/>
                </a:lnTo>
                <a:lnTo>
                  <a:pt x="5059266" y="770804"/>
                </a:lnTo>
                <a:lnTo>
                  <a:pt x="5055236" y="767428"/>
                </a:lnTo>
                <a:lnTo>
                  <a:pt x="5053906" y="767042"/>
                </a:lnTo>
                <a:lnTo>
                  <a:pt x="5058062" y="770030"/>
                </a:lnTo>
                <a:lnTo>
                  <a:pt x="5059363" y="776289"/>
                </a:lnTo>
                <a:lnTo>
                  <a:pt x="5048953" y="774112"/>
                </a:lnTo>
                <a:lnTo>
                  <a:pt x="5048953" y="772207"/>
                </a:lnTo>
                <a:lnTo>
                  <a:pt x="5044009" y="769758"/>
                </a:lnTo>
                <a:lnTo>
                  <a:pt x="5043488" y="767309"/>
                </a:lnTo>
                <a:lnTo>
                  <a:pt x="5047132" y="767853"/>
                </a:lnTo>
                <a:lnTo>
                  <a:pt x="5050515" y="768397"/>
                </a:lnTo>
                <a:lnTo>
                  <a:pt x="5052857" y="766764"/>
                </a:lnTo>
                <a:lnTo>
                  <a:pt x="5053781" y="767006"/>
                </a:lnTo>
                <a:lnTo>
                  <a:pt x="5052549" y="766648"/>
                </a:lnTo>
                <a:lnTo>
                  <a:pt x="5046102" y="761972"/>
                </a:lnTo>
                <a:lnTo>
                  <a:pt x="5046907" y="761972"/>
                </a:lnTo>
                <a:lnTo>
                  <a:pt x="5043952" y="759375"/>
                </a:lnTo>
                <a:lnTo>
                  <a:pt x="5046370" y="757297"/>
                </a:lnTo>
                <a:close/>
                <a:moveTo>
                  <a:pt x="2974107" y="757220"/>
                </a:moveTo>
                <a:lnTo>
                  <a:pt x="2976290" y="757220"/>
                </a:lnTo>
                <a:lnTo>
                  <a:pt x="2976563" y="758841"/>
                </a:lnTo>
                <a:lnTo>
                  <a:pt x="2967832" y="765866"/>
                </a:lnTo>
                <a:lnTo>
                  <a:pt x="2964284" y="767758"/>
                </a:lnTo>
                <a:lnTo>
                  <a:pt x="2961283" y="769379"/>
                </a:lnTo>
                <a:lnTo>
                  <a:pt x="2958282" y="769920"/>
                </a:lnTo>
                <a:lnTo>
                  <a:pt x="2955553" y="769920"/>
                </a:lnTo>
                <a:lnTo>
                  <a:pt x="2952825" y="769379"/>
                </a:lnTo>
                <a:lnTo>
                  <a:pt x="2949550" y="768298"/>
                </a:lnTo>
                <a:lnTo>
                  <a:pt x="2946003" y="767488"/>
                </a:lnTo>
                <a:lnTo>
                  <a:pt x="2941638" y="766677"/>
                </a:lnTo>
                <a:lnTo>
                  <a:pt x="2943275" y="765056"/>
                </a:lnTo>
                <a:lnTo>
                  <a:pt x="2949550" y="765326"/>
                </a:lnTo>
                <a:lnTo>
                  <a:pt x="2951733" y="763164"/>
                </a:lnTo>
                <a:lnTo>
                  <a:pt x="2952552" y="761273"/>
                </a:lnTo>
                <a:lnTo>
                  <a:pt x="2962647" y="761813"/>
                </a:lnTo>
                <a:lnTo>
                  <a:pt x="2974107" y="757220"/>
                </a:lnTo>
                <a:close/>
                <a:moveTo>
                  <a:pt x="5242795" y="755997"/>
                </a:moveTo>
                <a:lnTo>
                  <a:pt x="5250032" y="763528"/>
                </a:lnTo>
                <a:lnTo>
                  <a:pt x="5251763" y="764761"/>
                </a:lnTo>
                <a:lnTo>
                  <a:pt x="5252823" y="765289"/>
                </a:lnTo>
                <a:lnTo>
                  <a:pt x="5244682" y="757175"/>
                </a:lnTo>
                <a:lnTo>
                  <a:pt x="5242795" y="755997"/>
                </a:lnTo>
                <a:close/>
                <a:moveTo>
                  <a:pt x="2334129" y="755561"/>
                </a:moveTo>
                <a:lnTo>
                  <a:pt x="2329350" y="759260"/>
                </a:lnTo>
                <a:lnTo>
                  <a:pt x="2334395" y="755561"/>
                </a:lnTo>
                <a:lnTo>
                  <a:pt x="2334129" y="755561"/>
                </a:lnTo>
                <a:close/>
                <a:moveTo>
                  <a:pt x="3869504" y="754068"/>
                </a:moveTo>
                <a:lnTo>
                  <a:pt x="3883299" y="765121"/>
                </a:lnTo>
                <a:lnTo>
                  <a:pt x="3883554" y="765121"/>
                </a:lnTo>
                <a:lnTo>
                  <a:pt x="3890963" y="768356"/>
                </a:lnTo>
                <a:lnTo>
                  <a:pt x="3882533" y="765929"/>
                </a:lnTo>
                <a:lnTo>
                  <a:pt x="3868738" y="754337"/>
                </a:lnTo>
                <a:lnTo>
                  <a:pt x="3869504" y="754068"/>
                </a:lnTo>
                <a:close/>
                <a:moveTo>
                  <a:pt x="5049092" y="754064"/>
                </a:moveTo>
                <a:lnTo>
                  <a:pt x="5050493" y="755159"/>
                </a:lnTo>
                <a:lnTo>
                  <a:pt x="5053014" y="762002"/>
                </a:lnTo>
                <a:lnTo>
                  <a:pt x="5048251" y="757623"/>
                </a:lnTo>
                <a:lnTo>
                  <a:pt x="5048251" y="755433"/>
                </a:lnTo>
                <a:lnTo>
                  <a:pt x="5049092" y="754064"/>
                </a:lnTo>
                <a:close/>
                <a:moveTo>
                  <a:pt x="3005667" y="754044"/>
                </a:moveTo>
                <a:lnTo>
                  <a:pt x="3006726" y="755936"/>
                </a:lnTo>
                <a:lnTo>
                  <a:pt x="2986088" y="766744"/>
                </a:lnTo>
                <a:lnTo>
                  <a:pt x="3005667" y="754044"/>
                </a:lnTo>
                <a:close/>
                <a:moveTo>
                  <a:pt x="5245159" y="753090"/>
                </a:moveTo>
                <a:lnTo>
                  <a:pt x="5247523" y="756261"/>
                </a:lnTo>
                <a:lnTo>
                  <a:pt x="5246997" y="756525"/>
                </a:lnTo>
                <a:lnTo>
                  <a:pt x="5249704" y="759876"/>
                </a:lnTo>
                <a:lnTo>
                  <a:pt x="5251234" y="760802"/>
                </a:lnTo>
                <a:lnTo>
                  <a:pt x="5245999" y="753598"/>
                </a:lnTo>
                <a:lnTo>
                  <a:pt x="5245159" y="753090"/>
                </a:lnTo>
                <a:close/>
                <a:moveTo>
                  <a:pt x="5263415" y="752754"/>
                </a:moveTo>
                <a:lnTo>
                  <a:pt x="5263944" y="753148"/>
                </a:lnTo>
                <a:lnTo>
                  <a:pt x="5264209" y="753412"/>
                </a:lnTo>
                <a:lnTo>
                  <a:pt x="5263415" y="752754"/>
                </a:lnTo>
                <a:close/>
                <a:moveTo>
                  <a:pt x="3573463" y="752488"/>
                </a:moveTo>
                <a:lnTo>
                  <a:pt x="3573463" y="752632"/>
                </a:lnTo>
                <a:lnTo>
                  <a:pt x="3570711" y="754076"/>
                </a:lnTo>
                <a:lnTo>
                  <a:pt x="3570499" y="754076"/>
                </a:lnTo>
                <a:lnTo>
                  <a:pt x="3570288" y="754076"/>
                </a:lnTo>
                <a:lnTo>
                  <a:pt x="3573463" y="752488"/>
                </a:lnTo>
                <a:close/>
                <a:moveTo>
                  <a:pt x="5262620" y="752093"/>
                </a:moveTo>
                <a:lnTo>
                  <a:pt x="5263415" y="752754"/>
                </a:lnTo>
                <a:lnTo>
                  <a:pt x="5263143" y="752550"/>
                </a:lnTo>
                <a:lnTo>
                  <a:pt x="5262620" y="752093"/>
                </a:lnTo>
                <a:close/>
                <a:moveTo>
                  <a:pt x="3567735" y="752061"/>
                </a:moveTo>
                <a:lnTo>
                  <a:pt x="3567113" y="752488"/>
                </a:lnTo>
                <a:lnTo>
                  <a:pt x="3567401" y="752234"/>
                </a:lnTo>
                <a:lnTo>
                  <a:pt x="3567735" y="752061"/>
                </a:lnTo>
                <a:close/>
                <a:moveTo>
                  <a:pt x="5007389" y="747715"/>
                </a:moveTo>
                <a:lnTo>
                  <a:pt x="5014533" y="752818"/>
                </a:lnTo>
                <a:lnTo>
                  <a:pt x="5019676" y="754603"/>
                </a:lnTo>
                <a:lnTo>
                  <a:pt x="5011675" y="762003"/>
                </a:lnTo>
                <a:lnTo>
                  <a:pt x="5005388" y="757920"/>
                </a:lnTo>
                <a:lnTo>
                  <a:pt x="5007960" y="751797"/>
                </a:lnTo>
                <a:lnTo>
                  <a:pt x="5013675" y="754603"/>
                </a:lnTo>
                <a:lnTo>
                  <a:pt x="5007389" y="747715"/>
                </a:lnTo>
                <a:close/>
                <a:moveTo>
                  <a:pt x="3578898" y="747374"/>
                </a:moveTo>
                <a:lnTo>
                  <a:pt x="3579162" y="747374"/>
                </a:lnTo>
                <a:lnTo>
                  <a:pt x="3578818" y="747399"/>
                </a:lnTo>
                <a:lnTo>
                  <a:pt x="3578898" y="747374"/>
                </a:lnTo>
                <a:close/>
                <a:moveTo>
                  <a:pt x="3578805" y="746359"/>
                </a:moveTo>
                <a:lnTo>
                  <a:pt x="3576458" y="747568"/>
                </a:lnTo>
                <a:lnTo>
                  <a:pt x="3578818" y="747399"/>
                </a:lnTo>
                <a:lnTo>
                  <a:pt x="3575461" y="748433"/>
                </a:lnTo>
                <a:lnTo>
                  <a:pt x="3574932" y="748433"/>
                </a:lnTo>
                <a:lnTo>
                  <a:pt x="3574779" y="748433"/>
                </a:lnTo>
                <a:lnTo>
                  <a:pt x="3574452" y="748601"/>
                </a:lnTo>
                <a:lnTo>
                  <a:pt x="3567531" y="753991"/>
                </a:lnTo>
                <a:lnTo>
                  <a:pt x="3573913" y="748879"/>
                </a:lnTo>
                <a:lnTo>
                  <a:pt x="3567735" y="752061"/>
                </a:lnTo>
                <a:lnTo>
                  <a:pt x="3574906" y="747154"/>
                </a:lnTo>
                <a:lnTo>
                  <a:pt x="3575195" y="747154"/>
                </a:lnTo>
                <a:lnTo>
                  <a:pt x="3578805" y="746359"/>
                </a:lnTo>
                <a:close/>
                <a:moveTo>
                  <a:pt x="3579235" y="746137"/>
                </a:moveTo>
                <a:lnTo>
                  <a:pt x="3579813" y="746137"/>
                </a:lnTo>
                <a:lnTo>
                  <a:pt x="3578805" y="746359"/>
                </a:lnTo>
                <a:lnTo>
                  <a:pt x="3579235" y="746137"/>
                </a:lnTo>
                <a:close/>
                <a:moveTo>
                  <a:pt x="4729163" y="739773"/>
                </a:moveTo>
                <a:lnTo>
                  <a:pt x="4750999" y="774635"/>
                </a:lnTo>
                <a:lnTo>
                  <a:pt x="4746890" y="774835"/>
                </a:lnTo>
                <a:lnTo>
                  <a:pt x="4751124" y="774835"/>
                </a:lnTo>
                <a:lnTo>
                  <a:pt x="4750999" y="774635"/>
                </a:lnTo>
                <a:lnTo>
                  <a:pt x="4757738" y="774307"/>
                </a:lnTo>
                <a:lnTo>
                  <a:pt x="4759326" y="785116"/>
                </a:lnTo>
                <a:lnTo>
                  <a:pt x="4761178" y="780898"/>
                </a:lnTo>
                <a:lnTo>
                  <a:pt x="4766470" y="788806"/>
                </a:lnTo>
                <a:lnTo>
                  <a:pt x="4768057" y="776153"/>
                </a:lnTo>
                <a:lnTo>
                  <a:pt x="4775201" y="772989"/>
                </a:lnTo>
                <a:lnTo>
                  <a:pt x="4782345" y="766926"/>
                </a:lnTo>
                <a:lnTo>
                  <a:pt x="4800336" y="781425"/>
                </a:lnTo>
                <a:lnTo>
                  <a:pt x="4814135" y="792546"/>
                </a:lnTo>
                <a:lnTo>
                  <a:pt x="4815418" y="794079"/>
                </a:lnTo>
                <a:lnTo>
                  <a:pt x="4818593" y="796715"/>
                </a:lnTo>
                <a:lnTo>
                  <a:pt x="4819122" y="796979"/>
                </a:lnTo>
                <a:lnTo>
                  <a:pt x="4818328" y="795924"/>
                </a:lnTo>
                <a:lnTo>
                  <a:pt x="4820180" y="798033"/>
                </a:lnTo>
                <a:lnTo>
                  <a:pt x="4822032" y="800142"/>
                </a:lnTo>
                <a:lnTo>
                  <a:pt x="4824149" y="804360"/>
                </a:lnTo>
                <a:lnTo>
                  <a:pt x="4826265" y="808314"/>
                </a:lnTo>
                <a:lnTo>
                  <a:pt x="4828382" y="812005"/>
                </a:lnTo>
                <a:lnTo>
                  <a:pt x="4830234" y="815960"/>
                </a:lnTo>
                <a:lnTo>
                  <a:pt x="4831293" y="817805"/>
                </a:lnTo>
                <a:lnTo>
                  <a:pt x="4832880" y="819387"/>
                </a:lnTo>
                <a:lnTo>
                  <a:pt x="4834468" y="821232"/>
                </a:lnTo>
                <a:lnTo>
                  <a:pt x="4836320" y="822813"/>
                </a:lnTo>
                <a:lnTo>
                  <a:pt x="4838701" y="824395"/>
                </a:lnTo>
                <a:lnTo>
                  <a:pt x="4841082" y="825977"/>
                </a:lnTo>
                <a:lnTo>
                  <a:pt x="4838965" y="836258"/>
                </a:lnTo>
                <a:lnTo>
                  <a:pt x="4830499" y="837840"/>
                </a:lnTo>
                <a:lnTo>
                  <a:pt x="4831822" y="838894"/>
                </a:lnTo>
                <a:lnTo>
                  <a:pt x="4833145" y="839685"/>
                </a:lnTo>
                <a:lnTo>
                  <a:pt x="4834468" y="840212"/>
                </a:lnTo>
                <a:lnTo>
                  <a:pt x="4836055" y="840476"/>
                </a:lnTo>
                <a:lnTo>
                  <a:pt x="4837113" y="840476"/>
                </a:lnTo>
                <a:lnTo>
                  <a:pt x="4838436" y="840476"/>
                </a:lnTo>
                <a:lnTo>
                  <a:pt x="4839495" y="840212"/>
                </a:lnTo>
                <a:lnTo>
                  <a:pt x="4840818" y="839685"/>
                </a:lnTo>
                <a:lnTo>
                  <a:pt x="4842934" y="838367"/>
                </a:lnTo>
                <a:lnTo>
                  <a:pt x="4844786" y="836258"/>
                </a:lnTo>
                <a:lnTo>
                  <a:pt x="4846374" y="834149"/>
                </a:lnTo>
                <a:lnTo>
                  <a:pt x="4847432" y="831513"/>
                </a:lnTo>
                <a:lnTo>
                  <a:pt x="4863836" y="834149"/>
                </a:lnTo>
                <a:lnTo>
                  <a:pt x="4885004" y="852075"/>
                </a:lnTo>
                <a:lnTo>
                  <a:pt x="4880241" y="854975"/>
                </a:lnTo>
                <a:lnTo>
                  <a:pt x="4876008" y="857612"/>
                </a:lnTo>
                <a:lnTo>
                  <a:pt x="4868599" y="862884"/>
                </a:lnTo>
                <a:lnTo>
                  <a:pt x="4862249" y="867365"/>
                </a:lnTo>
                <a:lnTo>
                  <a:pt x="4859603" y="869211"/>
                </a:lnTo>
                <a:lnTo>
                  <a:pt x="4856428" y="870265"/>
                </a:lnTo>
                <a:lnTo>
                  <a:pt x="4853782" y="871056"/>
                </a:lnTo>
                <a:lnTo>
                  <a:pt x="4851666" y="871847"/>
                </a:lnTo>
                <a:lnTo>
                  <a:pt x="4849020" y="871847"/>
                </a:lnTo>
                <a:lnTo>
                  <a:pt x="4846638" y="871056"/>
                </a:lnTo>
                <a:lnTo>
                  <a:pt x="4843993" y="870002"/>
                </a:lnTo>
                <a:lnTo>
                  <a:pt x="4841082" y="867893"/>
                </a:lnTo>
                <a:lnTo>
                  <a:pt x="4838172" y="865520"/>
                </a:lnTo>
                <a:lnTo>
                  <a:pt x="4834732" y="862093"/>
                </a:lnTo>
                <a:lnTo>
                  <a:pt x="4823355" y="851812"/>
                </a:lnTo>
                <a:lnTo>
                  <a:pt x="4827853" y="850758"/>
                </a:lnTo>
                <a:lnTo>
                  <a:pt x="4819635" y="848455"/>
                </a:lnTo>
                <a:lnTo>
                  <a:pt x="4814624" y="843640"/>
                </a:lnTo>
                <a:lnTo>
                  <a:pt x="4814095" y="844694"/>
                </a:lnTo>
                <a:lnTo>
                  <a:pt x="4823884" y="856293"/>
                </a:lnTo>
                <a:lnTo>
                  <a:pt x="4819651" y="853657"/>
                </a:lnTo>
                <a:lnTo>
                  <a:pt x="4818593" y="853921"/>
                </a:lnTo>
                <a:lnTo>
                  <a:pt x="4829440" y="862093"/>
                </a:lnTo>
                <a:lnTo>
                  <a:pt x="4820709" y="857875"/>
                </a:lnTo>
                <a:lnTo>
                  <a:pt x="4820180" y="858666"/>
                </a:lnTo>
                <a:lnTo>
                  <a:pt x="4809068" y="843376"/>
                </a:lnTo>
                <a:lnTo>
                  <a:pt x="4809597" y="845485"/>
                </a:lnTo>
                <a:lnTo>
                  <a:pt x="4810390" y="847858"/>
                </a:lnTo>
                <a:lnTo>
                  <a:pt x="4813301" y="853921"/>
                </a:lnTo>
                <a:lnTo>
                  <a:pt x="4817270" y="860247"/>
                </a:lnTo>
                <a:lnTo>
                  <a:pt x="4821768" y="867102"/>
                </a:lnTo>
                <a:lnTo>
                  <a:pt x="4829176" y="877647"/>
                </a:lnTo>
                <a:lnTo>
                  <a:pt x="4831557" y="881074"/>
                </a:lnTo>
                <a:lnTo>
                  <a:pt x="4819386" y="863939"/>
                </a:lnTo>
                <a:lnTo>
                  <a:pt x="4809861" y="856820"/>
                </a:lnTo>
                <a:lnTo>
                  <a:pt x="4810126" y="858402"/>
                </a:lnTo>
                <a:lnTo>
                  <a:pt x="4806951" y="854448"/>
                </a:lnTo>
                <a:lnTo>
                  <a:pt x="4804040" y="851285"/>
                </a:lnTo>
                <a:lnTo>
                  <a:pt x="4801130" y="848385"/>
                </a:lnTo>
                <a:lnTo>
                  <a:pt x="4798749" y="845485"/>
                </a:lnTo>
                <a:lnTo>
                  <a:pt x="4796897" y="842849"/>
                </a:lnTo>
                <a:lnTo>
                  <a:pt x="4796368" y="841531"/>
                </a:lnTo>
                <a:lnTo>
                  <a:pt x="4795838" y="840212"/>
                </a:lnTo>
                <a:lnTo>
                  <a:pt x="4795838" y="838630"/>
                </a:lnTo>
                <a:lnTo>
                  <a:pt x="4795838" y="837313"/>
                </a:lnTo>
                <a:lnTo>
                  <a:pt x="4795838" y="835731"/>
                </a:lnTo>
                <a:lnTo>
                  <a:pt x="4796368" y="834149"/>
                </a:lnTo>
                <a:lnTo>
                  <a:pt x="4793722" y="836258"/>
                </a:lnTo>
                <a:lnTo>
                  <a:pt x="4789488" y="832567"/>
                </a:lnTo>
                <a:lnTo>
                  <a:pt x="4782609" y="820968"/>
                </a:lnTo>
                <a:lnTo>
                  <a:pt x="4784461" y="826241"/>
                </a:lnTo>
                <a:lnTo>
                  <a:pt x="4785784" y="830195"/>
                </a:lnTo>
                <a:lnTo>
                  <a:pt x="4786313" y="832040"/>
                </a:lnTo>
                <a:lnTo>
                  <a:pt x="4786313" y="834149"/>
                </a:lnTo>
                <a:lnTo>
                  <a:pt x="4785784" y="835467"/>
                </a:lnTo>
                <a:lnTo>
                  <a:pt x="4784990" y="837313"/>
                </a:lnTo>
                <a:lnTo>
                  <a:pt x="4777582" y="833358"/>
                </a:lnTo>
                <a:lnTo>
                  <a:pt x="4778640" y="833095"/>
                </a:lnTo>
                <a:lnTo>
                  <a:pt x="4779963" y="829668"/>
                </a:lnTo>
                <a:lnTo>
                  <a:pt x="4770967" y="833358"/>
                </a:lnTo>
                <a:lnTo>
                  <a:pt x="4775201" y="829140"/>
                </a:lnTo>
                <a:lnTo>
                  <a:pt x="4772026" y="824659"/>
                </a:lnTo>
                <a:lnTo>
                  <a:pt x="4772820" y="824132"/>
                </a:lnTo>
                <a:lnTo>
                  <a:pt x="4766205" y="818069"/>
                </a:lnTo>
                <a:lnTo>
                  <a:pt x="4765676" y="812532"/>
                </a:lnTo>
                <a:lnTo>
                  <a:pt x="4759047" y="808051"/>
                </a:lnTo>
                <a:lnTo>
                  <a:pt x="4761442" y="808051"/>
                </a:lnTo>
                <a:lnTo>
                  <a:pt x="4758267" y="807523"/>
                </a:lnTo>
                <a:lnTo>
                  <a:pt x="4759047" y="808051"/>
                </a:lnTo>
                <a:lnTo>
                  <a:pt x="4755334" y="808051"/>
                </a:lnTo>
                <a:lnTo>
                  <a:pt x="4757009" y="809734"/>
                </a:lnTo>
                <a:lnTo>
                  <a:pt x="4760913" y="819147"/>
                </a:lnTo>
                <a:lnTo>
                  <a:pt x="4756489" y="812610"/>
                </a:lnTo>
                <a:lnTo>
                  <a:pt x="4752325" y="815486"/>
                </a:lnTo>
                <a:lnTo>
                  <a:pt x="4744517" y="811042"/>
                </a:lnTo>
                <a:lnTo>
                  <a:pt x="4740874" y="810780"/>
                </a:lnTo>
                <a:lnTo>
                  <a:pt x="4733327" y="808165"/>
                </a:lnTo>
                <a:lnTo>
                  <a:pt x="4734107" y="805551"/>
                </a:lnTo>
                <a:lnTo>
                  <a:pt x="4736189" y="803982"/>
                </a:lnTo>
                <a:lnTo>
                  <a:pt x="4729163" y="796922"/>
                </a:lnTo>
                <a:lnTo>
                  <a:pt x="4749202" y="808688"/>
                </a:lnTo>
                <a:lnTo>
                  <a:pt x="4754927" y="807642"/>
                </a:lnTo>
                <a:lnTo>
                  <a:pt x="4754988" y="807703"/>
                </a:lnTo>
                <a:lnTo>
                  <a:pt x="4753505" y="802778"/>
                </a:lnTo>
                <a:lnTo>
                  <a:pt x="4742657" y="798560"/>
                </a:lnTo>
                <a:lnTo>
                  <a:pt x="4745832" y="797506"/>
                </a:lnTo>
                <a:lnTo>
                  <a:pt x="4742128" y="795924"/>
                </a:lnTo>
                <a:lnTo>
                  <a:pt x="4736572" y="792761"/>
                </a:lnTo>
                <a:lnTo>
                  <a:pt x="4734190" y="791443"/>
                </a:lnTo>
                <a:lnTo>
                  <a:pt x="4732867" y="789861"/>
                </a:lnTo>
                <a:lnTo>
                  <a:pt x="4732338" y="789334"/>
                </a:lnTo>
                <a:lnTo>
                  <a:pt x="4732867" y="789070"/>
                </a:lnTo>
                <a:lnTo>
                  <a:pt x="4733661" y="788806"/>
                </a:lnTo>
                <a:lnTo>
                  <a:pt x="4734720" y="788806"/>
                </a:lnTo>
                <a:lnTo>
                  <a:pt x="4731809" y="784325"/>
                </a:lnTo>
                <a:lnTo>
                  <a:pt x="4737365" y="781689"/>
                </a:lnTo>
                <a:lnTo>
                  <a:pt x="4728105" y="777734"/>
                </a:lnTo>
                <a:lnTo>
                  <a:pt x="4720432" y="767453"/>
                </a:lnTo>
                <a:lnTo>
                  <a:pt x="4721226" y="766662"/>
                </a:lnTo>
                <a:lnTo>
                  <a:pt x="4724136" y="766926"/>
                </a:lnTo>
                <a:lnTo>
                  <a:pt x="4718845" y="765081"/>
                </a:lnTo>
                <a:lnTo>
                  <a:pt x="4708526" y="752427"/>
                </a:lnTo>
                <a:lnTo>
                  <a:pt x="4714611" y="754272"/>
                </a:lnTo>
                <a:lnTo>
                  <a:pt x="4715140" y="753481"/>
                </a:lnTo>
                <a:lnTo>
                  <a:pt x="4718051" y="756381"/>
                </a:lnTo>
                <a:lnTo>
                  <a:pt x="4717522" y="752163"/>
                </a:lnTo>
                <a:lnTo>
                  <a:pt x="4718315" y="752163"/>
                </a:lnTo>
                <a:lnTo>
                  <a:pt x="4728370" y="740300"/>
                </a:lnTo>
                <a:lnTo>
                  <a:pt x="4729163" y="739773"/>
                </a:lnTo>
                <a:close/>
                <a:moveTo>
                  <a:pt x="3215672" y="739253"/>
                </a:moveTo>
                <a:lnTo>
                  <a:pt x="3212761" y="740314"/>
                </a:lnTo>
                <a:lnTo>
                  <a:pt x="3213026" y="743498"/>
                </a:lnTo>
                <a:lnTo>
                  <a:pt x="3215672" y="739253"/>
                </a:lnTo>
                <a:close/>
                <a:moveTo>
                  <a:pt x="4993800" y="736523"/>
                </a:moveTo>
                <a:lnTo>
                  <a:pt x="4995966" y="737224"/>
                </a:lnTo>
                <a:lnTo>
                  <a:pt x="4996223" y="737224"/>
                </a:lnTo>
                <a:lnTo>
                  <a:pt x="4998015" y="738880"/>
                </a:lnTo>
                <a:lnTo>
                  <a:pt x="4999039" y="741365"/>
                </a:lnTo>
                <a:lnTo>
                  <a:pt x="4993800" y="736523"/>
                </a:lnTo>
                <a:close/>
                <a:moveTo>
                  <a:pt x="4993406" y="736395"/>
                </a:moveTo>
                <a:lnTo>
                  <a:pt x="4993662" y="736395"/>
                </a:lnTo>
                <a:lnTo>
                  <a:pt x="4993800" y="736523"/>
                </a:lnTo>
                <a:lnTo>
                  <a:pt x="4993406" y="736395"/>
                </a:lnTo>
                <a:close/>
                <a:moveTo>
                  <a:pt x="4991101" y="735015"/>
                </a:moveTo>
                <a:lnTo>
                  <a:pt x="4991357" y="735015"/>
                </a:lnTo>
                <a:lnTo>
                  <a:pt x="4993406" y="736119"/>
                </a:lnTo>
                <a:lnTo>
                  <a:pt x="4991101" y="735015"/>
                </a:lnTo>
                <a:close/>
                <a:moveTo>
                  <a:pt x="5238314" y="732722"/>
                </a:moveTo>
                <a:lnTo>
                  <a:pt x="5246286" y="739157"/>
                </a:lnTo>
                <a:lnTo>
                  <a:pt x="5239545" y="733496"/>
                </a:lnTo>
                <a:lnTo>
                  <a:pt x="5238314" y="732722"/>
                </a:lnTo>
                <a:close/>
                <a:moveTo>
                  <a:pt x="3882849" y="731843"/>
                </a:moveTo>
                <a:lnTo>
                  <a:pt x="3884613" y="731843"/>
                </a:lnTo>
                <a:lnTo>
                  <a:pt x="3884260" y="735018"/>
                </a:lnTo>
                <a:lnTo>
                  <a:pt x="3881438" y="733607"/>
                </a:lnTo>
                <a:lnTo>
                  <a:pt x="3882849" y="731843"/>
                </a:lnTo>
                <a:close/>
                <a:moveTo>
                  <a:pt x="5021263" y="730252"/>
                </a:moveTo>
                <a:lnTo>
                  <a:pt x="5021687" y="730887"/>
                </a:lnTo>
                <a:lnTo>
                  <a:pt x="5023803" y="733427"/>
                </a:lnTo>
                <a:lnTo>
                  <a:pt x="5024438" y="735015"/>
                </a:lnTo>
                <a:lnTo>
                  <a:pt x="5021263" y="732474"/>
                </a:lnTo>
                <a:lnTo>
                  <a:pt x="5021263" y="730252"/>
                </a:lnTo>
                <a:close/>
                <a:moveTo>
                  <a:pt x="4726175" y="730248"/>
                </a:moveTo>
                <a:lnTo>
                  <a:pt x="4729163" y="733422"/>
                </a:lnTo>
                <a:lnTo>
                  <a:pt x="4725988" y="730446"/>
                </a:lnTo>
                <a:lnTo>
                  <a:pt x="4726175" y="730248"/>
                </a:lnTo>
                <a:close/>
                <a:moveTo>
                  <a:pt x="4716463" y="730248"/>
                </a:moveTo>
                <a:lnTo>
                  <a:pt x="4722864" y="733610"/>
                </a:lnTo>
                <a:lnTo>
                  <a:pt x="4724401" y="735011"/>
                </a:lnTo>
                <a:lnTo>
                  <a:pt x="4716463" y="730248"/>
                </a:lnTo>
                <a:close/>
                <a:moveTo>
                  <a:pt x="4996938" y="729501"/>
                </a:moveTo>
                <a:lnTo>
                  <a:pt x="4997207" y="729501"/>
                </a:lnTo>
                <a:lnTo>
                  <a:pt x="4996938" y="730021"/>
                </a:lnTo>
                <a:lnTo>
                  <a:pt x="4996938" y="729501"/>
                </a:lnTo>
                <a:close/>
                <a:moveTo>
                  <a:pt x="5233393" y="728992"/>
                </a:moveTo>
                <a:lnTo>
                  <a:pt x="5236505" y="731318"/>
                </a:lnTo>
                <a:lnTo>
                  <a:pt x="5237103" y="731694"/>
                </a:lnTo>
                <a:lnTo>
                  <a:pt x="5237270" y="731890"/>
                </a:lnTo>
                <a:lnTo>
                  <a:pt x="5237428" y="732009"/>
                </a:lnTo>
                <a:lnTo>
                  <a:pt x="5237428" y="731899"/>
                </a:lnTo>
                <a:lnTo>
                  <a:pt x="5237103" y="731694"/>
                </a:lnTo>
                <a:lnTo>
                  <a:pt x="5236370" y="730835"/>
                </a:lnTo>
                <a:lnTo>
                  <a:pt x="5233393" y="728992"/>
                </a:lnTo>
                <a:close/>
                <a:moveTo>
                  <a:pt x="3632295" y="727525"/>
                </a:moveTo>
                <a:lnTo>
                  <a:pt x="3627537" y="730171"/>
                </a:lnTo>
                <a:lnTo>
                  <a:pt x="3629325" y="730077"/>
                </a:lnTo>
                <a:lnTo>
                  <a:pt x="3624039" y="734620"/>
                </a:lnTo>
                <a:lnTo>
                  <a:pt x="3619342" y="736523"/>
                </a:lnTo>
                <a:lnTo>
                  <a:pt x="3621881" y="736474"/>
                </a:lnTo>
                <a:lnTo>
                  <a:pt x="3616434" y="741155"/>
                </a:lnTo>
                <a:lnTo>
                  <a:pt x="3614584" y="742081"/>
                </a:lnTo>
                <a:lnTo>
                  <a:pt x="3610619" y="744728"/>
                </a:lnTo>
                <a:lnTo>
                  <a:pt x="3608769" y="746316"/>
                </a:lnTo>
                <a:lnTo>
                  <a:pt x="3607447" y="748169"/>
                </a:lnTo>
                <a:lnTo>
                  <a:pt x="3605861" y="749757"/>
                </a:lnTo>
                <a:lnTo>
                  <a:pt x="3605208" y="750803"/>
                </a:lnTo>
                <a:lnTo>
                  <a:pt x="3600574" y="754786"/>
                </a:lnTo>
                <a:lnTo>
                  <a:pt x="3596344" y="761931"/>
                </a:lnTo>
                <a:lnTo>
                  <a:pt x="3602424" y="756373"/>
                </a:lnTo>
                <a:lnTo>
                  <a:pt x="3603217" y="753991"/>
                </a:lnTo>
                <a:lnTo>
                  <a:pt x="3604539" y="751874"/>
                </a:lnTo>
                <a:lnTo>
                  <a:pt x="3605208" y="750803"/>
                </a:lnTo>
                <a:lnTo>
                  <a:pt x="3616434" y="741155"/>
                </a:lnTo>
                <a:lnTo>
                  <a:pt x="3618814" y="739964"/>
                </a:lnTo>
                <a:lnTo>
                  <a:pt x="3623308" y="738376"/>
                </a:lnTo>
                <a:lnTo>
                  <a:pt x="3627801" y="737317"/>
                </a:lnTo>
                <a:lnTo>
                  <a:pt x="3632560" y="736523"/>
                </a:lnTo>
                <a:lnTo>
                  <a:pt x="3633088" y="736259"/>
                </a:lnTo>
                <a:lnTo>
                  <a:pt x="3621881" y="736474"/>
                </a:lnTo>
                <a:lnTo>
                  <a:pt x="3624039" y="734620"/>
                </a:lnTo>
                <a:lnTo>
                  <a:pt x="3630445" y="732023"/>
                </a:lnTo>
                <a:lnTo>
                  <a:pt x="3637318" y="729906"/>
                </a:lnTo>
                <a:lnTo>
                  <a:pt x="3637582" y="729642"/>
                </a:lnTo>
                <a:lnTo>
                  <a:pt x="3629325" y="730077"/>
                </a:lnTo>
                <a:lnTo>
                  <a:pt x="3632295" y="727525"/>
                </a:lnTo>
                <a:close/>
                <a:moveTo>
                  <a:pt x="2671729" y="727000"/>
                </a:moveTo>
                <a:lnTo>
                  <a:pt x="2679664" y="728853"/>
                </a:lnTo>
                <a:lnTo>
                  <a:pt x="2674109" y="734148"/>
                </a:lnTo>
                <a:lnTo>
                  <a:pt x="2676225" y="733883"/>
                </a:lnTo>
                <a:lnTo>
                  <a:pt x="2677019" y="734942"/>
                </a:lnTo>
                <a:lnTo>
                  <a:pt x="2676490" y="736795"/>
                </a:lnTo>
                <a:lnTo>
                  <a:pt x="2690509" y="734148"/>
                </a:lnTo>
                <a:lnTo>
                  <a:pt x="2687864" y="737854"/>
                </a:lnTo>
                <a:lnTo>
                  <a:pt x="2690245" y="739442"/>
                </a:lnTo>
                <a:lnTo>
                  <a:pt x="2692361" y="740766"/>
                </a:lnTo>
                <a:lnTo>
                  <a:pt x="2693683" y="742884"/>
                </a:lnTo>
                <a:lnTo>
                  <a:pt x="2694741" y="745002"/>
                </a:lnTo>
                <a:lnTo>
                  <a:pt x="2695271" y="747120"/>
                </a:lnTo>
                <a:lnTo>
                  <a:pt x="2695535" y="749502"/>
                </a:lnTo>
                <a:lnTo>
                  <a:pt x="2695535" y="751620"/>
                </a:lnTo>
                <a:lnTo>
                  <a:pt x="2695271" y="753738"/>
                </a:lnTo>
                <a:lnTo>
                  <a:pt x="2694212" y="758238"/>
                </a:lnTo>
                <a:lnTo>
                  <a:pt x="2692890" y="761680"/>
                </a:lnTo>
                <a:lnTo>
                  <a:pt x="2691567" y="764327"/>
                </a:lnTo>
                <a:lnTo>
                  <a:pt x="2691038" y="765651"/>
                </a:lnTo>
                <a:lnTo>
                  <a:pt x="2690245" y="768827"/>
                </a:lnTo>
                <a:lnTo>
                  <a:pt x="2695535" y="771475"/>
                </a:lnTo>
                <a:lnTo>
                  <a:pt x="2693683" y="775181"/>
                </a:lnTo>
                <a:lnTo>
                  <a:pt x="2693948" y="775181"/>
                </a:lnTo>
                <a:lnTo>
                  <a:pt x="2696329" y="775446"/>
                </a:lnTo>
                <a:lnTo>
                  <a:pt x="2695271" y="781535"/>
                </a:lnTo>
                <a:lnTo>
                  <a:pt x="2703471" y="778623"/>
                </a:lnTo>
                <a:lnTo>
                  <a:pt x="2702412" y="786035"/>
                </a:lnTo>
                <a:lnTo>
                  <a:pt x="2693154" y="787359"/>
                </a:lnTo>
                <a:lnTo>
                  <a:pt x="2688658" y="787888"/>
                </a:lnTo>
                <a:lnTo>
                  <a:pt x="2684954" y="788682"/>
                </a:lnTo>
                <a:lnTo>
                  <a:pt x="2682574" y="789477"/>
                </a:lnTo>
                <a:lnTo>
                  <a:pt x="2682309" y="790006"/>
                </a:lnTo>
                <a:lnTo>
                  <a:pt x="2682309" y="790535"/>
                </a:lnTo>
                <a:lnTo>
                  <a:pt x="2682838" y="791065"/>
                </a:lnTo>
                <a:lnTo>
                  <a:pt x="2684425" y="791330"/>
                </a:lnTo>
                <a:lnTo>
                  <a:pt x="2689451" y="792653"/>
                </a:lnTo>
                <a:lnTo>
                  <a:pt x="2685219" y="794242"/>
                </a:lnTo>
                <a:lnTo>
                  <a:pt x="2681251" y="796095"/>
                </a:lnTo>
                <a:lnTo>
                  <a:pt x="2677283" y="797683"/>
                </a:lnTo>
                <a:lnTo>
                  <a:pt x="2674374" y="799536"/>
                </a:lnTo>
                <a:lnTo>
                  <a:pt x="2671729" y="801389"/>
                </a:lnTo>
                <a:lnTo>
                  <a:pt x="2669877" y="802978"/>
                </a:lnTo>
                <a:lnTo>
                  <a:pt x="2669083" y="804566"/>
                </a:lnTo>
                <a:lnTo>
                  <a:pt x="2668819" y="805096"/>
                </a:lnTo>
                <a:lnTo>
                  <a:pt x="2669083" y="805625"/>
                </a:lnTo>
                <a:lnTo>
                  <a:pt x="2664587" y="807743"/>
                </a:lnTo>
                <a:lnTo>
                  <a:pt x="2669612" y="806684"/>
                </a:lnTo>
                <a:lnTo>
                  <a:pt x="2682574" y="810655"/>
                </a:lnTo>
                <a:lnTo>
                  <a:pt x="2695271" y="804037"/>
                </a:lnTo>
                <a:lnTo>
                  <a:pt x="2697387" y="804037"/>
                </a:lnTo>
                <a:lnTo>
                  <a:pt x="2698445" y="805360"/>
                </a:lnTo>
                <a:lnTo>
                  <a:pt x="2691567" y="809331"/>
                </a:lnTo>
                <a:lnTo>
                  <a:pt x="2694741" y="808272"/>
                </a:lnTo>
                <a:lnTo>
                  <a:pt x="2697916" y="807478"/>
                </a:lnTo>
                <a:lnTo>
                  <a:pt x="2701090" y="807214"/>
                </a:lnTo>
                <a:lnTo>
                  <a:pt x="2704000" y="806949"/>
                </a:lnTo>
                <a:lnTo>
                  <a:pt x="2706909" y="806949"/>
                </a:lnTo>
                <a:lnTo>
                  <a:pt x="2710083" y="807214"/>
                </a:lnTo>
                <a:lnTo>
                  <a:pt x="2712993" y="807743"/>
                </a:lnTo>
                <a:lnTo>
                  <a:pt x="2715903" y="808537"/>
                </a:lnTo>
                <a:lnTo>
                  <a:pt x="2695800" y="817273"/>
                </a:lnTo>
                <a:lnTo>
                  <a:pt x="2696858" y="815420"/>
                </a:lnTo>
                <a:lnTo>
                  <a:pt x="2690774" y="817538"/>
                </a:lnTo>
                <a:lnTo>
                  <a:pt x="2696593" y="834745"/>
                </a:lnTo>
                <a:lnTo>
                  <a:pt x="2698445" y="834745"/>
                </a:lnTo>
                <a:lnTo>
                  <a:pt x="2698180" y="837128"/>
                </a:lnTo>
                <a:lnTo>
                  <a:pt x="2697651" y="839511"/>
                </a:lnTo>
                <a:lnTo>
                  <a:pt x="2696329" y="841893"/>
                </a:lnTo>
                <a:lnTo>
                  <a:pt x="2695006" y="844276"/>
                </a:lnTo>
                <a:lnTo>
                  <a:pt x="2692361" y="848246"/>
                </a:lnTo>
                <a:lnTo>
                  <a:pt x="2690774" y="850100"/>
                </a:lnTo>
                <a:lnTo>
                  <a:pt x="2691038" y="851423"/>
                </a:lnTo>
                <a:lnTo>
                  <a:pt x="2692625" y="852217"/>
                </a:lnTo>
                <a:lnTo>
                  <a:pt x="2693419" y="855659"/>
                </a:lnTo>
                <a:lnTo>
                  <a:pt x="2695800" y="854070"/>
                </a:lnTo>
                <a:lnTo>
                  <a:pt x="2697916" y="852747"/>
                </a:lnTo>
                <a:lnTo>
                  <a:pt x="2701883" y="849570"/>
                </a:lnTo>
                <a:lnTo>
                  <a:pt x="2705851" y="845599"/>
                </a:lnTo>
                <a:lnTo>
                  <a:pt x="2709025" y="841893"/>
                </a:lnTo>
                <a:lnTo>
                  <a:pt x="2715109" y="833686"/>
                </a:lnTo>
                <a:lnTo>
                  <a:pt x="2717754" y="829715"/>
                </a:lnTo>
                <a:lnTo>
                  <a:pt x="2720664" y="826009"/>
                </a:lnTo>
                <a:lnTo>
                  <a:pt x="2723574" y="823097"/>
                </a:lnTo>
                <a:lnTo>
                  <a:pt x="2726748" y="820185"/>
                </a:lnTo>
                <a:lnTo>
                  <a:pt x="2728600" y="819126"/>
                </a:lnTo>
                <a:lnTo>
                  <a:pt x="2730451" y="818332"/>
                </a:lnTo>
                <a:lnTo>
                  <a:pt x="2732038" y="817538"/>
                </a:lnTo>
                <a:lnTo>
                  <a:pt x="2734154" y="817008"/>
                </a:lnTo>
                <a:lnTo>
                  <a:pt x="2736271" y="816479"/>
                </a:lnTo>
                <a:lnTo>
                  <a:pt x="2738387" y="816479"/>
                </a:lnTo>
                <a:lnTo>
                  <a:pt x="2740767" y="817008"/>
                </a:lnTo>
                <a:lnTo>
                  <a:pt x="2742884" y="817538"/>
                </a:lnTo>
                <a:lnTo>
                  <a:pt x="2745529" y="818067"/>
                </a:lnTo>
                <a:lnTo>
                  <a:pt x="2748703" y="819126"/>
                </a:lnTo>
                <a:lnTo>
                  <a:pt x="2751613" y="820715"/>
                </a:lnTo>
                <a:lnTo>
                  <a:pt x="2754787" y="822568"/>
                </a:lnTo>
                <a:lnTo>
                  <a:pt x="2757167" y="825745"/>
                </a:lnTo>
                <a:lnTo>
                  <a:pt x="2758225" y="828657"/>
                </a:lnTo>
                <a:lnTo>
                  <a:pt x="2759019" y="831304"/>
                </a:lnTo>
                <a:lnTo>
                  <a:pt x="2758755" y="833686"/>
                </a:lnTo>
                <a:lnTo>
                  <a:pt x="2758225" y="835540"/>
                </a:lnTo>
                <a:lnTo>
                  <a:pt x="2757167" y="837128"/>
                </a:lnTo>
                <a:lnTo>
                  <a:pt x="2755580" y="838716"/>
                </a:lnTo>
                <a:lnTo>
                  <a:pt x="2753729" y="839775"/>
                </a:lnTo>
                <a:lnTo>
                  <a:pt x="2751877" y="840834"/>
                </a:lnTo>
                <a:lnTo>
                  <a:pt x="2750025" y="841628"/>
                </a:lnTo>
                <a:lnTo>
                  <a:pt x="2746587" y="842687"/>
                </a:lnTo>
                <a:lnTo>
                  <a:pt x="2744206" y="843482"/>
                </a:lnTo>
                <a:lnTo>
                  <a:pt x="2743677" y="844011"/>
                </a:lnTo>
                <a:lnTo>
                  <a:pt x="2743942" y="844276"/>
                </a:lnTo>
                <a:lnTo>
                  <a:pt x="2741561" y="846129"/>
                </a:lnTo>
                <a:lnTo>
                  <a:pt x="2739445" y="848511"/>
                </a:lnTo>
                <a:lnTo>
                  <a:pt x="2737858" y="851159"/>
                </a:lnTo>
                <a:lnTo>
                  <a:pt x="2736271" y="853806"/>
                </a:lnTo>
                <a:lnTo>
                  <a:pt x="2735213" y="856453"/>
                </a:lnTo>
                <a:lnTo>
                  <a:pt x="2734154" y="859365"/>
                </a:lnTo>
                <a:lnTo>
                  <a:pt x="2733625" y="862277"/>
                </a:lnTo>
                <a:lnTo>
                  <a:pt x="2733361" y="865719"/>
                </a:lnTo>
                <a:lnTo>
                  <a:pt x="2733361" y="868631"/>
                </a:lnTo>
                <a:lnTo>
                  <a:pt x="2733361" y="871808"/>
                </a:lnTo>
                <a:lnTo>
                  <a:pt x="2733890" y="874984"/>
                </a:lnTo>
                <a:lnTo>
                  <a:pt x="2734154" y="877896"/>
                </a:lnTo>
                <a:lnTo>
                  <a:pt x="2735742" y="884250"/>
                </a:lnTo>
                <a:lnTo>
                  <a:pt x="2737858" y="890339"/>
                </a:lnTo>
                <a:lnTo>
                  <a:pt x="2739180" y="889544"/>
                </a:lnTo>
                <a:lnTo>
                  <a:pt x="2742354" y="888485"/>
                </a:lnTo>
                <a:lnTo>
                  <a:pt x="2751613" y="883985"/>
                </a:lnTo>
                <a:lnTo>
                  <a:pt x="2765367" y="877367"/>
                </a:lnTo>
                <a:lnTo>
                  <a:pt x="2806103" y="833422"/>
                </a:lnTo>
                <a:lnTo>
                  <a:pt x="2808219" y="829186"/>
                </a:lnTo>
                <a:lnTo>
                  <a:pt x="2810864" y="825745"/>
                </a:lnTo>
                <a:lnTo>
                  <a:pt x="2813774" y="822832"/>
                </a:lnTo>
                <a:lnTo>
                  <a:pt x="2816948" y="820450"/>
                </a:lnTo>
                <a:lnTo>
                  <a:pt x="2820387" y="818067"/>
                </a:lnTo>
                <a:lnTo>
                  <a:pt x="2824619" y="816214"/>
                </a:lnTo>
                <a:lnTo>
                  <a:pt x="2828587" y="815155"/>
                </a:lnTo>
                <a:lnTo>
                  <a:pt x="2833348" y="814361"/>
                </a:lnTo>
                <a:lnTo>
                  <a:pt x="2827000" y="813567"/>
                </a:lnTo>
                <a:lnTo>
                  <a:pt x="2828587" y="813302"/>
                </a:lnTo>
                <a:lnTo>
                  <a:pt x="2830174" y="810125"/>
                </a:lnTo>
                <a:lnTo>
                  <a:pt x="2836787" y="809331"/>
                </a:lnTo>
                <a:lnTo>
                  <a:pt x="2834142" y="807214"/>
                </a:lnTo>
                <a:lnTo>
                  <a:pt x="2842342" y="805625"/>
                </a:lnTo>
                <a:lnTo>
                  <a:pt x="2833613" y="803772"/>
                </a:lnTo>
                <a:lnTo>
                  <a:pt x="2833348" y="801919"/>
                </a:lnTo>
                <a:lnTo>
                  <a:pt x="2827000" y="797154"/>
                </a:lnTo>
                <a:lnTo>
                  <a:pt x="2829645" y="795830"/>
                </a:lnTo>
                <a:lnTo>
                  <a:pt x="2833613" y="787888"/>
                </a:lnTo>
                <a:lnTo>
                  <a:pt x="2835729" y="778623"/>
                </a:lnTo>
                <a:lnTo>
                  <a:pt x="2833877" y="778093"/>
                </a:lnTo>
                <a:lnTo>
                  <a:pt x="2838374" y="777034"/>
                </a:lnTo>
                <a:lnTo>
                  <a:pt x="2842606" y="775975"/>
                </a:lnTo>
                <a:lnTo>
                  <a:pt x="2851600" y="774387"/>
                </a:lnTo>
                <a:lnTo>
                  <a:pt x="2860329" y="773328"/>
                </a:lnTo>
                <a:lnTo>
                  <a:pt x="2869058" y="773063"/>
                </a:lnTo>
                <a:lnTo>
                  <a:pt x="2877787" y="773063"/>
                </a:lnTo>
                <a:lnTo>
                  <a:pt x="2886781" y="773328"/>
                </a:lnTo>
                <a:lnTo>
                  <a:pt x="2904768" y="774387"/>
                </a:lnTo>
                <a:lnTo>
                  <a:pt x="2884929" y="781005"/>
                </a:lnTo>
                <a:lnTo>
                  <a:pt x="2890219" y="781005"/>
                </a:lnTo>
                <a:lnTo>
                  <a:pt x="2895774" y="781270"/>
                </a:lnTo>
                <a:lnTo>
                  <a:pt x="2898155" y="781535"/>
                </a:lnTo>
                <a:lnTo>
                  <a:pt x="2900271" y="782329"/>
                </a:lnTo>
                <a:lnTo>
                  <a:pt x="2901858" y="783123"/>
                </a:lnTo>
                <a:lnTo>
                  <a:pt x="2903181" y="784182"/>
                </a:lnTo>
                <a:lnTo>
                  <a:pt x="2904768" y="786035"/>
                </a:lnTo>
                <a:lnTo>
                  <a:pt x="2903445" y="788947"/>
                </a:lnTo>
                <a:lnTo>
                  <a:pt x="2903710" y="788947"/>
                </a:lnTo>
                <a:lnTo>
                  <a:pt x="2911116" y="786300"/>
                </a:lnTo>
                <a:lnTo>
                  <a:pt x="2911645" y="786300"/>
                </a:lnTo>
                <a:lnTo>
                  <a:pt x="2922490" y="787623"/>
                </a:lnTo>
                <a:lnTo>
                  <a:pt x="2922755" y="787623"/>
                </a:lnTo>
                <a:lnTo>
                  <a:pt x="2922490" y="790535"/>
                </a:lnTo>
                <a:lnTo>
                  <a:pt x="2920639" y="792918"/>
                </a:lnTo>
                <a:lnTo>
                  <a:pt x="2918787" y="794771"/>
                </a:lnTo>
                <a:lnTo>
                  <a:pt x="2916406" y="796624"/>
                </a:lnTo>
                <a:lnTo>
                  <a:pt x="2914026" y="798213"/>
                </a:lnTo>
                <a:lnTo>
                  <a:pt x="2911381" y="799272"/>
                </a:lnTo>
                <a:lnTo>
                  <a:pt x="2908736" y="800330"/>
                </a:lnTo>
                <a:lnTo>
                  <a:pt x="2906765" y="801048"/>
                </a:lnTo>
                <a:lnTo>
                  <a:pt x="2906355" y="801125"/>
                </a:lnTo>
                <a:lnTo>
                  <a:pt x="2902652" y="801919"/>
                </a:lnTo>
                <a:lnTo>
                  <a:pt x="2905826" y="801389"/>
                </a:lnTo>
                <a:lnTo>
                  <a:pt x="2906765" y="801048"/>
                </a:lnTo>
                <a:lnTo>
                  <a:pt x="2910587" y="800330"/>
                </a:lnTo>
                <a:lnTo>
                  <a:pt x="2914290" y="800330"/>
                </a:lnTo>
                <a:lnTo>
                  <a:pt x="2918258" y="800860"/>
                </a:lnTo>
                <a:lnTo>
                  <a:pt x="2917994" y="801919"/>
                </a:lnTo>
                <a:lnTo>
                  <a:pt x="2917729" y="802978"/>
                </a:lnTo>
                <a:lnTo>
                  <a:pt x="2916936" y="805360"/>
                </a:lnTo>
                <a:lnTo>
                  <a:pt x="2915084" y="807743"/>
                </a:lnTo>
                <a:lnTo>
                  <a:pt x="2912703" y="810125"/>
                </a:lnTo>
                <a:lnTo>
                  <a:pt x="2910058" y="812243"/>
                </a:lnTo>
                <a:lnTo>
                  <a:pt x="2907148" y="814361"/>
                </a:lnTo>
                <a:lnTo>
                  <a:pt x="2900800" y="818067"/>
                </a:lnTo>
                <a:lnTo>
                  <a:pt x="2894716" y="820979"/>
                </a:lnTo>
                <a:lnTo>
                  <a:pt x="2889690" y="823362"/>
                </a:lnTo>
                <a:lnTo>
                  <a:pt x="2886252" y="824686"/>
                </a:lnTo>
                <a:lnTo>
                  <a:pt x="2883077" y="826539"/>
                </a:lnTo>
                <a:lnTo>
                  <a:pt x="2886516" y="827862"/>
                </a:lnTo>
                <a:lnTo>
                  <a:pt x="2884664" y="831304"/>
                </a:lnTo>
                <a:lnTo>
                  <a:pt x="2891277" y="831039"/>
                </a:lnTo>
                <a:lnTo>
                  <a:pt x="2892600" y="844540"/>
                </a:lnTo>
                <a:lnTo>
                  <a:pt x="2893923" y="846129"/>
                </a:lnTo>
                <a:lnTo>
                  <a:pt x="2895245" y="847717"/>
                </a:lnTo>
                <a:lnTo>
                  <a:pt x="2896303" y="849570"/>
                </a:lnTo>
                <a:lnTo>
                  <a:pt x="2897097" y="851159"/>
                </a:lnTo>
                <a:lnTo>
                  <a:pt x="2897361" y="853012"/>
                </a:lnTo>
                <a:lnTo>
                  <a:pt x="2897626" y="854865"/>
                </a:lnTo>
                <a:lnTo>
                  <a:pt x="2897626" y="856453"/>
                </a:lnTo>
                <a:lnTo>
                  <a:pt x="2897361" y="858306"/>
                </a:lnTo>
                <a:lnTo>
                  <a:pt x="2896568" y="859895"/>
                </a:lnTo>
                <a:lnTo>
                  <a:pt x="2896039" y="861748"/>
                </a:lnTo>
                <a:lnTo>
                  <a:pt x="2893923" y="865189"/>
                </a:lnTo>
                <a:lnTo>
                  <a:pt x="2891277" y="868631"/>
                </a:lnTo>
                <a:lnTo>
                  <a:pt x="2888368" y="871808"/>
                </a:lnTo>
                <a:lnTo>
                  <a:pt x="2884929" y="874984"/>
                </a:lnTo>
                <a:lnTo>
                  <a:pt x="2881490" y="877631"/>
                </a:lnTo>
                <a:lnTo>
                  <a:pt x="2877258" y="880279"/>
                </a:lnTo>
                <a:lnTo>
                  <a:pt x="2873555" y="882926"/>
                </a:lnTo>
                <a:lnTo>
                  <a:pt x="2869587" y="885044"/>
                </a:lnTo>
                <a:lnTo>
                  <a:pt x="2865884" y="886632"/>
                </a:lnTo>
                <a:lnTo>
                  <a:pt x="2862445" y="888221"/>
                </a:lnTo>
                <a:lnTo>
                  <a:pt x="2859271" y="889280"/>
                </a:lnTo>
                <a:lnTo>
                  <a:pt x="2850013" y="896163"/>
                </a:lnTo>
                <a:lnTo>
                  <a:pt x="2845781" y="899075"/>
                </a:lnTo>
                <a:lnTo>
                  <a:pt x="2841548" y="901457"/>
                </a:lnTo>
                <a:lnTo>
                  <a:pt x="2837051" y="903575"/>
                </a:lnTo>
                <a:lnTo>
                  <a:pt x="2832819" y="905428"/>
                </a:lnTo>
                <a:lnTo>
                  <a:pt x="2827793" y="907017"/>
                </a:lnTo>
                <a:lnTo>
                  <a:pt x="2822239" y="908340"/>
                </a:lnTo>
                <a:lnTo>
                  <a:pt x="2823032" y="904369"/>
                </a:lnTo>
                <a:lnTo>
                  <a:pt x="2816948" y="899604"/>
                </a:lnTo>
                <a:lnTo>
                  <a:pt x="2822239" y="889280"/>
                </a:lnTo>
                <a:lnTo>
                  <a:pt x="2810864" y="892721"/>
                </a:lnTo>
                <a:lnTo>
                  <a:pt x="2814303" y="891133"/>
                </a:lnTo>
                <a:lnTo>
                  <a:pt x="2808219" y="886632"/>
                </a:lnTo>
                <a:lnTo>
                  <a:pt x="2812980" y="885838"/>
                </a:lnTo>
                <a:lnTo>
                  <a:pt x="2803987" y="886632"/>
                </a:lnTo>
                <a:lnTo>
                  <a:pt x="2805838" y="886632"/>
                </a:lnTo>
                <a:lnTo>
                  <a:pt x="2790761" y="893515"/>
                </a:lnTo>
                <a:lnTo>
                  <a:pt x="2805309" y="889544"/>
                </a:lnTo>
                <a:lnTo>
                  <a:pt x="2803458" y="891133"/>
                </a:lnTo>
                <a:lnTo>
                  <a:pt x="2807161" y="892986"/>
                </a:lnTo>
                <a:lnTo>
                  <a:pt x="2803458" y="892986"/>
                </a:lnTo>
                <a:lnTo>
                  <a:pt x="2810864" y="893780"/>
                </a:lnTo>
                <a:lnTo>
                  <a:pt x="2809806" y="897751"/>
                </a:lnTo>
                <a:lnTo>
                  <a:pt x="2812980" y="898280"/>
                </a:lnTo>
                <a:lnTo>
                  <a:pt x="2810335" y="901193"/>
                </a:lnTo>
                <a:lnTo>
                  <a:pt x="2815097" y="914429"/>
                </a:lnTo>
                <a:lnTo>
                  <a:pt x="2800813" y="913900"/>
                </a:lnTo>
                <a:lnTo>
                  <a:pt x="2798961" y="910723"/>
                </a:lnTo>
                <a:lnTo>
                  <a:pt x="2796845" y="911782"/>
                </a:lnTo>
                <a:lnTo>
                  <a:pt x="2798432" y="918665"/>
                </a:lnTo>
                <a:lnTo>
                  <a:pt x="2777006" y="917606"/>
                </a:lnTo>
                <a:lnTo>
                  <a:pt x="2776477" y="907281"/>
                </a:lnTo>
                <a:lnTo>
                  <a:pt x="2743677" y="913370"/>
                </a:lnTo>
                <a:lnTo>
                  <a:pt x="2740238" y="917870"/>
                </a:lnTo>
                <a:lnTo>
                  <a:pt x="2757167" y="925812"/>
                </a:lnTo>
                <a:lnTo>
                  <a:pt x="2747116" y="934548"/>
                </a:lnTo>
                <a:lnTo>
                  <a:pt x="2742354" y="939049"/>
                </a:lnTo>
                <a:lnTo>
                  <a:pt x="2737064" y="943020"/>
                </a:lnTo>
                <a:lnTo>
                  <a:pt x="2732038" y="946991"/>
                </a:lnTo>
                <a:lnTo>
                  <a:pt x="2727277" y="950432"/>
                </a:lnTo>
                <a:lnTo>
                  <a:pt x="2721987" y="953609"/>
                </a:lnTo>
                <a:lnTo>
                  <a:pt x="2716696" y="956521"/>
                </a:lnTo>
                <a:lnTo>
                  <a:pt x="2711142" y="958904"/>
                </a:lnTo>
                <a:lnTo>
                  <a:pt x="2705851" y="960757"/>
                </a:lnTo>
                <a:lnTo>
                  <a:pt x="2699767" y="961816"/>
                </a:lnTo>
                <a:lnTo>
                  <a:pt x="2697387" y="962345"/>
                </a:lnTo>
                <a:lnTo>
                  <a:pt x="2694212" y="962345"/>
                </a:lnTo>
                <a:lnTo>
                  <a:pt x="2691303" y="962345"/>
                </a:lnTo>
                <a:lnTo>
                  <a:pt x="2688393" y="962345"/>
                </a:lnTo>
                <a:lnTo>
                  <a:pt x="2685483" y="961816"/>
                </a:lnTo>
                <a:lnTo>
                  <a:pt x="2682574" y="961286"/>
                </a:lnTo>
                <a:lnTo>
                  <a:pt x="2679399" y="960492"/>
                </a:lnTo>
                <a:lnTo>
                  <a:pt x="2676490" y="959433"/>
                </a:lnTo>
                <a:lnTo>
                  <a:pt x="2673316" y="958109"/>
                </a:lnTo>
                <a:lnTo>
                  <a:pt x="2670406" y="956521"/>
                </a:lnTo>
                <a:lnTo>
                  <a:pt x="2680458" y="955727"/>
                </a:lnTo>
                <a:lnTo>
                  <a:pt x="2676490" y="953874"/>
                </a:lnTo>
                <a:lnTo>
                  <a:pt x="2672258" y="952285"/>
                </a:lnTo>
                <a:lnTo>
                  <a:pt x="2668025" y="950962"/>
                </a:lnTo>
                <a:lnTo>
                  <a:pt x="2663528" y="949903"/>
                </a:lnTo>
                <a:lnTo>
                  <a:pt x="2659296" y="948844"/>
                </a:lnTo>
                <a:lnTo>
                  <a:pt x="2655064" y="948314"/>
                </a:lnTo>
                <a:lnTo>
                  <a:pt x="2650567" y="947785"/>
                </a:lnTo>
                <a:lnTo>
                  <a:pt x="2646335" y="947785"/>
                </a:lnTo>
                <a:lnTo>
                  <a:pt x="2645806" y="947785"/>
                </a:lnTo>
                <a:lnTo>
                  <a:pt x="2647393" y="948314"/>
                </a:lnTo>
                <a:lnTo>
                  <a:pt x="2650303" y="951226"/>
                </a:lnTo>
                <a:lnTo>
                  <a:pt x="2635754" y="952550"/>
                </a:lnTo>
                <a:lnTo>
                  <a:pt x="2634696" y="950962"/>
                </a:lnTo>
                <a:lnTo>
                  <a:pt x="2618032" y="950432"/>
                </a:lnTo>
                <a:lnTo>
                  <a:pt x="2617503" y="945667"/>
                </a:lnTo>
                <a:lnTo>
                  <a:pt x="2616709" y="940108"/>
                </a:lnTo>
                <a:lnTo>
                  <a:pt x="2613799" y="926871"/>
                </a:lnTo>
                <a:lnTo>
                  <a:pt x="2610625" y="912046"/>
                </a:lnTo>
                <a:lnTo>
                  <a:pt x="2609303" y="904105"/>
                </a:lnTo>
                <a:lnTo>
                  <a:pt x="2608509" y="896163"/>
                </a:lnTo>
                <a:lnTo>
                  <a:pt x="2607451" y="888485"/>
                </a:lnTo>
                <a:lnTo>
                  <a:pt x="2607186" y="880808"/>
                </a:lnTo>
                <a:lnTo>
                  <a:pt x="2607451" y="873925"/>
                </a:lnTo>
                <a:lnTo>
                  <a:pt x="2607980" y="870484"/>
                </a:lnTo>
                <a:lnTo>
                  <a:pt x="2608774" y="867307"/>
                </a:lnTo>
                <a:lnTo>
                  <a:pt x="2609303" y="864660"/>
                </a:lnTo>
                <a:lnTo>
                  <a:pt x="2610361" y="861748"/>
                </a:lnTo>
                <a:lnTo>
                  <a:pt x="2611683" y="859365"/>
                </a:lnTo>
                <a:lnTo>
                  <a:pt x="2613006" y="856983"/>
                </a:lnTo>
                <a:lnTo>
                  <a:pt x="2614857" y="855129"/>
                </a:lnTo>
                <a:lnTo>
                  <a:pt x="2616709" y="853541"/>
                </a:lnTo>
                <a:lnTo>
                  <a:pt x="2618825" y="852217"/>
                </a:lnTo>
                <a:lnTo>
                  <a:pt x="2621470" y="850894"/>
                </a:lnTo>
                <a:lnTo>
                  <a:pt x="2617767" y="850364"/>
                </a:lnTo>
                <a:lnTo>
                  <a:pt x="2625967" y="835275"/>
                </a:lnTo>
                <a:lnTo>
                  <a:pt x="2615386" y="843482"/>
                </a:lnTo>
                <a:lnTo>
                  <a:pt x="2620412" y="841628"/>
                </a:lnTo>
                <a:lnTo>
                  <a:pt x="2607980" y="847982"/>
                </a:lnTo>
                <a:lnTo>
                  <a:pt x="2607186" y="839775"/>
                </a:lnTo>
                <a:lnTo>
                  <a:pt x="2621206" y="831039"/>
                </a:lnTo>
                <a:lnTo>
                  <a:pt x="2618296" y="829451"/>
                </a:lnTo>
                <a:lnTo>
                  <a:pt x="2639120" y="820446"/>
                </a:lnTo>
                <a:lnTo>
                  <a:pt x="2638856" y="820907"/>
                </a:lnTo>
                <a:lnTo>
                  <a:pt x="2628612" y="829451"/>
                </a:lnTo>
                <a:lnTo>
                  <a:pt x="2642367" y="820715"/>
                </a:lnTo>
                <a:lnTo>
                  <a:pt x="2638664" y="821244"/>
                </a:lnTo>
                <a:lnTo>
                  <a:pt x="2638856" y="820907"/>
                </a:lnTo>
                <a:lnTo>
                  <a:pt x="2639722" y="820185"/>
                </a:lnTo>
                <a:lnTo>
                  <a:pt x="2639120" y="820446"/>
                </a:lnTo>
                <a:lnTo>
                  <a:pt x="2641838" y="815685"/>
                </a:lnTo>
                <a:lnTo>
                  <a:pt x="2637077" y="816479"/>
                </a:lnTo>
                <a:lnTo>
                  <a:pt x="2632316" y="817273"/>
                </a:lnTo>
                <a:lnTo>
                  <a:pt x="2627819" y="817273"/>
                </a:lnTo>
                <a:lnTo>
                  <a:pt x="2623322" y="817008"/>
                </a:lnTo>
                <a:lnTo>
                  <a:pt x="2614593" y="815685"/>
                </a:lnTo>
                <a:lnTo>
                  <a:pt x="2604806" y="814626"/>
                </a:lnTo>
                <a:lnTo>
                  <a:pt x="2603483" y="786565"/>
                </a:lnTo>
                <a:lnTo>
                  <a:pt x="2615915" y="783123"/>
                </a:lnTo>
                <a:lnTo>
                  <a:pt x="2612477" y="781005"/>
                </a:lnTo>
                <a:lnTo>
                  <a:pt x="2616974" y="777829"/>
                </a:lnTo>
                <a:lnTo>
                  <a:pt x="2610625" y="780211"/>
                </a:lnTo>
                <a:lnTo>
                  <a:pt x="2608774" y="780211"/>
                </a:lnTo>
                <a:lnTo>
                  <a:pt x="2607715" y="779946"/>
                </a:lnTo>
                <a:lnTo>
                  <a:pt x="2607186" y="779417"/>
                </a:lnTo>
                <a:lnTo>
                  <a:pt x="2606922" y="779152"/>
                </a:lnTo>
                <a:lnTo>
                  <a:pt x="2606657" y="778358"/>
                </a:lnTo>
                <a:lnTo>
                  <a:pt x="2606922" y="777034"/>
                </a:lnTo>
                <a:lnTo>
                  <a:pt x="2607715" y="774916"/>
                </a:lnTo>
                <a:lnTo>
                  <a:pt x="2609303" y="772799"/>
                </a:lnTo>
                <a:lnTo>
                  <a:pt x="2611419" y="770416"/>
                </a:lnTo>
                <a:lnTo>
                  <a:pt x="2613799" y="768033"/>
                </a:lnTo>
                <a:lnTo>
                  <a:pt x="2619354" y="763533"/>
                </a:lnTo>
                <a:lnTo>
                  <a:pt x="2625438" y="759033"/>
                </a:lnTo>
                <a:lnTo>
                  <a:pt x="2628612" y="757180"/>
                </a:lnTo>
                <a:lnTo>
                  <a:pt x="2631257" y="755591"/>
                </a:lnTo>
                <a:lnTo>
                  <a:pt x="2633903" y="754797"/>
                </a:lnTo>
                <a:lnTo>
                  <a:pt x="2636283" y="753738"/>
                </a:lnTo>
                <a:lnTo>
                  <a:pt x="2647657" y="747120"/>
                </a:lnTo>
                <a:lnTo>
                  <a:pt x="2639193" y="745796"/>
                </a:lnTo>
                <a:lnTo>
                  <a:pt x="2672787" y="732030"/>
                </a:lnTo>
                <a:lnTo>
                  <a:pt x="2661412" y="731765"/>
                </a:lnTo>
                <a:lnTo>
                  <a:pt x="2671729" y="727000"/>
                </a:lnTo>
                <a:close/>
                <a:moveTo>
                  <a:pt x="2690677" y="723589"/>
                </a:moveTo>
                <a:lnTo>
                  <a:pt x="2688310" y="724921"/>
                </a:lnTo>
                <a:lnTo>
                  <a:pt x="2689965" y="723693"/>
                </a:lnTo>
                <a:lnTo>
                  <a:pt x="2690677" y="723589"/>
                </a:lnTo>
                <a:close/>
                <a:moveTo>
                  <a:pt x="5212721" y="721691"/>
                </a:moveTo>
                <a:lnTo>
                  <a:pt x="5216004" y="725875"/>
                </a:lnTo>
                <a:lnTo>
                  <a:pt x="5220732" y="730631"/>
                </a:lnTo>
                <a:lnTo>
                  <a:pt x="5225722" y="735387"/>
                </a:lnTo>
                <a:lnTo>
                  <a:pt x="5230975" y="739879"/>
                </a:lnTo>
                <a:lnTo>
                  <a:pt x="5241219" y="748598"/>
                </a:lnTo>
                <a:lnTo>
                  <a:pt x="5248823" y="754718"/>
                </a:lnTo>
                <a:lnTo>
                  <a:pt x="5252028" y="756315"/>
                </a:lnTo>
                <a:lnTo>
                  <a:pt x="5236405" y="743120"/>
                </a:lnTo>
                <a:lnTo>
                  <a:pt x="5228727" y="736523"/>
                </a:lnTo>
                <a:lnTo>
                  <a:pt x="5221048" y="729660"/>
                </a:lnTo>
                <a:lnTo>
                  <a:pt x="5213633" y="722535"/>
                </a:lnTo>
                <a:lnTo>
                  <a:pt x="5212721" y="721691"/>
                </a:lnTo>
                <a:close/>
                <a:moveTo>
                  <a:pt x="4710113" y="720723"/>
                </a:moveTo>
                <a:lnTo>
                  <a:pt x="4712603" y="721604"/>
                </a:lnTo>
                <a:lnTo>
                  <a:pt x="4716587" y="723956"/>
                </a:lnTo>
                <a:lnTo>
                  <a:pt x="4722315" y="723368"/>
                </a:lnTo>
                <a:lnTo>
                  <a:pt x="4722813" y="724251"/>
                </a:lnTo>
                <a:lnTo>
                  <a:pt x="4719077" y="728661"/>
                </a:lnTo>
                <a:lnTo>
                  <a:pt x="4710113" y="720723"/>
                </a:lnTo>
                <a:close/>
                <a:moveTo>
                  <a:pt x="5093493" y="719684"/>
                </a:moveTo>
                <a:lnTo>
                  <a:pt x="5097186" y="721274"/>
                </a:lnTo>
                <a:lnTo>
                  <a:pt x="5095992" y="722953"/>
                </a:lnTo>
                <a:lnTo>
                  <a:pt x="5092701" y="721009"/>
                </a:lnTo>
                <a:lnTo>
                  <a:pt x="5093493" y="719684"/>
                </a:lnTo>
                <a:close/>
                <a:moveTo>
                  <a:pt x="3550877" y="719319"/>
                </a:moveTo>
                <a:lnTo>
                  <a:pt x="3553520" y="719584"/>
                </a:lnTo>
                <a:lnTo>
                  <a:pt x="3553256" y="723025"/>
                </a:lnTo>
                <a:lnTo>
                  <a:pt x="3550877" y="719319"/>
                </a:lnTo>
                <a:close/>
                <a:moveTo>
                  <a:pt x="4995863" y="717552"/>
                </a:moveTo>
                <a:lnTo>
                  <a:pt x="5003117" y="720149"/>
                </a:lnTo>
                <a:lnTo>
                  <a:pt x="5016818" y="730021"/>
                </a:lnTo>
                <a:lnTo>
                  <a:pt x="5021117" y="736515"/>
                </a:lnTo>
                <a:lnTo>
                  <a:pt x="5029982" y="742750"/>
                </a:lnTo>
                <a:lnTo>
                  <a:pt x="5022191" y="751062"/>
                </a:lnTo>
                <a:lnTo>
                  <a:pt x="5004192" y="740931"/>
                </a:lnTo>
                <a:lnTo>
                  <a:pt x="5004460" y="740671"/>
                </a:lnTo>
                <a:lnTo>
                  <a:pt x="4997207" y="729501"/>
                </a:lnTo>
                <a:lnTo>
                  <a:pt x="4999624" y="728202"/>
                </a:lnTo>
                <a:lnTo>
                  <a:pt x="5001505" y="728982"/>
                </a:lnTo>
                <a:lnTo>
                  <a:pt x="5013057" y="737034"/>
                </a:lnTo>
                <a:lnTo>
                  <a:pt x="5007133" y="730815"/>
                </a:lnTo>
                <a:lnTo>
                  <a:pt x="5015206" y="736515"/>
                </a:lnTo>
                <a:lnTo>
                  <a:pt x="5003654" y="727163"/>
                </a:lnTo>
                <a:lnTo>
                  <a:pt x="5007133" y="730815"/>
                </a:lnTo>
                <a:lnTo>
                  <a:pt x="4998281" y="724565"/>
                </a:lnTo>
                <a:lnTo>
                  <a:pt x="4995863" y="717552"/>
                </a:lnTo>
                <a:close/>
                <a:moveTo>
                  <a:pt x="3574139" y="715085"/>
                </a:moveTo>
                <a:lnTo>
                  <a:pt x="3572289" y="715614"/>
                </a:lnTo>
                <a:lnTo>
                  <a:pt x="3572025" y="715614"/>
                </a:lnTo>
                <a:lnTo>
                  <a:pt x="3574139" y="715085"/>
                </a:lnTo>
                <a:close/>
                <a:moveTo>
                  <a:pt x="4702176" y="712786"/>
                </a:moveTo>
                <a:lnTo>
                  <a:pt x="4708938" y="715472"/>
                </a:lnTo>
                <a:lnTo>
                  <a:pt x="4710114" y="715960"/>
                </a:lnTo>
                <a:lnTo>
                  <a:pt x="4702176" y="712786"/>
                </a:lnTo>
                <a:close/>
                <a:moveTo>
                  <a:pt x="4711701" y="711198"/>
                </a:moveTo>
                <a:lnTo>
                  <a:pt x="4712018" y="711436"/>
                </a:lnTo>
                <a:lnTo>
                  <a:pt x="4713289" y="715960"/>
                </a:lnTo>
                <a:lnTo>
                  <a:pt x="4711701" y="711198"/>
                </a:lnTo>
                <a:close/>
                <a:moveTo>
                  <a:pt x="5142462" y="709631"/>
                </a:moveTo>
                <a:lnTo>
                  <a:pt x="5142166" y="710099"/>
                </a:lnTo>
                <a:lnTo>
                  <a:pt x="5142326" y="710654"/>
                </a:lnTo>
                <a:lnTo>
                  <a:pt x="5142462" y="710738"/>
                </a:lnTo>
                <a:lnTo>
                  <a:pt x="5142462" y="709757"/>
                </a:lnTo>
                <a:lnTo>
                  <a:pt x="5142462" y="709631"/>
                </a:lnTo>
                <a:close/>
                <a:moveTo>
                  <a:pt x="5207288" y="709285"/>
                </a:moveTo>
                <a:lnTo>
                  <a:pt x="5214957" y="715146"/>
                </a:lnTo>
                <a:lnTo>
                  <a:pt x="5233598" y="729491"/>
                </a:lnTo>
                <a:lnTo>
                  <a:pt x="5234680" y="730171"/>
                </a:lnTo>
                <a:lnTo>
                  <a:pt x="5233304" y="728937"/>
                </a:lnTo>
                <a:lnTo>
                  <a:pt x="5232930" y="728706"/>
                </a:lnTo>
                <a:lnTo>
                  <a:pt x="5223935" y="721521"/>
                </a:lnTo>
                <a:lnTo>
                  <a:pt x="5212822" y="713272"/>
                </a:lnTo>
                <a:lnTo>
                  <a:pt x="5207288" y="709285"/>
                </a:lnTo>
                <a:close/>
                <a:moveTo>
                  <a:pt x="2582927" y="706627"/>
                </a:moveTo>
                <a:lnTo>
                  <a:pt x="2583191" y="710618"/>
                </a:lnTo>
                <a:lnTo>
                  <a:pt x="2582927" y="710618"/>
                </a:lnTo>
                <a:lnTo>
                  <a:pt x="2581873" y="711150"/>
                </a:lnTo>
                <a:lnTo>
                  <a:pt x="2583191" y="710884"/>
                </a:lnTo>
                <a:lnTo>
                  <a:pt x="2583718" y="717535"/>
                </a:lnTo>
                <a:lnTo>
                  <a:pt x="2584772" y="723921"/>
                </a:lnTo>
                <a:lnTo>
                  <a:pt x="2586354" y="734829"/>
                </a:lnTo>
                <a:lnTo>
                  <a:pt x="2587671" y="743875"/>
                </a:lnTo>
                <a:lnTo>
                  <a:pt x="2587935" y="747600"/>
                </a:lnTo>
                <a:lnTo>
                  <a:pt x="2587671" y="751325"/>
                </a:lnTo>
                <a:lnTo>
                  <a:pt x="2587144" y="754252"/>
                </a:lnTo>
                <a:lnTo>
                  <a:pt x="2586354" y="755582"/>
                </a:lnTo>
                <a:lnTo>
                  <a:pt x="2585826" y="756912"/>
                </a:lnTo>
                <a:lnTo>
                  <a:pt x="2585036" y="757976"/>
                </a:lnTo>
                <a:lnTo>
                  <a:pt x="2584245" y="759041"/>
                </a:lnTo>
                <a:lnTo>
                  <a:pt x="2582927" y="759839"/>
                </a:lnTo>
                <a:lnTo>
                  <a:pt x="2581873" y="760637"/>
                </a:lnTo>
                <a:lnTo>
                  <a:pt x="2578183" y="761967"/>
                </a:lnTo>
                <a:lnTo>
                  <a:pt x="2574229" y="762765"/>
                </a:lnTo>
                <a:lnTo>
                  <a:pt x="2569221" y="763297"/>
                </a:lnTo>
                <a:lnTo>
                  <a:pt x="2563159" y="763564"/>
                </a:lnTo>
                <a:lnTo>
                  <a:pt x="2563686" y="760105"/>
                </a:lnTo>
                <a:lnTo>
                  <a:pt x="2563686" y="752921"/>
                </a:lnTo>
                <a:lnTo>
                  <a:pt x="2557624" y="744141"/>
                </a:lnTo>
                <a:lnTo>
                  <a:pt x="2554988" y="738288"/>
                </a:lnTo>
                <a:lnTo>
                  <a:pt x="2549190" y="738022"/>
                </a:lnTo>
                <a:lnTo>
                  <a:pt x="2549717" y="736160"/>
                </a:lnTo>
                <a:lnTo>
                  <a:pt x="2541546" y="734031"/>
                </a:lnTo>
                <a:lnTo>
                  <a:pt x="2535747" y="733499"/>
                </a:lnTo>
                <a:lnTo>
                  <a:pt x="2538647" y="732169"/>
                </a:lnTo>
                <a:lnTo>
                  <a:pt x="2530476" y="727113"/>
                </a:lnTo>
                <a:lnTo>
                  <a:pt x="2548662" y="708756"/>
                </a:lnTo>
                <a:lnTo>
                  <a:pt x="2552352" y="708489"/>
                </a:lnTo>
                <a:lnTo>
                  <a:pt x="2556570" y="719132"/>
                </a:lnTo>
                <a:lnTo>
                  <a:pt x="2575547" y="716205"/>
                </a:lnTo>
                <a:lnTo>
                  <a:pt x="2580818" y="710618"/>
                </a:lnTo>
                <a:lnTo>
                  <a:pt x="2582927" y="706627"/>
                </a:lnTo>
                <a:close/>
                <a:moveTo>
                  <a:pt x="5197626" y="705750"/>
                </a:moveTo>
                <a:lnTo>
                  <a:pt x="5197476" y="706353"/>
                </a:lnTo>
                <a:lnTo>
                  <a:pt x="5199093" y="707437"/>
                </a:lnTo>
                <a:lnTo>
                  <a:pt x="5197626" y="705750"/>
                </a:lnTo>
                <a:close/>
                <a:moveTo>
                  <a:pt x="3581805" y="705292"/>
                </a:moveTo>
                <a:lnTo>
                  <a:pt x="3576940" y="706510"/>
                </a:lnTo>
                <a:lnTo>
                  <a:pt x="3573875" y="707145"/>
                </a:lnTo>
                <a:lnTo>
                  <a:pt x="3576518" y="706616"/>
                </a:lnTo>
                <a:lnTo>
                  <a:pt x="3576940" y="706510"/>
                </a:lnTo>
                <a:lnTo>
                  <a:pt x="3581541" y="705557"/>
                </a:lnTo>
                <a:lnTo>
                  <a:pt x="3581805" y="705292"/>
                </a:lnTo>
                <a:close/>
                <a:moveTo>
                  <a:pt x="3554731" y="704863"/>
                </a:moveTo>
                <a:lnTo>
                  <a:pt x="3555048" y="704863"/>
                </a:lnTo>
                <a:lnTo>
                  <a:pt x="3556001" y="708038"/>
                </a:lnTo>
                <a:lnTo>
                  <a:pt x="3552826" y="706715"/>
                </a:lnTo>
                <a:lnTo>
                  <a:pt x="3554731" y="704863"/>
                </a:lnTo>
                <a:close/>
                <a:moveTo>
                  <a:pt x="3923847" y="704855"/>
                </a:moveTo>
                <a:lnTo>
                  <a:pt x="3926569" y="705153"/>
                </a:lnTo>
                <a:lnTo>
                  <a:pt x="3927476" y="709618"/>
                </a:lnTo>
                <a:lnTo>
                  <a:pt x="3922713" y="706939"/>
                </a:lnTo>
                <a:lnTo>
                  <a:pt x="3923847" y="704855"/>
                </a:lnTo>
                <a:close/>
                <a:moveTo>
                  <a:pt x="2783160" y="702908"/>
                </a:moveTo>
                <a:lnTo>
                  <a:pt x="2783143" y="702959"/>
                </a:lnTo>
                <a:lnTo>
                  <a:pt x="2782631" y="703704"/>
                </a:lnTo>
                <a:lnTo>
                  <a:pt x="2783160" y="702908"/>
                </a:lnTo>
                <a:close/>
                <a:moveTo>
                  <a:pt x="3908425" y="701680"/>
                </a:moveTo>
                <a:lnTo>
                  <a:pt x="3918479" y="703003"/>
                </a:lnTo>
                <a:lnTo>
                  <a:pt x="3918215" y="703003"/>
                </a:lnTo>
                <a:lnTo>
                  <a:pt x="3916892" y="703797"/>
                </a:lnTo>
                <a:lnTo>
                  <a:pt x="3917950" y="705120"/>
                </a:lnTo>
                <a:lnTo>
                  <a:pt x="3919538" y="707501"/>
                </a:lnTo>
                <a:lnTo>
                  <a:pt x="3916892" y="709353"/>
                </a:lnTo>
                <a:lnTo>
                  <a:pt x="3914775" y="712793"/>
                </a:lnTo>
                <a:lnTo>
                  <a:pt x="3906838" y="703003"/>
                </a:lnTo>
                <a:lnTo>
                  <a:pt x="3908425" y="701680"/>
                </a:lnTo>
                <a:close/>
                <a:moveTo>
                  <a:pt x="2454348" y="701651"/>
                </a:moveTo>
                <a:lnTo>
                  <a:pt x="2455864" y="702974"/>
                </a:lnTo>
                <a:lnTo>
                  <a:pt x="2455647" y="703239"/>
                </a:lnTo>
                <a:lnTo>
                  <a:pt x="2451101" y="704826"/>
                </a:lnTo>
                <a:lnTo>
                  <a:pt x="2454348" y="701651"/>
                </a:lnTo>
                <a:close/>
                <a:moveTo>
                  <a:pt x="2655889" y="701651"/>
                </a:moveTo>
                <a:lnTo>
                  <a:pt x="2655889" y="702065"/>
                </a:lnTo>
                <a:lnTo>
                  <a:pt x="2647951" y="706414"/>
                </a:lnTo>
                <a:lnTo>
                  <a:pt x="2655889" y="701651"/>
                </a:lnTo>
                <a:close/>
                <a:moveTo>
                  <a:pt x="3601896" y="700263"/>
                </a:moveTo>
                <a:lnTo>
                  <a:pt x="3595551" y="703704"/>
                </a:lnTo>
                <a:lnTo>
                  <a:pt x="3600574" y="706880"/>
                </a:lnTo>
                <a:lnTo>
                  <a:pt x="3591586" y="710586"/>
                </a:lnTo>
                <a:lnTo>
                  <a:pt x="3591851" y="709791"/>
                </a:lnTo>
                <a:lnTo>
                  <a:pt x="3580219" y="709791"/>
                </a:lnTo>
                <a:lnTo>
                  <a:pt x="3592908" y="701587"/>
                </a:lnTo>
                <a:lnTo>
                  <a:pt x="3587357" y="704763"/>
                </a:lnTo>
                <a:lnTo>
                  <a:pt x="3580748" y="707939"/>
                </a:lnTo>
                <a:lnTo>
                  <a:pt x="3573082" y="711909"/>
                </a:lnTo>
                <a:lnTo>
                  <a:pt x="3566738" y="715879"/>
                </a:lnTo>
                <a:lnTo>
                  <a:pt x="3564094" y="717467"/>
                </a:lnTo>
                <a:lnTo>
                  <a:pt x="3562244" y="719055"/>
                </a:lnTo>
                <a:lnTo>
                  <a:pt x="3561979" y="719319"/>
                </a:lnTo>
                <a:lnTo>
                  <a:pt x="3561715" y="719849"/>
                </a:lnTo>
                <a:lnTo>
                  <a:pt x="3561979" y="720114"/>
                </a:lnTo>
                <a:lnTo>
                  <a:pt x="3562244" y="720378"/>
                </a:lnTo>
                <a:lnTo>
                  <a:pt x="3564359" y="720378"/>
                </a:lnTo>
                <a:lnTo>
                  <a:pt x="3567795" y="719849"/>
                </a:lnTo>
                <a:lnTo>
                  <a:pt x="3568324" y="719055"/>
                </a:lnTo>
                <a:lnTo>
                  <a:pt x="3565680" y="720114"/>
                </a:lnTo>
                <a:lnTo>
                  <a:pt x="3568588" y="718261"/>
                </a:lnTo>
                <a:lnTo>
                  <a:pt x="3571496" y="716408"/>
                </a:lnTo>
                <a:lnTo>
                  <a:pt x="3575197" y="714820"/>
                </a:lnTo>
                <a:lnTo>
                  <a:pt x="3578898" y="713761"/>
                </a:lnTo>
                <a:lnTo>
                  <a:pt x="3583127" y="712968"/>
                </a:lnTo>
                <a:lnTo>
                  <a:pt x="3587092" y="712174"/>
                </a:lnTo>
                <a:lnTo>
                  <a:pt x="3591586" y="711644"/>
                </a:lnTo>
                <a:lnTo>
                  <a:pt x="3595816" y="711379"/>
                </a:lnTo>
                <a:lnTo>
                  <a:pt x="3604803" y="711115"/>
                </a:lnTo>
                <a:lnTo>
                  <a:pt x="3613527" y="711115"/>
                </a:lnTo>
                <a:lnTo>
                  <a:pt x="3613667" y="711120"/>
                </a:lnTo>
                <a:lnTo>
                  <a:pt x="3612998" y="711644"/>
                </a:lnTo>
                <a:lnTo>
                  <a:pt x="3628859" y="711644"/>
                </a:lnTo>
                <a:lnTo>
                  <a:pt x="3613667" y="711120"/>
                </a:lnTo>
                <a:lnTo>
                  <a:pt x="3622779" y="703969"/>
                </a:lnTo>
                <a:lnTo>
                  <a:pt x="3611412" y="709791"/>
                </a:lnTo>
                <a:lnTo>
                  <a:pt x="3602160" y="709527"/>
                </a:lnTo>
                <a:lnTo>
                  <a:pt x="3618549" y="701587"/>
                </a:lnTo>
                <a:lnTo>
                  <a:pt x="3620664" y="700263"/>
                </a:lnTo>
                <a:lnTo>
                  <a:pt x="3608769" y="702381"/>
                </a:lnTo>
                <a:lnTo>
                  <a:pt x="3612998" y="703175"/>
                </a:lnTo>
                <a:lnTo>
                  <a:pt x="3599252" y="703969"/>
                </a:lnTo>
                <a:lnTo>
                  <a:pt x="3606125" y="700528"/>
                </a:lnTo>
                <a:lnTo>
                  <a:pt x="3601896" y="700263"/>
                </a:lnTo>
                <a:close/>
                <a:moveTo>
                  <a:pt x="3925888" y="696918"/>
                </a:moveTo>
                <a:lnTo>
                  <a:pt x="3927476" y="701681"/>
                </a:lnTo>
                <a:lnTo>
                  <a:pt x="3925888" y="697168"/>
                </a:lnTo>
                <a:lnTo>
                  <a:pt x="3925888" y="696918"/>
                </a:lnTo>
                <a:close/>
                <a:moveTo>
                  <a:pt x="5188745" y="696242"/>
                </a:moveTo>
                <a:lnTo>
                  <a:pt x="5191201" y="697840"/>
                </a:lnTo>
                <a:lnTo>
                  <a:pt x="5191126" y="697728"/>
                </a:lnTo>
                <a:lnTo>
                  <a:pt x="5191126" y="697572"/>
                </a:lnTo>
                <a:lnTo>
                  <a:pt x="5188745" y="696242"/>
                </a:lnTo>
                <a:close/>
                <a:moveTo>
                  <a:pt x="2228507" y="693724"/>
                </a:moveTo>
                <a:lnTo>
                  <a:pt x="2254992" y="701713"/>
                </a:lnTo>
                <a:lnTo>
                  <a:pt x="2243868" y="708903"/>
                </a:lnTo>
                <a:lnTo>
                  <a:pt x="2261613" y="701713"/>
                </a:lnTo>
                <a:lnTo>
                  <a:pt x="2261083" y="702245"/>
                </a:lnTo>
                <a:lnTo>
                  <a:pt x="2261083" y="702512"/>
                </a:lnTo>
                <a:lnTo>
                  <a:pt x="2261348" y="702778"/>
                </a:lnTo>
                <a:lnTo>
                  <a:pt x="2262143" y="702778"/>
                </a:lnTo>
                <a:lnTo>
                  <a:pt x="2263997" y="702512"/>
                </a:lnTo>
                <a:lnTo>
                  <a:pt x="2269558" y="701979"/>
                </a:lnTo>
                <a:lnTo>
                  <a:pt x="2272737" y="701713"/>
                </a:lnTo>
                <a:lnTo>
                  <a:pt x="2276444" y="701447"/>
                </a:lnTo>
                <a:lnTo>
                  <a:pt x="2280682" y="701447"/>
                </a:lnTo>
                <a:lnTo>
                  <a:pt x="2284655" y="701979"/>
                </a:lnTo>
                <a:lnTo>
                  <a:pt x="2288892" y="702512"/>
                </a:lnTo>
                <a:lnTo>
                  <a:pt x="2293394" y="704110"/>
                </a:lnTo>
                <a:lnTo>
                  <a:pt x="2297367" y="705707"/>
                </a:lnTo>
                <a:lnTo>
                  <a:pt x="2299486" y="707039"/>
                </a:lnTo>
                <a:lnTo>
                  <a:pt x="2301605" y="708370"/>
                </a:lnTo>
                <a:lnTo>
                  <a:pt x="2303194" y="709968"/>
                </a:lnTo>
                <a:lnTo>
                  <a:pt x="2305048" y="711566"/>
                </a:lnTo>
                <a:lnTo>
                  <a:pt x="2306902" y="713696"/>
                </a:lnTo>
                <a:lnTo>
                  <a:pt x="2308226" y="716092"/>
                </a:lnTo>
                <a:lnTo>
                  <a:pt x="2307961" y="717424"/>
                </a:lnTo>
                <a:lnTo>
                  <a:pt x="2302929" y="719554"/>
                </a:lnTo>
                <a:lnTo>
                  <a:pt x="2297897" y="721951"/>
                </a:lnTo>
                <a:lnTo>
                  <a:pt x="2288098" y="725945"/>
                </a:lnTo>
                <a:lnTo>
                  <a:pt x="2280269" y="728569"/>
                </a:lnTo>
                <a:lnTo>
                  <a:pt x="2287130" y="726762"/>
                </a:lnTo>
                <a:lnTo>
                  <a:pt x="2295361" y="724912"/>
                </a:lnTo>
                <a:lnTo>
                  <a:pt x="2302796" y="723856"/>
                </a:lnTo>
                <a:lnTo>
                  <a:pt x="2306514" y="723591"/>
                </a:lnTo>
                <a:lnTo>
                  <a:pt x="2309700" y="723591"/>
                </a:lnTo>
                <a:lnTo>
                  <a:pt x="2312621" y="723856"/>
                </a:lnTo>
                <a:lnTo>
                  <a:pt x="2315276" y="724384"/>
                </a:lnTo>
                <a:lnTo>
                  <a:pt x="2317932" y="724912"/>
                </a:lnTo>
                <a:lnTo>
                  <a:pt x="2320056" y="726233"/>
                </a:lnTo>
                <a:lnTo>
                  <a:pt x="2319790" y="729404"/>
                </a:lnTo>
                <a:lnTo>
                  <a:pt x="2318463" y="732310"/>
                </a:lnTo>
                <a:lnTo>
                  <a:pt x="2317401" y="734688"/>
                </a:lnTo>
                <a:lnTo>
                  <a:pt x="2315542" y="736802"/>
                </a:lnTo>
                <a:lnTo>
                  <a:pt x="2313418" y="738123"/>
                </a:lnTo>
                <a:lnTo>
                  <a:pt x="2311028" y="739708"/>
                </a:lnTo>
                <a:lnTo>
                  <a:pt x="2308904" y="740501"/>
                </a:lnTo>
                <a:lnTo>
                  <a:pt x="2306248" y="741822"/>
                </a:lnTo>
                <a:lnTo>
                  <a:pt x="2300938" y="743143"/>
                </a:lnTo>
                <a:lnTo>
                  <a:pt x="2298282" y="743936"/>
                </a:lnTo>
                <a:lnTo>
                  <a:pt x="2295892" y="745257"/>
                </a:lnTo>
                <a:lnTo>
                  <a:pt x="2293237" y="746314"/>
                </a:lnTo>
                <a:lnTo>
                  <a:pt x="2291113" y="747899"/>
                </a:lnTo>
                <a:lnTo>
                  <a:pt x="2288989" y="749484"/>
                </a:lnTo>
                <a:lnTo>
                  <a:pt x="2287395" y="751862"/>
                </a:lnTo>
                <a:lnTo>
                  <a:pt x="2308107" y="746842"/>
                </a:lnTo>
                <a:lnTo>
                  <a:pt x="2306514" y="747899"/>
                </a:lnTo>
                <a:lnTo>
                  <a:pt x="2314214" y="743936"/>
                </a:lnTo>
                <a:lnTo>
                  <a:pt x="2312090" y="742879"/>
                </a:lnTo>
                <a:lnTo>
                  <a:pt x="2314745" y="741030"/>
                </a:lnTo>
                <a:lnTo>
                  <a:pt x="2317401" y="739180"/>
                </a:lnTo>
                <a:lnTo>
                  <a:pt x="2320056" y="737594"/>
                </a:lnTo>
                <a:lnTo>
                  <a:pt x="2322711" y="736538"/>
                </a:lnTo>
                <a:lnTo>
                  <a:pt x="2325632" y="735216"/>
                </a:lnTo>
                <a:lnTo>
                  <a:pt x="2328288" y="734688"/>
                </a:lnTo>
                <a:lnTo>
                  <a:pt x="2331208" y="734160"/>
                </a:lnTo>
                <a:lnTo>
                  <a:pt x="2333864" y="733896"/>
                </a:lnTo>
                <a:lnTo>
                  <a:pt x="2336785" y="733896"/>
                </a:lnTo>
                <a:lnTo>
                  <a:pt x="2339705" y="734160"/>
                </a:lnTo>
                <a:lnTo>
                  <a:pt x="2342626" y="734424"/>
                </a:lnTo>
                <a:lnTo>
                  <a:pt x="2345547" y="735216"/>
                </a:lnTo>
                <a:lnTo>
                  <a:pt x="2348468" y="736009"/>
                </a:lnTo>
                <a:lnTo>
                  <a:pt x="2351389" y="737331"/>
                </a:lnTo>
                <a:lnTo>
                  <a:pt x="2354310" y="738651"/>
                </a:lnTo>
                <a:lnTo>
                  <a:pt x="2357762" y="740501"/>
                </a:lnTo>
                <a:lnTo>
                  <a:pt x="2334395" y="755297"/>
                </a:lnTo>
                <a:lnTo>
                  <a:pt x="2346078" y="751069"/>
                </a:lnTo>
                <a:lnTo>
                  <a:pt x="2344751" y="752655"/>
                </a:lnTo>
                <a:lnTo>
                  <a:pt x="2372897" y="746049"/>
                </a:lnTo>
                <a:lnTo>
                  <a:pt x="2373694" y="744200"/>
                </a:lnTo>
                <a:lnTo>
                  <a:pt x="2375287" y="744992"/>
                </a:lnTo>
                <a:lnTo>
                  <a:pt x="2376615" y="739180"/>
                </a:lnTo>
                <a:lnTo>
                  <a:pt x="2386174" y="737066"/>
                </a:lnTo>
                <a:lnTo>
                  <a:pt x="2385908" y="737066"/>
                </a:lnTo>
                <a:lnTo>
                  <a:pt x="2376084" y="732046"/>
                </a:lnTo>
                <a:lnTo>
                  <a:pt x="2395733" y="729668"/>
                </a:lnTo>
                <a:lnTo>
                  <a:pt x="2394936" y="731782"/>
                </a:lnTo>
                <a:lnTo>
                  <a:pt x="2403168" y="740765"/>
                </a:lnTo>
                <a:lnTo>
                  <a:pt x="2389626" y="759788"/>
                </a:lnTo>
                <a:lnTo>
                  <a:pt x="2390688" y="761902"/>
                </a:lnTo>
                <a:lnTo>
                  <a:pt x="2392812" y="761902"/>
                </a:lnTo>
                <a:lnTo>
                  <a:pt x="2384050" y="770621"/>
                </a:lnTo>
                <a:lnTo>
                  <a:pt x="2409806" y="762166"/>
                </a:lnTo>
                <a:lnTo>
                  <a:pt x="2409275" y="761110"/>
                </a:lnTo>
                <a:lnTo>
                  <a:pt x="2408479" y="759524"/>
                </a:lnTo>
                <a:lnTo>
                  <a:pt x="2408479" y="757675"/>
                </a:lnTo>
                <a:lnTo>
                  <a:pt x="2408213" y="756354"/>
                </a:lnTo>
                <a:lnTo>
                  <a:pt x="2409010" y="752919"/>
                </a:lnTo>
                <a:lnTo>
                  <a:pt x="2410072" y="749220"/>
                </a:lnTo>
                <a:lnTo>
                  <a:pt x="2411931" y="745521"/>
                </a:lnTo>
                <a:lnTo>
                  <a:pt x="2413789" y="741822"/>
                </a:lnTo>
                <a:lnTo>
                  <a:pt x="2416179" y="737859"/>
                </a:lnTo>
                <a:lnTo>
                  <a:pt x="2419100" y="734160"/>
                </a:lnTo>
                <a:lnTo>
                  <a:pt x="2421755" y="730461"/>
                </a:lnTo>
                <a:lnTo>
                  <a:pt x="2425207" y="727026"/>
                </a:lnTo>
                <a:lnTo>
                  <a:pt x="2430783" y="720949"/>
                </a:lnTo>
                <a:lnTo>
                  <a:pt x="2435297" y="716193"/>
                </a:lnTo>
                <a:lnTo>
                  <a:pt x="2438749" y="713551"/>
                </a:lnTo>
                <a:lnTo>
                  <a:pt x="2442201" y="711173"/>
                </a:lnTo>
                <a:lnTo>
                  <a:pt x="2462647" y="712494"/>
                </a:lnTo>
                <a:lnTo>
                  <a:pt x="2464772" y="712494"/>
                </a:lnTo>
                <a:lnTo>
                  <a:pt x="2466896" y="713023"/>
                </a:lnTo>
                <a:lnTo>
                  <a:pt x="2468755" y="713551"/>
                </a:lnTo>
                <a:lnTo>
                  <a:pt x="2470082" y="714344"/>
                </a:lnTo>
                <a:lnTo>
                  <a:pt x="2471410" y="715665"/>
                </a:lnTo>
                <a:lnTo>
                  <a:pt x="2472207" y="716722"/>
                </a:lnTo>
                <a:lnTo>
                  <a:pt x="2473003" y="718571"/>
                </a:lnTo>
                <a:lnTo>
                  <a:pt x="2473534" y="719892"/>
                </a:lnTo>
                <a:lnTo>
                  <a:pt x="2474065" y="722006"/>
                </a:lnTo>
                <a:lnTo>
                  <a:pt x="2474065" y="723856"/>
                </a:lnTo>
                <a:lnTo>
                  <a:pt x="2474065" y="728347"/>
                </a:lnTo>
                <a:lnTo>
                  <a:pt x="2473269" y="732839"/>
                </a:lnTo>
                <a:lnTo>
                  <a:pt x="2471941" y="737859"/>
                </a:lnTo>
                <a:lnTo>
                  <a:pt x="2470348" y="743143"/>
                </a:lnTo>
                <a:lnTo>
                  <a:pt x="2468755" y="748163"/>
                </a:lnTo>
                <a:lnTo>
                  <a:pt x="2464506" y="758203"/>
                </a:lnTo>
                <a:lnTo>
                  <a:pt x="2460789" y="766658"/>
                </a:lnTo>
                <a:lnTo>
                  <a:pt x="2457868" y="772471"/>
                </a:lnTo>
                <a:lnTo>
                  <a:pt x="2442467" y="783303"/>
                </a:lnTo>
                <a:lnTo>
                  <a:pt x="2441405" y="784360"/>
                </a:lnTo>
                <a:lnTo>
                  <a:pt x="2440608" y="785417"/>
                </a:lnTo>
                <a:lnTo>
                  <a:pt x="2440077" y="786474"/>
                </a:lnTo>
                <a:lnTo>
                  <a:pt x="2439812" y="787267"/>
                </a:lnTo>
                <a:lnTo>
                  <a:pt x="2439812" y="788588"/>
                </a:lnTo>
                <a:lnTo>
                  <a:pt x="2439812" y="789380"/>
                </a:lnTo>
                <a:lnTo>
                  <a:pt x="2440608" y="791494"/>
                </a:lnTo>
                <a:lnTo>
                  <a:pt x="2441936" y="793344"/>
                </a:lnTo>
                <a:lnTo>
                  <a:pt x="2443529" y="794929"/>
                </a:lnTo>
                <a:lnTo>
                  <a:pt x="2445653" y="796514"/>
                </a:lnTo>
                <a:lnTo>
                  <a:pt x="2448043" y="797835"/>
                </a:lnTo>
                <a:lnTo>
                  <a:pt x="2453354" y="800213"/>
                </a:lnTo>
                <a:lnTo>
                  <a:pt x="2458133" y="802327"/>
                </a:lnTo>
                <a:lnTo>
                  <a:pt x="2462647" y="803912"/>
                </a:lnTo>
                <a:lnTo>
                  <a:pt x="2474065" y="809989"/>
                </a:lnTo>
                <a:lnTo>
                  <a:pt x="2479907" y="809989"/>
                </a:lnTo>
                <a:lnTo>
                  <a:pt x="2477517" y="813688"/>
                </a:lnTo>
                <a:lnTo>
                  <a:pt x="2482562" y="812103"/>
                </a:lnTo>
                <a:lnTo>
                  <a:pt x="2482828" y="812103"/>
                </a:lnTo>
                <a:lnTo>
                  <a:pt x="2489201" y="813952"/>
                </a:lnTo>
                <a:lnTo>
                  <a:pt x="2488139" y="816330"/>
                </a:lnTo>
                <a:lnTo>
                  <a:pt x="2470082" y="828748"/>
                </a:lnTo>
                <a:lnTo>
                  <a:pt x="2471410" y="824257"/>
                </a:lnTo>
                <a:lnTo>
                  <a:pt x="2458664" y="828748"/>
                </a:lnTo>
                <a:lnTo>
                  <a:pt x="2453088" y="825842"/>
                </a:lnTo>
                <a:lnTo>
                  <a:pt x="2434501" y="839317"/>
                </a:lnTo>
                <a:lnTo>
                  <a:pt x="2420162" y="837731"/>
                </a:lnTo>
                <a:lnTo>
                  <a:pt x="2423614" y="843544"/>
                </a:lnTo>
                <a:lnTo>
                  <a:pt x="2425207" y="842223"/>
                </a:lnTo>
                <a:lnTo>
                  <a:pt x="2409541" y="857283"/>
                </a:lnTo>
                <a:lnTo>
                  <a:pt x="2447512" y="842752"/>
                </a:lnTo>
                <a:lnTo>
                  <a:pt x="2438749" y="850678"/>
                </a:lnTo>
                <a:lnTo>
                  <a:pt x="2443795" y="850414"/>
                </a:lnTo>
                <a:lnTo>
                  <a:pt x="2442732" y="851999"/>
                </a:lnTo>
                <a:lnTo>
                  <a:pt x="2441670" y="853848"/>
                </a:lnTo>
                <a:lnTo>
                  <a:pt x="2438218" y="856755"/>
                </a:lnTo>
                <a:lnTo>
                  <a:pt x="2434766" y="859397"/>
                </a:lnTo>
                <a:lnTo>
                  <a:pt x="2431049" y="861775"/>
                </a:lnTo>
                <a:lnTo>
                  <a:pt x="2426535" y="863889"/>
                </a:lnTo>
                <a:lnTo>
                  <a:pt x="2422021" y="865210"/>
                </a:lnTo>
                <a:lnTo>
                  <a:pt x="2417241" y="866531"/>
                </a:lnTo>
                <a:lnTo>
                  <a:pt x="2412196" y="867323"/>
                </a:lnTo>
                <a:lnTo>
                  <a:pt x="2407151" y="867852"/>
                </a:lnTo>
                <a:lnTo>
                  <a:pt x="2402106" y="868645"/>
                </a:lnTo>
                <a:lnTo>
                  <a:pt x="2397061" y="868645"/>
                </a:lnTo>
                <a:lnTo>
                  <a:pt x="2392016" y="868645"/>
                </a:lnTo>
                <a:lnTo>
                  <a:pt x="2387767" y="868116"/>
                </a:lnTo>
                <a:lnTo>
                  <a:pt x="2383253" y="867852"/>
                </a:lnTo>
                <a:lnTo>
                  <a:pt x="2379535" y="867323"/>
                </a:lnTo>
                <a:lnTo>
                  <a:pt x="2375818" y="866795"/>
                </a:lnTo>
                <a:lnTo>
                  <a:pt x="2370507" y="867852"/>
                </a:lnTo>
                <a:lnTo>
                  <a:pt x="2366259" y="869173"/>
                </a:lnTo>
                <a:lnTo>
                  <a:pt x="2362541" y="869437"/>
                </a:lnTo>
                <a:lnTo>
                  <a:pt x="2360152" y="869701"/>
                </a:lnTo>
                <a:lnTo>
                  <a:pt x="2359355" y="869437"/>
                </a:lnTo>
                <a:lnTo>
                  <a:pt x="2358824" y="869173"/>
                </a:lnTo>
                <a:lnTo>
                  <a:pt x="2358824" y="868645"/>
                </a:lnTo>
                <a:lnTo>
                  <a:pt x="2359355" y="867588"/>
                </a:lnTo>
                <a:lnTo>
                  <a:pt x="2360152" y="866795"/>
                </a:lnTo>
                <a:lnTo>
                  <a:pt x="2361479" y="865474"/>
                </a:lnTo>
                <a:lnTo>
                  <a:pt x="2365728" y="862568"/>
                </a:lnTo>
                <a:lnTo>
                  <a:pt x="2340237" y="862039"/>
                </a:lnTo>
                <a:lnTo>
                  <a:pt x="2339440" y="859925"/>
                </a:lnTo>
                <a:lnTo>
                  <a:pt x="2346875" y="851999"/>
                </a:lnTo>
                <a:lnTo>
                  <a:pt x="2344751" y="850942"/>
                </a:lnTo>
                <a:lnTo>
                  <a:pt x="2344485" y="850942"/>
                </a:lnTo>
                <a:lnTo>
                  <a:pt x="2344220" y="850942"/>
                </a:lnTo>
                <a:lnTo>
                  <a:pt x="2342626" y="851206"/>
                </a:lnTo>
                <a:lnTo>
                  <a:pt x="2337581" y="853056"/>
                </a:lnTo>
                <a:lnTo>
                  <a:pt x="2331208" y="855962"/>
                </a:lnTo>
                <a:lnTo>
                  <a:pt x="2315542" y="862832"/>
                </a:lnTo>
                <a:lnTo>
                  <a:pt x="2299875" y="870230"/>
                </a:lnTo>
                <a:lnTo>
                  <a:pt x="2293237" y="873136"/>
                </a:lnTo>
                <a:lnTo>
                  <a:pt x="2288192" y="874986"/>
                </a:lnTo>
                <a:lnTo>
                  <a:pt x="2283678" y="875778"/>
                </a:lnTo>
                <a:lnTo>
                  <a:pt x="2277571" y="877363"/>
                </a:lnTo>
                <a:lnTo>
                  <a:pt x="2270401" y="879742"/>
                </a:lnTo>
                <a:lnTo>
                  <a:pt x="2262966" y="882384"/>
                </a:lnTo>
                <a:lnTo>
                  <a:pt x="2248096" y="887139"/>
                </a:lnTo>
                <a:lnTo>
                  <a:pt x="2238272" y="890839"/>
                </a:lnTo>
                <a:lnTo>
                  <a:pt x="2211984" y="894273"/>
                </a:lnTo>
                <a:lnTo>
                  <a:pt x="2214374" y="893216"/>
                </a:lnTo>
                <a:lnTo>
                  <a:pt x="2201363" y="895859"/>
                </a:lnTo>
                <a:lnTo>
                  <a:pt x="2203221" y="897444"/>
                </a:lnTo>
                <a:lnTo>
                  <a:pt x="2156753" y="901672"/>
                </a:lnTo>
                <a:lnTo>
                  <a:pt x="2160205" y="899558"/>
                </a:lnTo>
                <a:lnTo>
                  <a:pt x="2175340" y="875250"/>
                </a:lnTo>
                <a:lnTo>
                  <a:pt x="2171092" y="874722"/>
                </a:lnTo>
                <a:lnTo>
                  <a:pt x="2166843" y="874722"/>
                </a:lnTo>
                <a:lnTo>
                  <a:pt x="2162860" y="874986"/>
                </a:lnTo>
                <a:lnTo>
                  <a:pt x="2159143" y="875250"/>
                </a:lnTo>
                <a:lnTo>
                  <a:pt x="2152239" y="876043"/>
                </a:lnTo>
                <a:lnTo>
                  <a:pt x="2145866" y="876835"/>
                </a:lnTo>
                <a:lnTo>
                  <a:pt x="2142945" y="877099"/>
                </a:lnTo>
                <a:lnTo>
                  <a:pt x="2140024" y="876835"/>
                </a:lnTo>
                <a:lnTo>
                  <a:pt x="2137369" y="876043"/>
                </a:lnTo>
                <a:lnTo>
                  <a:pt x="2134714" y="875250"/>
                </a:lnTo>
                <a:lnTo>
                  <a:pt x="2131793" y="874193"/>
                </a:lnTo>
                <a:lnTo>
                  <a:pt x="2129137" y="872079"/>
                </a:lnTo>
                <a:lnTo>
                  <a:pt x="2126482" y="869437"/>
                </a:lnTo>
                <a:lnTo>
                  <a:pt x="2123561" y="866267"/>
                </a:lnTo>
                <a:lnTo>
                  <a:pt x="2119313" y="865210"/>
                </a:lnTo>
                <a:lnTo>
                  <a:pt x="2122765" y="862832"/>
                </a:lnTo>
                <a:lnTo>
                  <a:pt x="2120375" y="860982"/>
                </a:lnTo>
                <a:lnTo>
                  <a:pt x="2120640" y="859397"/>
                </a:lnTo>
                <a:lnTo>
                  <a:pt x="2120906" y="858076"/>
                </a:lnTo>
                <a:lnTo>
                  <a:pt x="2122499" y="855434"/>
                </a:lnTo>
                <a:lnTo>
                  <a:pt x="2124092" y="853056"/>
                </a:lnTo>
                <a:lnTo>
                  <a:pt x="2126748" y="850678"/>
                </a:lnTo>
                <a:lnTo>
                  <a:pt x="2129669" y="848564"/>
                </a:lnTo>
                <a:lnTo>
                  <a:pt x="2133386" y="846451"/>
                </a:lnTo>
                <a:lnTo>
                  <a:pt x="2137369" y="844865"/>
                </a:lnTo>
                <a:lnTo>
                  <a:pt x="2141883" y="843016"/>
                </a:lnTo>
                <a:lnTo>
                  <a:pt x="2146928" y="841166"/>
                </a:lnTo>
                <a:lnTo>
                  <a:pt x="2151973" y="839845"/>
                </a:lnTo>
                <a:lnTo>
                  <a:pt x="2163126" y="837467"/>
                </a:lnTo>
                <a:lnTo>
                  <a:pt x="2174809" y="835089"/>
                </a:lnTo>
                <a:lnTo>
                  <a:pt x="2187289" y="833240"/>
                </a:lnTo>
                <a:lnTo>
                  <a:pt x="2199504" y="831919"/>
                </a:lnTo>
                <a:lnTo>
                  <a:pt x="2211718" y="830862"/>
                </a:lnTo>
                <a:lnTo>
                  <a:pt x="2233492" y="828748"/>
                </a:lnTo>
                <a:lnTo>
                  <a:pt x="2249690" y="826899"/>
                </a:lnTo>
                <a:lnTo>
                  <a:pt x="2254735" y="826106"/>
                </a:lnTo>
                <a:lnTo>
                  <a:pt x="2256328" y="825842"/>
                </a:lnTo>
                <a:lnTo>
                  <a:pt x="2257390" y="825049"/>
                </a:lnTo>
                <a:lnTo>
                  <a:pt x="2256328" y="823728"/>
                </a:lnTo>
                <a:lnTo>
                  <a:pt x="2255000" y="822143"/>
                </a:lnTo>
                <a:lnTo>
                  <a:pt x="2252876" y="821086"/>
                </a:lnTo>
                <a:lnTo>
                  <a:pt x="2250486" y="819765"/>
                </a:lnTo>
                <a:lnTo>
                  <a:pt x="2247831" y="818972"/>
                </a:lnTo>
                <a:lnTo>
                  <a:pt x="2244910" y="818444"/>
                </a:lnTo>
                <a:lnTo>
                  <a:pt x="2241724" y="817916"/>
                </a:lnTo>
                <a:lnTo>
                  <a:pt x="2238272" y="817651"/>
                </a:lnTo>
                <a:lnTo>
                  <a:pt x="2230571" y="817387"/>
                </a:lnTo>
                <a:lnTo>
                  <a:pt x="2222074" y="817387"/>
                </a:lnTo>
                <a:lnTo>
                  <a:pt x="2212781" y="817916"/>
                </a:lnTo>
                <a:lnTo>
                  <a:pt x="2203487" y="818708"/>
                </a:lnTo>
                <a:lnTo>
                  <a:pt x="2194193" y="819765"/>
                </a:lnTo>
                <a:lnTo>
                  <a:pt x="2185165" y="821086"/>
                </a:lnTo>
                <a:lnTo>
                  <a:pt x="2168436" y="823728"/>
                </a:lnTo>
                <a:lnTo>
                  <a:pt x="2147459" y="826899"/>
                </a:lnTo>
                <a:lnTo>
                  <a:pt x="2145866" y="825049"/>
                </a:lnTo>
                <a:lnTo>
                  <a:pt x="2145069" y="823464"/>
                </a:lnTo>
                <a:lnTo>
                  <a:pt x="2144804" y="821879"/>
                </a:lnTo>
                <a:lnTo>
                  <a:pt x="2145069" y="820293"/>
                </a:lnTo>
                <a:lnTo>
                  <a:pt x="2145335" y="818708"/>
                </a:lnTo>
                <a:lnTo>
                  <a:pt x="2146663" y="816859"/>
                </a:lnTo>
                <a:lnTo>
                  <a:pt x="2147725" y="815538"/>
                </a:lnTo>
                <a:lnTo>
                  <a:pt x="2149584" y="813952"/>
                </a:lnTo>
                <a:lnTo>
                  <a:pt x="2151708" y="812631"/>
                </a:lnTo>
                <a:lnTo>
                  <a:pt x="2153832" y="811046"/>
                </a:lnTo>
                <a:lnTo>
                  <a:pt x="2159143" y="808404"/>
                </a:lnTo>
                <a:lnTo>
                  <a:pt x="2165516" y="806026"/>
                </a:lnTo>
                <a:lnTo>
                  <a:pt x="2172154" y="804176"/>
                </a:lnTo>
                <a:lnTo>
                  <a:pt x="2179058" y="802063"/>
                </a:lnTo>
                <a:lnTo>
                  <a:pt x="2185696" y="800213"/>
                </a:lnTo>
                <a:lnTo>
                  <a:pt x="2198176" y="797307"/>
                </a:lnTo>
                <a:lnTo>
                  <a:pt x="2211187" y="794929"/>
                </a:lnTo>
                <a:lnTo>
                  <a:pt x="2234289" y="790437"/>
                </a:lnTo>
                <a:lnTo>
                  <a:pt x="2168436" y="798892"/>
                </a:lnTo>
                <a:lnTo>
                  <a:pt x="2168702" y="796514"/>
                </a:lnTo>
                <a:lnTo>
                  <a:pt x="2182244" y="792023"/>
                </a:lnTo>
                <a:lnTo>
                  <a:pt x="2180651" y="791494"/>
                </a:lnTo>
                <a:lnTo>
                  <a:pt x="2184634" y="789380"/>
                </a:lnTo>
                <a:lnTo>
                  <a:pt x="2159408" y="793344"/>
                </a:lnTo>
                <a:lnTo>
                  <a:pt x="2166578" y="788059"/>
                </a:lnTo>
                <a:lnTo>
                  <a:pt x="2181979" y="776170"/>
                </a:lnTo>
                <a:lnTo>
                  <a:pt x="2196583" y="765337"/>
                </a:lnTo>
                <a:lnTo>
                  <a:pt x="2200566" y="762695"/>
                </a:lnTo>
                <a:lnTo>
                  <a:pt x="2201259" y="762465"/>
                </a:lnTo>
                <a:lnTo>
                  <a:pt x="2200832" y="762695"/>
                </a:lnTo>
                <a:lnTo>
                  <a:pt x="2201363" y="762431"/>
                </a:lnTo>
                <a:lnTo>
                  <a:pt x="2201259" y="762465"/>
                </a:lnTo>
                <a:lnTo>
                  <a:pt x="2210656" y="757411"/>
                </a:lnTo>
                <a:lnTo>
                  <a:pt x="2224995" y="750541"/>
                </a:lnTo>
                <a:lnTo>
                  <a:pt x="2232961" y="746578"/>
                </a:lnTo>
                <a:lnTo>
                  <a:pt x="2241724" y="742879"/>
                </a:lnTo>
                <a:lnTo>
                  <a:pt x="2250486" y="739180"/>
                </a:lnTo>
                <a:lnTo>
                  <a:pt x="2260045" y="735481"/>
                </a:lnTo>
                <a:lnTo>
                  <a:pt x="2268361" y="732317"/>
                </a:lnTo>
                <a:lnTo>
                  <a:pt x="2267440" y="732602"/>
                </a:lnTo>
                <a:lnTo>
                  <a:pt x="2256846" y="735531"/>
                </a:lnTo>
                <a:lnTo>
                  <a:pt x="2246517" y="738727"/>
                </a:lnTo>
                <a:lnTo>
                  <a:pt x="2236453" y="742455"/>
                </a:lnTo>
                <a:lnTo>
                  <a:pt x="2226124" y="746449"/>
                </a:lnTo>
                <a:lnTo>
                  <a:pt x="2193283" y="760562"/>
                </a:lnTo>
                <a:lnTo>
                  <a:pt x="2186662" y="764823"/>
                </a:lnTo>
                <a:lnTo>
                  <a:pt x="2153291" y="779469"/>
                </a:lnTo>
                <a:lnTo>
                  <a:pt x="2127866" y="797576"/>
                </a:lnTo>
                <a:lnTo>
                  <a:pt x="2122040" y="800506"/>
                </a:lnTo>
                <a:lnTo>
                  <a:pt x="2119126" y="801837"/>
                </a:lnTo>
                <a:lnTo>
                  <a:pt x="2115154" y="801837"/>
                </a:lnTo>
                <a:lnTo>
                  <a:pt x="2111181" y="802103"/>
                </a:lnTo>
                <a:lnTo>
                  <a:pt x="2107738" y="802636"/>
                </a:lnTo>
                <a:lnTo>
                  <a:pt x="2104560" y="803435"/>
                </a:lnTo>
                <a:lnTo>
                  <a:pt x="2098204" y="805299"/>
                </a:lnTo>
                <a:lnTo>
                  <a:pt x="2092377" y="807429"/>
                </a:lnTo>
                <a:lnTo>
                  <a:pt x="2080194" y="812755"/>
                </a:lnTo>
                <a:lnTo>
                  <a:pt x="2072779" y="815418"/>
                </a:lnTo>
                <a:lnTo>
                  <a:pt x="2064568" y="817548"/>
                </a:lnTo>
                <a:lnTo>
                  <a:pt x="2055034" y="817015"/>
                </a:lnTo>
                <a:lnTo>
                  <a:pt x="2062979" y="800506"/>
                </a:lnTo>
                <a:lnTo>
                  <a:pt x="2053445" y="790387"/>
                </a:lnTo>
                <a:lnTo>
                  <a:pt x="2056623" y="789055"/>
                </a:lnTo>
                <a:lnTo>
                  <a:pt x="2039938" y="789588"/>
                </a:lnTo>
                <a:lnTo>
                  <a:pt x="2086286" y="765622"/>
                </a:lnTo>
                <a:lnTo>
                  <a:pt x="2097939" y="755769"/>
                </a:lnTo>
                <a:lnTo>
                  <a:pt x="2110651" y="750444"/>
                </a:lnTo>
                <a:lnTo>
                  <a:pt x="2133163" y="737928"/>
                </a:lnTo>
                <a:lnTo>
                  <a:pt x="2158853" y="723815"/>
                </a:lnTo>
                <a:lnTo>
                  <a:pt x="2161502" y="718755"/>
                </a:lnTo>
                <a:lnTo>
                  <a:pt x="2164150" y="714761"/>
                </a:lnTo>
                <a:lnTo>
                  <a:pt x="2167328" y="711033"/>
                </a:lnTo>
                <a:lnTo>
                  <a:pt x="2170506" y="708104"/>
                </a:lnTo>
                <a:lnTo>
                  <a:pt x="2173949" y="705441"/>
                </a:lnTo>
                <a:lnTo>
                  <a:pt x="2177922" y="703311"/>
                </a:lnTo>
                <a:lnTo>
                  <a:pt x="2181895" y="701713"/>
                </a:lnTo>
                <a:lnTo>
                  <a:pt x="2186132" y="699849"/>
                </a:lnTo>
                <a:lnTo>
                  <a:pt x="2190635" y="698784"/>
                </a:lnTo>
                <a:lnTo>
                  <a:pt x="2195137" y="697718"/>
                </a:lnTo>
                <a:lnTo>
                  <a:pt x="2205466" y="696387"/>
                </a:lnTo>
                <a:lnTo>
                  <a:pt x="2228507" y="693724"/>
                </a:lnTo>
                <a:close/>
                <a:moveTo>
                  <a:pt x="2510513" y="692126"/>
                </a:moveTo>
                <a:lnTo>
                  <a:pt x="2512135" y="692391"/>
                </a:lnTo>
                <a:lnTo>
                  <a:pt x="2513215" y="692656"/>
                </a:lnTo>
                <a:lnTo>
                  <a:pt x="2514566" y="693185"/>
                </a:lnTo>
                <a:lnTo>
                  <a:pt x="2515377" y="693978"/>
                </a:lnTo>
                <a:lnTo>
                  <a:pt x="2515918" y="694772"/>
                </a:lnTo>
                <a:lnTo>
                  <a:pt x="2516188" y="695566"/>
                </a:lnTo>
                <a:lnTo>
                  <a:pt x="2516188" y="697154"/>
                </a:lnTo>
                <a:lnTo>
                  <a:pt x="2515647" y="698476"/>
                </a:lnTo>
                <a:lnTo>
                  <a:pt x="2506460" y="706943"/>
                </a:lnTo>
                <a:lnTo>
                  <a:pt x="2494841" y="713822"/>
                </a:lnTo>
                <a:lnTo>
                  <a:pt x="2484573" y="721760"/>
                </a:lnTo>
                <a:lnTo>
                  <a:pt x="2478628" y="722289"/>
                </a:lnTo>
                <a:lnTo>
                  <a:pt x="2474305" y="713822"/>
                </a:lnTo>
                <a:lnTo>
                  <a:pt x="2476737" y="710383"/>
                </a:lnTo>
                <a:lnTo>
                  <a:pt x="2465388" y="705885"/>
                </a:lnTo>
                <a:lnTo>
                  <a:pt x="2468360" y="704562"/>
                </a:lnTo>
                <a:lnTo>
                  <a:pt x="2474845" y="701387"/>
                </a:lnTo>
                <a:lnTo>
                  <a:pt x="2484032" y="698212"/>
                </a:lnTo>
                <a:lnTo>
                  <a:pt x="2493490" y="695037"/>
                </a:lnTo>
                <a:lnTo>
                  <a:pt x="2498354" y="693978"/>
                </a:lnTo>
                <a:lnTo>
                  <a:pt x="2502677" y="692920"/>
                </a:lnTo>
                <a:lnTo>
                  <a:pt x="2507001" y="692391"/>
                </a:lnTo>
                <a:lnTo>
                  <a:pt x="2510513" y="692126"/>
                </a:lnTo>
                <a:close/>
                <a:moveTo>
                  <a:pt x="2660884" y="690539"/>
                </a:moveTo>
                <a:lnTo>
                  <a:pt x="2661426" y="690539"/>
                </a:lnTo>
                <a:lnTo>
                  <a:pt x="2662239" y="692172"/>
                </a:lnTo>
                <a:lnTo>
                  <a:pt x="2651126" y="700064"/>
                </a:lnTo>
                <a:lnTo>
                  <a:pt x="2660884" y="690539"/>
                </a:lnTo>
                <a:close/>
                <a:moveTo>
                  <a:pt x="3557482" y="688988"/>
                </a:moveTo>
                <a:lnTo>
                  <a:pt x="3559176" y="690840"/>
                </a:lnTo>
                <a:lnTo>
                  <a:pt x="3556636" y="693751"/>
                </a:lnTo>
                <a:lnTo>
                  <a:pt x="3556001" y="693751"/>
                </a:lnTo>
                <a:lnTo>
                  <a:pt x="3557482" y="688988"/>
                </a:lnTo>
                <a:close/>
                <a:moveTo>
                  <a:pt x="2580818" y="688535"/>
                </a:moveTo>
                <a:lnTo>
                  <a:pt x="2581082" y="688535"/>
                </a:lnTo>
                <a:lnTo>
                  <a:pt x="2582136" y="697581"/>
                </a:lnTo>
                <a:lnTo>
                  <a:pt x="2572648" y="692792"/>
                </a:lnTo>
                <a:lnTo>
                  <a:pt x="2580818" y="688535"/>
                </a:lnTo>
                <a:close/>
                <a:moveTo>
                  <a:pt x="5129405" y="688251"/>
                </a:moveTo>
                <a:lnTo>
                  <a:pt x="5130767" y="689598"/>
                </a:lnTo>
                <a:lnTo>
                  <a:pt x="5131956" y="689939"/>
                </a:lnTo>
                <a:lnTo>
                  <a:pt x="5129405" y="688251"/>
                </a:lnTo>
                <a:close/>
                <a:moveTo>
                  <a:pt x="5125883" y="687409"/>
                </a:moveTo>
                <a:lnTo>
                  <a:pt x="5127485" y="689783"/>
                </a:lnTo>
                <a:lnTo>
                  <a:pt x="5132152" y="694704"/>
                </a:lnTo>
                <a:lnTo>
                  <a:pt x="5129854" y="691526"/>
                </a:lnTo>
                <a:lnTo>
                  <a:pt x="5127343" y="688027"/>
                </a:lnTo>
                <a:lnTo>
                  <a:pt x="5125883" y="687409"/>
                </a:lnTo>
                <a:close/>
                <a:moveTo>
                  <a:pt x="5121892" y="683308"/>
                </a:moveTo>
                <a:lnTo>
                  <a:pt x="5122413" y="683715"/>
                </a:lnTo>
                <a:lnTo>
                  <a:pt x="5123052" y="684047"/>
                </a:lnTo>
                <a:lnTo>
                  <a:pt x="5121975" y="683334"/>
                </a:lnTo>
                <a:lnTo>
                  <a:pt x="5121892" y="683308"/>
                </a:lnTo>
                <a:close/>
                <a:moveTo>
                  <a:pt x="4932363" y="682627"/>
                </a:moveTo>
                <a:lnTo>
                  <a:pt x="4932817" y="682945"/>
                </a:lnTo>
                <a:lnTo>
                  <a:pt x="4935538" y="687391"/>
                </a:lnTo>
                <a:lnTo>
                  <a:pt x="4933951" y="687391"/>
                </a:lnTo>
                <a:lnTo>
                  <a:pt x="4932363" y="682627"/>
                </a:lnTo>
                <a:close/>
                <a:moveTo>
                  <a:pt x="3154619" y="682606"/>
                </a:moveTo>
                <a:lnTo>
                  <a:pt x="3162045" y="682606"/>
                </a:lnTo>
                <a:lnTo>
                  <a:pt x="3162301" y="683427"/>
                </a:lnTo>
                <a:lnTo>
                  <a:pt x="3147706" y="690544"/>
                </a:lnTo>
                <a:lnTo>
                  <a:pt x="3146426" y="689449"/>
                </a:lnTo>
                <a:lnTo>
                  <a:pt x="3154619" y="682606"/>
                </a:lnTo>
                <a:close/>
                <a:moveTo>
                  <a:pt x="3108471" y="682215"/>
                </a:moveTo>
                <a:lnTo>
                  <a:pt x="3107941" y="682480"/>
                </a:lnTo>
                <a:lnTo>
                  <a:pt x="3105295" y="685929"/>
                </a:lnTo>
                <a:lnTo>
                  <a:pt x="3108471" y="682215"/>
                </a:lnTo>
                <a:close/>
                <a:moveTo>
                  <a:pt x="5161936" y="681143"/>
                </a:moveTo>
                <a:lnTo>
                  <a:pt x="5161898" y="681220"/>
                </a:lnTo>
                <a:lnTo>
                  <a:pt x="5204868" y="714111"/>
                </a:lnTo>
                <a:lnTo>
                  <a:pt x="5203549" y="712587"/>
                </a:lnTo>
                <a:lnTo>
                  <a:pt x="5161936" y="681143"/>
                </a:lnTo>
                <a:close/>
                <a:moveTo>
                  <a:pt x="5093012" y="679869"/>
                </a:moveTo>
                <a:lnTo>
                  <a:pt x="5100139" y="684512"/>
                </a:lnTo>
                <a:lnTo>
                  <a:pt x="5108055" y="691432"/>
                </a:lnTo>
                <a:lnTo>
                  <a:pt x="5115970" y="697287"/>
                </a:lnTo>
                <a:lnTo>
                  <a:pt x="5117758" y="698618"/>
                </a:lnTo>
                <a:lnTo>
                  <a:pt x="5119034" y="700215"/>
                </a:lnTo>
                <a:lnTo>
                  <a:pt x="5120566" y="701812"/>
                </a:lnTo>
                <a:lnTo>
                  <a:pt x="5121332" y="703409"/>
                </a:lnTo>
                <a:lnTo>
                  <a:pt x="5121994" y="704790"/>
                </a:lnTo>
                <a:lnTo>
                  <a:pt x="5123374" y="702054"/>
                </a:lnTo>
                <a:lnTo>
                  <a:pt x="5122680" y="701656"/>
                </a:lnTo>
                <a:lnTo>
                  <a:pt x="5097589" y="682396"/>
                </a:lnTo>
                <a:lnTo>
                  <a:pt x="5096788" y="681868"/>
                </a:lnTo>
                <a:lnTo>
                  <a:pt x="5093012" y="679869"/>
                </a:lnTo>
                <a:close/>
                <a:moveTo>
                  <a:pt x="5162161" y="679530"/>
                </a:moveTo>
                <a:lnTo>
                  <a:pt x="5162161" y="680163"/>
                </a:lnTo>
                <a:lnTo>
                  <a:pt x="5162161" y="680692"/>
                </a:lnTo>
                <a:lnTo>
                  <a:pt x="5162103" y="680808"/>
                </a:lnTo>
                <a:lnTo>
                  <a:pt x="5163874" y="680808"/>
                </a:lnTo>
                <a:lnTo>
                  <a:pt x="5162161" y="679530"/>
                </a:lnTo>
                <a:close/>
                <a:moveTo>
                  <a:pt x="3571876" y="677875"/>
                </a:moveTo>
                <a:lnTo>
                  <a:pt x="3571607" y="678442"/>
                </a:lnTo>
                <a:lnTo>
                  <a:pt x="3554413" y="685813"/>
                </a:lnTo>
                <a:lnTo>
                  <a:pt x="3567846" y="678442"/>
                </a:lnTo>
                <a:lnTo>
                  <a:pt x="3571876" y="677875"/>
                </a:lnTo>
                <a:close/>
                <a:moveTo>
                  <a:pt x="3087295" y="676378"/>
                </a:moveTo>
                <a:lnTo>
                  <a:pt x="3082531" y="679297"/>
                </a:lnTo>
                <a:lnTo>
                  <a:pt x="3087560" y="676378"/>
                </a:lnTo>
                <a:lnTo>
                  <a:pt x="3087295" y="676378"/>
                </a:lnTo>
                <a:close/>
                <a:moveTo>
                  <a:pt x="4272519" y="674610"/>
                </a:moveTo>
                <a:lnTo>
                  <a:pt x="4272584" y="674651"/>
                </a:lnTo>
                <a:lnTo>
                  <a:pt x="4272055" y="675445"/>
                </a:lnTo>
                <a:lnTo>
                  <a:pt x="4272519" y="674610"/>
                </a:lnTo>
                <a:close/>
                <a:moveTo>
                  <a:pt x="2632875" y="673792"/>
                </a:moveTo>
                <a:lnTo>
                  <a:pt x="2630285" y="674673"/>
                </a:lnTo>
                <a:lnTo>
                  <a:pt x="2630285" y="674413"/>
                </a:lnTo>
                <a:lnTo>
                  <a:pt x="2632875" y="673792"/>
                </a:lnTo>
                <a:close/>
                <a:moveTo>
                  <a:pt x="2633417" y="673608"/>
                </a:moveTo>
                <a:lnTo>
                  <a:pt x="2633528" y="673636"/>
                </a:lnTo>
                <a:lnTo>
                  <a:pt x="2632875" y="673792"/>
                </a:lnTo>
                <a:lnTo>
                  <a:pt x="2633417" y="673608"/>
                </a:lnTo>
                <a:close/>
                <a:moveTo>
                  <a:pt x="4908551" y="673102"/>
                </a:moveTo>
                <a:lnTo>
                  <a:pt x="4911197" y="675958"/>
                </a:lnTo>
                <a:lnTo>
                  <a:pt x="4933687" y="692575"/>
                </a:lnTo>
                <a:lnTo>
                  <a:pt x="4936333" y="700623"/>
                </a:lnTo>
                <a:lnTo>
                  <a:pt x="4932893" y="701402"/>
                </a:lnTo>
                <a:lnTo>
                  <a:pt x="4932364" y="705557"/>
                </a:lnTo>
                <a:lnTo>
                  <a:pt x="4929718" y="707374"/>
                </a:lnTo>
                <a:lnTo>
                  <a:pt x="4929718" y="709711"/>
                </a:lnTo>
                <a:lnTo>
                  <a:pt x="4932576" y="713217"/>
                </a:lnTo>
                <a:lnTo>
                  <a:pt x="4932363" y="712791"/>
                </a:lnTo>
                <a:lnTo>
                  <a:pt x="4935206" y="714341"/>
                </a:lnTo>
                <a:lnTo>
                  <a:pt x="4943476" y="723904"/>
                </a:lnTo>
                <a:lnTo>
                  <a:pt x="4940326" y="722722"/>
                </a:lnTo>
                <a:lnTo>
                  <a:pt x="4941360" y="723991"/>
                </a:lnTo>
                <a:lnTo>
                  <a:pt x="4944761" y="728098"/>
                </a:lnTo>
                <a:lnTo>
                  <a:pt x="4946949" y="728635"/>
                </a:lnTo>
                <a:lnTo>
                  <a:pt x="4946949" y="727556"/>
                </a:lnTo>
                <a:lnTo>
                  <a:pt x="4951989" y="729983"/>
                </a:lnTo>
                <a:lnTo>
                  <a:pt x="4948010" y="725670"/>
                </a:lnTo>
                <a:lnTo>
                  <a:pt x="4942705" y="718121"/>
                </a:lnTo>
                <a:lnTo>
                  <a:pt x="4948276" y="721356"/>
                </a:lnTo>
                <a:lnTo>
                  <a:pt x="4955172" y="723513"/>
                </a:lnTo>
                <a:lnTo>
                  <a:pt x="4946949" y="718930"/>
                </a:lnTo>
                <a:lnTo>
                  <a:pt x="4943766" y="717852"/>
                </a:lnTo>
                <a:lnTo>
                  <a:pt x="4941113" y="715965"/>
                </a:lnTo>
                <a:lnTo>
                  <a:pt x="4938726" y="714617"/>
                </a:lnTo>
                <a:lnTo>
                  <a:pt x="4936604" y="712461"/>
                </a:lnTo>
                <a:lnTo>
                  <a:pt x="4935543" y="710034"/>
                </a:lnTo>
                <a:lnTo>
                  <a:pt x="4934747" y="707609"/>
                </a:lnTo>
                <a:lnTo>
                  <a:pt x="4933951" y="704643"/>
                </a:lnTo>
                <a:lnTo>
                  <a:pt x="4933951" y="701678"/>
                </a:lnTo>
                <a:lnTo>
                  <a:pt x="4954111" y="709495"/>
                </a:lnTo>
                <a:lnTo>
                  <a:pt x="4954216" y="711724"/>
                </a:lnTo>
                <a:lnTo>
                  <a:pt x="4954111" y="711652"/>
                </a:lnTo>
                <a:lnTo>
                  <a:pt x="4954377" y="715157"/>
                </a:lnTo>
                <a:lnTo>
                  <a:pt x="4954216" y="711724"/>
                </a:lnTo>
                <a:lnTo>
                  <a:pt x="4963130" y="717852"/>
                </a:lnTo>
                <a:lnTo>
                  <a:pt x="4961804" y="714887"/>
                </a:lnTo>
                <a:lnTo>
                  <a:pt x="4975333" y="717852"/>
                </a:lnTo>
                <a:lnTo>
                  <a:pt x="4981699" y="725670"/>
                </a:lnTo>
                <a:lnTo>
                  <a:pt x="4981434" y="725670"/>
                </a:lnTo>
                <a:lnTo>
                  <a:pt x="4981434" y="725939"/>
                </a:lnTo>
                <a:lnTo>
                  <a:pt x="4984352" y="729713"/>
                </a:lnTo>
                <a:lnTo>
                  <a:pt x="4976659" y="724591"/>
                </a:lnTo>
                <a:lnTo>
                  <a:pt x="4975598" y="724861"/>
                </a:lnTo>
                <a:lnTo>
                  <a:pt x="4984882" y="734026"/>
                </a:lnTo>
                <a:lnTo>
                  <a:pt x="4990718" y="739418"/>
                </a:lnTo>
                <a:lnTo>
                  <a:pt x="4991514" y="743731"/>
                </a:lnTo>
                <a:lnTo>
                  <a:pt x="4998676" y="748853"/>
                </a:lnTo>
                <a:lnTo>
                  <a:pt x="4996023" y="751818"/>
                </a:lnTo>
                <a:lnTo>
                  <a:pt x="5004777" y="757479"/>
                </a:lnTo>
                <a:lnTo>
                  <a:pt x="5010613" y="762601"/>
                </a:lnTo>
                <a:lnTo>
                  <a:pt x="5001594" y="770958"/>
                </a:lnTo>
                <a:lnTo>
                  <a:pt x="4990718" y="765836"/>
                </a:lnTo>
                <a:lnTo>
                  <a:pt x="4994432" y="769071"/>
                </a:lnTo>
                <a:lnTo>
                  <a:pt x="4987004" y="765027"/>
                </a:lnTo>
                <a:lnTo>
                  <a:pt x="4970558" y="752088"/>
                </a:lnTo>
                <a:lnTo>
                  <a:pt x="4978516" y="756401"/>
                </a:lnTo>
                <a:lnTo>
                  <a:pt x="4978781" y="755862"/>
                </a:lnTo>
                <a:lnTo>
                  <a:pt x="4965252" y="747774"/>
                </a:lnTo>
                <a:lnTo>
                  <a:pt x="4969497" y="751279"/>
                </a:lnTo>
                <a:lnTo>
                  <a:pt x="4961539" y="745618"/>
                </a:lnTo>
                <a:lnTo>
                  <a:pt x="4953846" y="739957"/>
                </a:lnTo>
                <a:lnTo>
                  <a:pt x="4946419" y="733218"/>
                </a:lnTo>
                <a:lnTo>
                  <a:pt x="4939257" y="726748"/>
                </a:lnTo>
                <a:lnTo>
                  <a:pt x="4944350" y="727997"/>
                </a:lnTo>
                <a:lnTo>
                  <a:pt x="4937920" y="722173"/>
                </a:lnTo>
                <a:lnTo>
                  <a:pt x="4928131" y="713346"/>
                </a:lnTo>
                <a:lnTo>
                  <a:pt x="4925220" y="710750"/>
                </a:lnTo>
                <a:lnTo>
                  <a:pt x="4924426" y="710230"/>
                </a:lnTo>
                <a:lnTo>
                  <a:pt x="4923104" y="708153"/>
                </a:lnTo>
                <a:lnTo>
                  <a:pt x="4927072" y="702182"/>
                </a:lnTo>
                <a:lnTo>
                  <a:pt x="4919664" y="691796"/>
                </a:lnTo>
                <a:lnTo>
                  <a:pt x="4908551" y="673102"/>
                </a:lnTo>
                <a:close/>
                <a:moveTo>
                  <a:pt x="2967918" y="672929"/>
                </a:moveTo>
                <a:lnTo>
                  <a:pt x="2964741" y="675317"/>
                </a:lnTo>
                <a:lnTo>
                  <a:pt x="2967918" y="673195"/>
                </a:lnTo>
                <a:lnTo>
                  <a:pt x="2967918" y="672929"/>
                </a:lnTo>
                <a:close/>
                <a:moveTo>
                  <a:pt x="3129757" y="669906"/>
                </a:moveTo>
                <a:lnTo>
                  <a:pt x="3128623" y="673379"/>
                </a:lnTo>
                <a:lnTo>
                  <a:pt x="3133726" y="670899"/>
                </a:lnTo>
                <a:lnTo>
                  <a:pt x="3133442" y="671395"/>
                </a:lnTo>
                <a:lnTo>
                  <a:pt x="3130891" y="677844"/>
                </a:lnTo>
                <a:lnTo>
                  <a:pt x="3125788" y="676356"/>
                </a:lnTo>
                <a:lnTo>
                  <a:pt x="3129757" y="669906"/>
                </a:lnTo>
                <a:close/>
                <a:moveTo>
                  <a:pt x="2658573" y="668315"/>
                </a:moveTo>
                <a:lnTo>
                  <a:pt x="2658837" y="668581"/>
                </a:lnTo>
                <a:lnTo>
                  <a:pt x="2656728" y="670443"/>
                </a:lnTo>
                <a:lnTo>
                  <a:pt x="2656991" y="670443"/>
                </a:lnTo>
                <a:lnTo>
                  <a:pt x="2668589" y="674700"/>
                </a:lnTo>
                <a:lnTo>
                  <a:pt x="2650139" y="684012"/>
                </a:lnTo>
                <a:lnTo>
                  <a:pt x="2657782" y="685076"/>
                </a:lnTo>
                <a:lnTo>
                  <a:pt x="2650402" y="687471"/>
                </a:lnTo>
                <a:lnTo>
                  <a:pt x="2644867" y="689599"/>
                </a:lnTo>
                <a:lnTo>
                  <a:pt x="2638805" y="692260"/>
                </a:lnTo>
                <a:lnTo>
                  <a:pt x="2632215" y="695186"/>
                </a:lnTo>
                <a:lnTo>
                  <a:pt x="2629843" y="696783"/>
                </a:lnTo>
                <a:lnTo>
                  <a:pt x="2627208" y="698379"/>
                </a:lnTo>
                <a:lnTo>
                  <a:pt x="2624835" y="700242"/>
                </a:lnTo>
                <a:lnTo>
                  <a:pt x="2622990" y="702370"/>
                </a:lnTo>
                <a:lnTo>
                  <a:pt x="2621409" y="703966"/>
                </a:lnTo>
                <a:lnTo>
                  <a:pt x="2620618" y="706095"/>
                </a:lnTo>
                <a:lnTo>
                  <a:pt x="2644076" y="700242"/>
                </a:lnTo>
                <a:lnTo>
                  <a:pt x="2640123" y="704765"/>
                </a:lnTo>
                <a:lnTo>
                  <a:pt x="2640123" y="712746"/>
                </a:lnTo>
                <a:lnTo>
                  <a:pt x="2654619" y="706095"/>
                </a:lnTo>
                <a:lnTo>
                  <a:pt x="2654356" y="707691"/>
                </a:lnTo>
                <a:lnTo>
                  <a:pt x="2653565" y="709287"/>
                </a:lnTo>
                <a:lnTo>
                  <a:pt x="2651984" y="712214"/>
                </a:lnTo>
                <a:lnTo>
                  <a:pt x="2649875" y="714875"/>
                </a:lnTo>
                <a:lnTo>
                  <a:pt x="2647503" y="717269"/>
                </a:lnTo>
                <a:lnTo>
                  <a:pt x="2645131" y="719398"/>
                </a:lnTo>
                <a:lnTo>
                  <a:pt x="2642758" y="720994"/>
                </a:lnTo>
                <a:lnTo>
                  <a:pt x="2640913" y="721792"/>
                </a:lnTo>
                <a:lnTo>
                  <a:pt x="2639068" y="722325"/>
                </a:lnTo>
                <a:lnTo>
                  <a:pt x="2639859" y="722325"/>
                </a:lnTo>
                <a:lnTo>
                  <a:pt x="2640123" y="722590"/>
                </a:lnTo>
                <a:lnTo>
                  <a:pt x="2640650" y="723122"/>
                </a:lnTo>
                <a:lnTo>
                  <a:pt x="2640650" y="723921"/>
                </a:lnTo>
                <a:lnTo>
                  <a:pt x="2639859" y="725517"/>
                </a:lnTo>
                <a:lnTo>
                  <a:pt x="2639332" y="727646"/>
                </a:lnTo>
                <a:lnTo>
                  <a:pt x="2637223" y="731903"/>
                </a:lnTo>
                <a:lnTo>
                  <a:pt x="2636696" y="733233"/>
                </a:lnTo>
                <a:lnTo>
                  <a:pt x="2636433" y="734031"/>
                </a:lnTo>
                <a:lnTo>
                  <a:pt x="2630898" y="737224"/>
                </a:lnTo>
                <a:lnTo>
                  <a:pt x="2633797" y="737490"/>
                </a:lnTo>
                <a:lnTo>
                  <a:pt x="2631688" y="738820"/>
                </a:lnTo>
                <a:lnTo>
                  <a:pt x="2621409" y="742545"/>
                </a:lnTo>
                <a:lnTo>
                  <a:pt x="2613238" y="747068"/>
                </a:lnTo>
                <a:lnTo>
                  <a:pt x="2611130" y="748398"/>
                </a:lnTo>
                <a:lnTo>
                  <a:pt x="2598478" y="750261"/>
                </a:lnTo>
                <a:lnTo>
                  <a:pt x="2597687" y="741214"/>
                </a:lnTo>
                <a:lnTo>
                  <a:pt x="2592416" y="728976"/>
                </a:lnTo>
                <a:lnTo>
                  <a:pt x="2590307" y="723655"/>
                </a:lnTo>
                <a:lnTo>
                  <a:pt x="2588462" y="718600"/>
                </a:lnTo>
                <a:lnTo>
                  <a:pt x="2587144" y="714077"/>
                </a:lnTo>
                <a:lnTo>
                  <a:pt x="2586090" y="710086"/>
                </a:lnTo>
                <a:lnTo>
                  <a:pt x="2585563" y="706627"/>
                </a:lnTo>
                <a:lnTo>
                  <a:pt x="2585299" y="703700"/>
                </a:lnTo>
                <a:lnTo>
                  <a:pt x="2585563" y="701306"/>
                </a:lnTo>
                <a:lnTo>
                  <a:pt x="2586090" y="699443"/>
                </a:lnTo>
                <a:lnTo>
                  <a:pt x="2587144" y="698113"/>
                </a:lnTo>
                <a:lnTo>
                  <a:pt x="2588462" y="697315"/>
                </a:lnTo>
                <a:lnTo>
                  <a:pt x="2590044" y="697049"/>
                </a:lnTo>
                <a:lnTo>
                  <a:pt x="2592416" y="697049"/>
                </a:lnTo>
                <a:lnTo>
                  <a:pt x="2594524" y="697847"/>
                </a:lnTo>
                <a:lnTo>
                  <a:pt x="2597687" y="699177"/>
                </a:lnTo>
                <a:lnTo>
                  <a:pt x="2599796" y="698113"/>
                </a:lnTo>
                <a:lnTo>
                  <a:pt x="2593470" y="694654"/>
                </a:lnTo>
                <a:lnTo>
                  <a:pt x="2592943" y="689067"/>
                </a:lnTo>
                <a:lnTo>
                  <a:pt x="2595051" y="686673"/>
                </a:lnTo>
                <a:lnTo>
                  <a:pt x="2592416" y="685076"/>
                </a:lnTo>
                <a:lnTo>
                  <a:pt x="2591889" y="681085"/>
                </a:lnTo>
                <a:lnTo>
                  <a:pt x="2607439" y="677893"/>
                </a:lnTo>
                <a:lnTo>
                  <a:pt x="2615874" y="675232"/>
                </a:lnTo>
                <a:lnTo>
                  <a:pt x="2607967" y="676562"/>
                </a:lnTo>
                <a:lnTo>
                  <a:pt x="2614820" y="673636"/>
                </a:lnTo>
                <a:lnTo>
                  <a:pt x="2625099" y="680287"/>
                </a:lnTo>
                <a:lnTo>
                  <a:pt x="2647503" y="672838"/>
                </a:lnTo>
                <a:lnTo>
                  <a:pt x="2655937" y="669379"/>
                </a:lnTo>
                <a:lnTo>
                  <a:pt x="2658573" y="668315"/>
                </a:lnTo>
                <a:close/>
                <a:moveTo>
                  <a:pt x="3128719" y="665144"/>
                </a:moveTo>
                <a:lnTo>
                  <a:pt x="3128963" y="665144"/>
                </a:lnTo>
                <a:lnTo>
                  <a:pt x="3125788" y="669907"/>
                </a:lnTo>
                <a:lnTo>
                  <a:pt x="3128719" y="665144"/>
                </a:lnTo>
                <a:close/>
                <a:moveTo>
                  <a:pt x="3137151" y="665144"/>
                </a:moveTo>
                <a:lnTo>
                  <a:pt x="3138488" y="666203"/>
                </a:lnTo>
                <a:lnTo>
                  <a:pt x="3132138" y="669907"/>
                </a:lnTo>
                <a:lnTo>
                  <a:pt x="3133809" y="666203"/>
                </a:lnTo>
                <a:lnTo>
                  <a:pt x="3137151" y="665144"/>
                </a:lnTo>
                <a:close/>
                <a:moveTo>
                  <a:pt x="2661360" y="661973"/>
                </a:moveTo>
                <a:lnTo>
                  <a:pt x="2665413" y="662232"/>
                </a:lnTo>
                <a:lnTo>
                  <a:pt x="2664602" y="663009"/>
                </a:lnTo>
                <a:lnTo>
                  <a:pt x="2633417" y="673608"/>
                </a:lnTo>
                <a:lnTo>
                  <a:pt x="2627313" y="672081"/>
                </a:lnTo>
                <a:lnTo>
                  <a:pt x="2635960" y="669489"/>
                </a:lnTo>
                <a:lnTo>
                  <a:pt x="2640823" y="667675"/>
                </a:lnTo>
                <a:lnTo>
                  <a:pt x="2642174" y="667156"/>
                </a:lnTo>
                <a:lnTo>
                  <a:pt x="2649200" y="665860"/>
                </a:lnTo>
                <a:lnTo>
                  <a:pt x="2661360" y="661973"/>
                </a:lnTo>
                <a:close/>
                <a:moveTo>
                  <a:pt x="3039650" y="660991"/>
                </a:moveTo>
                <a:lnTo>
                  <a:pt x="3038856" y="661257"/>
                </a:lnTo>
                <a:lnTo>
                  <a:pt x="3038591" y="661257"/>
                </a:lnTo>
                <a:lnTo>
                  <a:pt x="3038327" y="661787"/>
                </a:lnTo>
                <a:lnTo>
                  <a:pt x="3038591" y="662053"/>
                </a:lnTo>
                <a:lnTo>
                  <a:pt x="3039121" y="663114"/>
                </a:lnTo>
                <a:lnTo>
                  <a:pt x="3040179" y="663910"/>
                </a:lnTo>
                <a:lnTo>
                  <a:pt x="3039385" y="667359"/>
                </a:lnTo>
                <a:lnTo>
                  <a:pt x="3050767" y="663379"/>
                </a:lnTo>
                <a:lnTo>
                  <a:pt x="3051826" y="663379"/>
                </a:lnTo>
                <a:lnTo>
                  <a:pt x="3047326" y="662053"/>
                </a:lnTo>
                <a:lnTo>
                  <a:pt x="3041768" y="661257"/>
                </a:lnTo>
                <a:lnTo>
                  <a:pt x="3039650" y="660991"/>
                </a:lnTo>
                <a:close/>
                <a:moveTo>
                  <a:pt x="4667251" y="657223"/>
                </a:moveTo>
                <a:lnTo>
                  <a:pt x="4667511" y="657223"/>
                </a:lnTo>
                <a:lnTo>
                  <a:pt x="4675052" y="663778"/>
                </a:lnTo>
                <a:lnTo>
                  <a:pt x="4673751" y="660500"/>
                </a:lnTo>
                <a:lnTo>
                  <a:pt x="4680772" y="664324"/>
                </a:lnTo>
                <a:lnTo>
                  <a:pt x="4682072" y="665144"/>
                </a:lnTo>
                <a:lnTo>
                  <a:pt x="4695854" y="678526"/>
                </a:lnTo>
                <a:lnTo>
                  <a:pt x="4697414" y="682623"/>
                </a:lnTo>
                <a:lnTo>
                  <a:pt x="4693773" y="678799"/>
                </a:lnTo>
                <a:lnTo>
                  <a:pt x="4681552" y="672791"/>
                </a:lnTo>
                <a:lnTo>
                  <a:pt x="4681552" y="673064"/>
                </a:lnTo>
                <a:lnTo>
                  <a:pt x="4677132" y="670606"/>
                </a:lnTo>
                <a:lnTo>
                  <a:pt x="4678172" y="665690"/>
                </a:lnTo>
                <a:lnTo>
                  <a:pt x="4669071" y="662412"/>
                </a:lnTo>
                <a:lnTo>
                  <a:pt x="4668811" y="660227"/>
                </a:lnTo>
                <a:lnTo>
                  <a:pt x="4667251" y="657223"/>
                </a:lnTo>
                <a:close/>
                <a:moveTo>
                  <a:pt x="5132124" y="657125"/>
                </a:moveTo>
                <a:lnTo>
                  <a:pt x="5132850" y="658403"/>
                </a:lnTo>
                <a:lnTo>
                  <a:pt x="5134582" y="659553"/>
                </a:lnTo>
                <a:lnTo>
                  <a:pt x="5133802" y="658376"/>
                </a:lnTo>
                <a:lnTo>
                  <a:pt x="5132124" y="657125"/>
                </a:lnTo>
                <a:close/>
                <a:moveTo>
                  <a:pt x="2652714" y="655623"/>
                </a:moveTo>
                <a:lnTo>
                  <a:pt x="2652487" y="655849"/>
                </a:lnTo>
                <a:lnTo>
                  <a:pt x="2647951" y="657211"/>
                </a:lnTo>
                <a:lnTo>
                  <a:pt x="2651807" y="655849"/>
                </a:lnTo>
                <a:lnTo>
                  <a:pt x="2652714" y="655623"/>
                </a:lnTo>
                <a:close/>
                <a:moveTo>
                  <a:pt x="4672013" y="654048"/>
                </a:moveTo>
                <a:lnTo>
                  <a:pt x="4673442" y="654401"/>
                </a:lnTo>
                <a:lnTo>
                  <a:pt x="4673601" y="655636"/>
                </a:lnTo>
                <a:lnTo>
                  <a:pt x="4672013" y="654048"/>
                </a:lnTo>
                <a:close/>
                <a:moveTo>
                  <a:pt x="4787900" y="653994"/>
                </a:moveTo>
                <a:lnTo>
                  <a:pt x="4795906" y="658091"/>
                </a:lnTo>
                <a:lnTo>
                  <a:pt x="4800600" y="661932"/>
                </a:lnTo>
                <a:lnTo>
                  <a:pt x="4787900" y="653994"/>
                </a:lnTo>
                <a:close/>
                <a:moveTo>
                  <a:pt x="4901067" y="652481"/>
                </a:moveTo>
                <a:lnTo>
                  <a:pt x="4901067" y="652816"/>
                </a:lnTo>
                <a:lnTo>
                  <a:pt x="4903788" y="658832"/>
                </a:lnTo>
                <a:lnTo>
                  <a:pt x="4900613" y="654153"/>
                </a:lnTo>
                <a:lnTo>
                  <a:pt x="4901067" y="652481"/>
                </a:lnTo>
                <a:close/>
                <a:moveTo>
                  <a:pt x="4665663" y="652461"/>
                </a:moveTo>
                <a:lnTo>
                  <a:pt x="4670017" y="654293"/>
                </a:lnTo>
                <a:lnTo>
                  <a:pt x="4675188" y="660399"/>
                </a:lnTo>
                <a:lnTo>
                  <a:pt x="4666479" y="653072"/>
                </a:lnTo>
                <a:lnTo>
                  <a:pt x="4666207" y="653072"/>
                </a:lnTo>
                <a:lnTo>
                  <a:pt x="4665663" y="652461"/>
                </a:lnTo>
                <a:close/>
                <a:moveTo>
                  <a:pt x="4664076" y="649286"/>
                </a:moveTo>
                <a:lnTo>
                  <a:pt x="4666898" y="650080"/>
                </a:lnTo>
                <a:lnTo>
                  <a:pt x="4670426" y="652461"/>
                </a:lnTo>
                <a:lnTo>
                  <a:pt x="4664076" y="649551"/>
                </a:lnTo>
                <a:lnTo>
                  <a:pt x="4664076" y="649286"/>
                </a:lnTo>
                <a:close/>
                <a:moveTo>
                  <a:pt x="2295851" y="647687"/>
                </a:moveTo>
                <a:lnTo>
                  <a:pt x="2297114" y="647687"/>
                </a:lnTo>
                <a:lnTo>
                  <a:pt x="2296861" y="647940"/>
                </a:lnTo>
                <a:lnTo>
                  <a:pt x="2286001" y="654037"/>
                </a:lnTo>
                <a:lnTo>
                  <a:pt x="2295851" y="647687"/>
                </a:lnTo>
                <a:close/>
                <a:moveTo>
                  <a:pt x="2789329" y="646089"/>
                </a:moveTo>
                <a:lnTo>
                  <a:pt x="2791960" y="646089"/>
                </a:lnTo>
                <a:lnTo>
                  <a:pt x="2805114" y="648752"/>
                </a:lnTo>
                <a:lnTo>
                  <a:pt x="2804851" y="648752"/>
                </a:lnTo>
                <a:lnTo>
                  <a:pt x="2794328" y="655411"/>
                </a:lnTo>
                <a:lnTo>
                  <a:pt x="2790119" y="659405"/>
                </a:lnTo>
                <a:lnTo>
                  <a:pt x="2787751" y="661003"/>
                </a:lnTo>
                <a:lnTo>
                  <a:pt x="2780648" y="663933"/>
                </a:lnTo>
                <a:lnTo>
                  <a:pt x="2766179" y="674852"/>
                </a:lnTo>
                <a:lnTo>
                  <a:pt x="2768810" y="675651"/>
                </a:lnTo>
                <a:lnTo>
                  <a:pt x="2764338" y="680179"/>
                </a:lnTo>
                <a:lnTo>
                  <a:pt x="2759865" y="683375"/>
                </a:lnTo>
                <a:lnTo>
                  <a:pt x="2755656" y="686038"/>
                </a:lnTo>
                <a:lnTo>
                  <a:pt x="2751710" y="687902"/>
                </a:lnTo>
                <a:lnTo>
                  <a:pt x="2747501" y="689234"/>
                </a:lnTo>
                <a:lnTo>
                  <a:pt x="2743818" y="690033"/>
                </a:lnTo>
                <a:lnTo>
                  <a:pt x="2739872" y="690832"/>
                </a:lnTo>
                <a:lnTo>
                  <a:pt x="2735926" y="691364"/>
                </a:lnTo>
                <a:lnTo>
                  <a:pt x="2728297" y="691897"/>
                </a:lnTo>
                <a:lnTo>
                  <a:pt x="2724351" y="692163"/>
                </a:lnTo>
                <a:lnTo>
                  <a:pt x="2719878" y="692696"/>
                </a:lnTo>
                <a:lnTo>
                  <a:pt x="2715669" y="694027"/>
                </a:lnTo>
                <a:lnTo>
                  <a:pt x="2711197" y="695093"/>
                </a:lnTo>
                <a:lnTo>
                  <a:pt x="2706462" y="697223"/>
                </a:lnTo>
                <a:lnTo>
                  <a:pt x="2701200" y="699886"/>
                </a:lnTo>
                <a:lnTo>
                  <a:pt x="2710934" y="708143"/>
                </a:lnTo>
                <a:lnTo>
                  <a:pt x="2689965" y="723693"/>
                </a:lnTo>
                <a:lnTo>
                  <a:pt x="2667001" y="727051"/>
                </a:lnTo>
                <a:lnTo>
                  <a:pt x="2678050" y="721991"/>
                </a:lnTo>
                <a:lnTo>
                  <a:pt x="2669631" y="723589"/>
                </a:lnTo>
                <a:lnTo>
                  <a:pt x="2676208" y="712404"/>
                </a:lnTo>
                <a:lnTo>
                  <a:pt x="2676734" y="696691"/>
                </a:lnTo>
                <a:lnTo>
                  <a:pt x="2685153" y="687369"/>
                </a:lnTo>
                <a:lnTo>
                  <a:pt x="2693308" y="671656"/>
                </a:lnTo>
                <a:lnTo>
                  <a:pt x="2704620" y="667928"/>
                </a:lnTo>
                <a:lnTo>
                  <a:pt x="2711986" y="668194"/>
                </a:lnTo>
                <a:lnTo>
                  <a:pt x="2709618" y="662868"/>
                </a:lnTo>
                <a:lnTo>
                  <a:pt x="2710145" y="661270"/>
                </a:lnTo>
                <a:lnTo>
                  <a:pt x="2711197" y="659672"/>
                </a:lnTo>
                <a:lnTo>
                  <a:pt x="2712512" y="658606"/>
                </a:lnTo>
                <a:lnTo>
                  <a:pt x="2714091" y="657009"/>
                </a:lnTo>
                <a:lnTo>
                  <a:pt x="2715669" y="655943"/>
                </a:lnTo>
                <a:lnTo>
                  <a:pt x="2718037" y="654878"/>
                </a:lnTo>
                <a:lnTo>
                  <a:pt x="2722772" y="653014"/>
                </a:lnTo>
                <a:lnTo>
                  <a:pt x="2728297" y="651149"/>
                </a:lnTo>
                <a:lnTo>
                  <a:pt x="2734347" y="649818"/>
                </a:lnTo>
                <a:lnTo>
                  <a:pt x="2747238" y="647421"/>
                </a:lnTo>
                <a:lnTo>
                  <a:pt x="2755656" y="647687"/>
                </a:lnTo>
                <a:lnTo>
                  <a:pt x="2763022" y="648220"/>
                </a:lnTo>
                <a:lnTo>
                  <a:pt x="2767757" y="651949"/>
                </a:lnTo>
                <a:lnTo>
                  <a:pt x="2774597" y="649285"/>
                </a:lnTo>
                <a:lnTo>
                  <a:pt x="2789329" y="646089"/>
                </a:lnTo>
                <a:close/>
                <a:moveTo>
                  <a:pt x="4531005" y="646030"/>
                </a:moveTo>
                <a:lnTo>
                  <a:pt x="4534367" y="646518"/>
                </a:lnTo>
                <a:lnTo>
                  <a:pt x="4535488" y="649205"/>
                </a:lnTo>
                <a:lnTo>
                  <a:pt x="4530725" y="646518"/>
                </a:lnTo>
                <a:lnTo>
                  <a:pt x="4531005" y="646030"/>
                </a:lnTo>
                <a:close/>
                <a:moveTo>
                  <a:pt x="4541043" y="645824"/>
                </a:moveTo>
                <a:lnTo>
                  <a:pt x="4545590" y="646592"/>
                </a:lnTo>
                <a:lnTo>
                  <a:pt x="4546347" y="647105"/>
                </a:lnTo>
                <a:lnTo>
                  <a:pt x="4546600" y="647361"/>
                </a:lnTo>
                <a:lnTo>
                  <a:pt x="4546347" y="647361"/>
                </a:lnTo>
                <a:lnTo>
                  <a:pt x="4544074" y="647617"/>
                </a:lnTo>
                <a:lnTo>
                  <a:pt x="4541801" y="646080"/>
                </a:lnTo>
                <a:lnTo>
                  <a:pt x="4541043" y="645824"/>
                </a:lnTo>
                <a:close/>
                <a:moveTo>
                  <a:pt x="2682876" y="642922"/>
                </a:moveTo>
                <a:lnTo>
                  <a:pt x="2682638" y="643475"/>
                </a:lnTo>
                <a:lnTo>
                  <a:pt x="2673351" y="649273"/>
                </a:lnTo>
                <a:lnTo>
                  <a:pt x="2682876" y="642922"/>
                </a:lnTo>
                <a:close/>
                <a:moveTo>
                  <a:pt x="4775954" y="641501"/>
                </a:moveTo>
                <a:lnTo>
                  <a:pt x="4783517" y="647248"/>
                </a:lnTo>
                <a:lnTo>
                  <a:pt x="4785457" y="649448"/>
                </a:lnTo>
                <a:lnTo>
                  <a:pt x="4783873" y="649448"/>
                </a:lnTo>
                <a:lnTo>
                  <a:pt x="4775954" y="641501"/>
                </a:lnTo>
                <a:close/>
                <a:moveTo>
                  <a:pt x="2814639" y="641332"/>
                </a:moveTo>
                <a:lnTo>
                  <a:pt x="2812678" y="644218"/>
                </a:lnTo>
                <a:lnTo>
                  <a:pt x="2809876" y="644507"/>
                </a:lnTo>
                <a:lnTo>
                  <a:pt x="2814639" y="641332"/>
                </a:lnTo>
                <a:close/>
                <a:moveTo>
                  <a:pt x="4791264" y="639912"/>
                </a:moveTo>
                <a:lnTo>
                  <a:pt x="4791257" y="639930"/>
                </a:lnTo>
                <a:lnTo>
                  <a:pt x="4791267" y="639922"/>
                </a:lnTo>
                <a:lnTo>
                  <a:pt x="4791264" y="639912"/>
                </a:lnTo>
                <a:close/>
                <a:moveTo>
                  <a:pt x="4768850" y="639706"/>
                </a:moveTo>
                <a:lnTo>
                  <a:pt x="4776643" y="643674"/>
                </a:lnTo>
                <a:lnTo>
                  <a:pt x="4776354" y="643674"/>
                </a:lnTo>
                <a:lnTo>
                  <a:pt x="4775200" y="644242"/>
                </a:lnTo>
                <a:lnTo>
                  <a:pt x="4778375" y="647643"/>
                </a:lnTo>
                <a:lnTo>
                  <a:pt x="4768850" y="639706"/>
                </a:lnTo>
                <a:close/>
                <a:moveTo>
                  <a:pt x="4524880" y="639679"/>
                </a:moveTo>
                <a:lnTo>
                  <a:pt x="4529138" y="640715"/>
                </a:lnTo>
                <a:lnTo>
                  <a:pt x="4529138" y="639680"/>
                </a:lnTo>
                <a:lnTo>
                  <a:pt x="4530726" y="639680"/>
                </a:lnTo>
                <a:lnTo>
                  <a:pt x="4530726" y="641101"/>
                </a:lnTo>
                <a:lnTo>
                  <a:pt x="4531194" y="641215"/>
                </a:lnTo>
                <a:lnTo>
                  <a:pt x="4530941" y="641215"/>
                </a:lnTo>
                <a:lnTo>
                  <a:pt x="4534477" y="642495"/>
                </a:lnTo>
                <a:lnTo>
                  <a:pt x="4534224" y="642239"/>
                </a:lnTo>
                <a:lnTo>
                  <a:pt x="4537255" y="644544"/>
                </a:lnTo>
                <a:lnTo>
                  <a:pt x="4541043" y="645824"/>
                </a:lnTo>
                <a:lnTo>
                  <a:pt x="4538013" y="645312"/>
                </a:lnTo>
                <a:lnTo>
                  <a:pt x="4532962" y="644544"/>
                </a:lnTo>
                <a:lnTo>
                  <a:pt x="4528416" y="643008"/>
                </a:lnTo>
                <a:lnTo>
                  <a:pt x="4526395" y="642495"/>
                </a:lnTo>
                <a:lnTo>
                  <a:pt x="4525385" y="641471"/>
                </a:lnTo>
                <a:lnTo>
                  <a:pt x="4524880" y="640703"/>
                </a:lnTo>
                <a:lnTo>
                  <a:pt x="4524375" y="640191"/>
                </a:lnTo>
                <a:lnTo>
                  <a:pt x="4524880" y="639679"/>
                </a:lnTo>
                <a:close/>
                <a:moveTo>
                  <a:pt x="2717054" y="638159"/>
                </a:moveTo>
                <a:lnTo>
                  <a:pt x="2720976" y="641334"/>
                </a:lnTo>
                <a:lnTo>
                  <a:pt x="2711451" y="641334"/>
                </a:lnTo>
                <a:lnTo>
                  <a:pt x="2717054" y="638159"/>
                </a:lnTo>
                <a:close/>
                <a:moveTo>
                  <a:pt x="2360614" y="636575"/>
                </a:moveTo>
                <a:lnTo>
                  <a:pt x="2358486" y="639115"/>
                </a:lnTo>
                <a:lnTo>
                  <a:pt x="2350505" y="644703"/>
                </a:lnTo>
                <a:lnTo>
                  <a:pt x="2325234" y="655624"/>
                </a:lnTo>
                <a:lnTo>
                  <a:pt x="2311401" y="655624"/>
                </a:lnTo>
                <a:lnTo>
                  <a:pt x="2323105" y="648259"/>
                </a:lnTo>
                <a:lnTo>
                  <a:pt x="2352101" y="638099"/>
                </a:lnTo>
                <a:lnTo>
                  <a:pt x="2359550" y="636829"/>
                </a:lnTo>
                <a:lnTo>
                  <a:pt x="2360614" y="636575"/>
                </a:lnTo>
                <a:close/>
                <a:moveTo>
                  <a:pt x="3527425" y="633427"/>
                </a:moveTo>
                <a:lnTo>
                  <a:pt x="3542771" y="638253"/>
                </a:lnTo>
                <a:lnTo>
                  <a:pt x="3555736" y="639015"/>
                </a:lnTo>
                <a:lnTo>
                  <a:pt x="3557852" y="640031"/>
                </a:lnTo>
                <a:lnTo>
                  <a:pt x="3563673" y="645365"/>
                </a:lnTo>
                <a:lnTo>
                  <a:pt x="3563938" y="647905"/>
                </a:lnTo>
                <a:lnTo>
                  <a:pt x="3536950" y="665177"/>
                </a:lnTo>
                <a:lnTo>
                  <a:pt x="3520811" y="662382"/>
                </a:lnTo>
                <a:lnTo>
                  <a:pt x="3536950" y="658573"/>
                </a:lnTo>
                <a:lnTo>
                  <a:pt x="3534304" y="654509"/>
                </a:lnTo>
                <a:lnTo>
                  <a:pt x="3529013" y="659081"/>
                </a:lnTo>
                <a:lnTo>
                  <a:pt x="3528748" y="659081"/>
                </a:lnTo>
                <a:lnTo>
                  <a:pt x="3529277" y="657303"/>
                </a:lnTo>
                <a:lnTo>
                  <a:pt x="3524779" y="659334"/>
                </a:lnTo>
                <a:lnTo>
                  <a:pt x="3524515" y="659081"/>
                </a:lnTo>
                <a:lnTo>
                  <a:pt x="3525838" y="657049"/>
                </a:lnTo>
                <a:lnTo>
                  <a:pt x="3503877" y="657557"/>
                </a:lnTo>
                <a:lnTo>
                  <a:pt x="3514461" y="655016"/>
                </a:lnTo>
                <a:lnTo>
                  <a:pt x="3506259" y="653239"/>
                </a:lnTo>
                <a:lnTo>
                  <a:pt x="3514461" y="646635"/>
                </a:lnTo>
                <a:lnTo>
                  <a:pt x="3503613" y="644603"/>
                </a:lnTo>
                <a:lnTo>
                  <a:pt x="3508111" y="634697"/>
                </a:lnTo>
                <a:lnTo>
                  <a:pt x="3527425" y="633427"/>
                </a:lnTo>
                <a:close/>
                <a:moveTo>
                  <a:pt x="2574926" y="633399"/>
                </a:moveTo>
                <a:lnTo>
                  <a:pt x="2577572" y="633399"/>
                </a:lnTo>
                <a:lnTo>
                  <a:pt x="2578101" y="640865"/>
                </a:lnTo>
                <a:lnTo>
                  <a:pt x="2557463" y="642924"/>
                </a:lnTo>
                <a:lnTo>
                  <a:pt x="2574926" y="633399"/>
                </a:lnTo>
                <a:close/>
                <a:moveTo>
                  <a:pt x="4762500" y="633356"/>
                </a:moveTo>
                <a:lnTo>
                  <a:pt x="4772819" y="638851"/>
                </a:lnTo>
                <a:lnTo>
                  <a:pt x="4773613" y="641293"/>
                </a:lnTo>
                <a:lnTo>
                  <a:pt x="4762500" y="633356"/>
                </a:lnTo>
                <a:close/>
                <a:moveTo>
                  <a:pt x="4529138" y="633329"/>
                </a:moveTo>
                <a:lnTo>
                  <a:pt x="4535091" y="636215"/>
                </a:lnTo>
                <a:lnTo>
                  <a:pt x="4538663" y="639679"/>
                </a:lnTo>
                <a:lnTo>
                  <a:pt x="4529138" y="633329"/>
                </a:lnTo>
                <a:close/>
                <a:moveTo>
                  <a:pt x="3575988" y="631839"/>
                </a:moveTo>
                <a:lnTo>
                  <a:pt x="3584576" y="633548"/>
                </a:lnTo>
                <a:lnTo>
                  <a:pt x="3584576" y="634281"/>
                </a:lnTo>
                <a:lnTo>
                  <a:pt x="3581545" y="638189"/>
                </a:lnTo>
                <a:lnTo>
                  <a:pt x="3582303" y="644538"/>
                </a:lnTo>
                <a:lnTo>
                  <a:pt x="3575231" y="641119"/>
                </a:lnTo>
                <a:lnTo>
                  <a:pt x="3575736" y="634525"/>
                </a:lnTo>
                <a:lnTo>
                  <a:pt x="3573463" y="633793"/>
                </a:lnTo>
                <a:lnTo>
                  <a:pt x="3575988" y="631839"/>
                </a:lnTo>
                <a:close/>
                <a:moveTo>
                  <a:pt x="5024092" y="631634"/>
                </a:moveTo>
                <a:lnTo>
                  <a:pt x="5024095" y="631651"/>
                </a:lnTo>
                <a:lnTo>
                  <a:pt x="5024131" y="631634"/>
                </a:lnTo>
                <a:lnTo>
                  <a:pt x="5024092" y="631634"/>
                </a:lnTo>
                <a:close/>
                <a:moveTo>
                  <a:pt x="3495676" y="630252"/>
                </a:moveTo>
                <a:lnTo>
                  <a:pt x="3498851" y="630252"/>
                </a:lnTo>
                <a:lnTo>
                  <a:pt x="3498851" y="630541"/>
                </a:lnTo>
                <a:lnTo>
                  <a:pt x="3498362" y="633427"/>
                </a:lnTo>
                <a:lnTo>
                  <a:pt x="3495676" y="630252"/>
                </a:lnTo>
                <a:close/>
                <a:moveTo>
                  <a:pt x="2963418" y="628625"/>
                </a:moveTo>
                <a:lnTo>
                  <a:pt x="2967124" y="628891"/>
                </a:lnTo>
                <a:lnTo>
                  <a:pt x="2970829" y="629421"/>
                </a:lnTo>
                <a:lnTo>
                  <a:pt x="2974006" y="630748"/>
                </a:lnTo>
                <a:lnTo>
                  <a:pt x="2977182" y="632075"/>
                </a:lnTo>
                <a:lnTo>
                  <a:pt x="2980094" y="634462"/>
                </a:lnTo>
                <a:lnTo>
                  <a:pt x="2983270" y="637115"/>
                </a:lnTo>
                <a:lnTo>
                  <a:pt x="2986182" y="640564"/>
                </a:lnTo>
                <a:lnTo>
                  <a:pt x="2988829" y="644808"/>
                </a:lnTo>
                <a:lnTo>
                  <a:pt x="2988035" y="652237"/>
                </a:lnTo>
                <a:lnTo>
                  <a:pt x="2991476" y="654889"/>
                </a:lnTo>
                <a:lnTo>
                  <a:pt x="2977182" y="665501"/>
                </a:lnTo>
                <a:lnTo>
                  <a:pt x="2983535" y="665501"/>
                </a:lnTo>
                <a:lnTo>
                  <a:pt x="2974535" y="676378"/>
                </a:lnTo>
                <a:lnTo>
                  <a:pt x="2976653" y="678766"/>
                </a:lnTo>
                <a:lnTo>
                  <a:pt x="2966594" y="681419"/>
                </a:lnTo>
                <a:lnTo>
                  <a:pt x="2971094" y="685398"/>
                </a:lnTo>
                <a:lnTo>
                  <a:pt x="2972947" y="684602"/>
                </a:lnTo>
                <a:lnTo>
                  <a:pt x="2975064" y="683276"/>
                </a:lnTo>
                <a:lnTo>
                  <a:pt x="2977976" y="680623"/>
                </a:lnTo>
                <a:lnTo>
                  <a:pt x="2982476" y="675848"/>
                </a:lnTo>
                <a:lnTo>
                  <a:pt x="2984858" y="674256"/>
                </a:lnTo>
                <a:lnTo>
                  <a:pt x="2986182" y="673195"/>
                </a:lnTo>
                <a:lnTo>
                  <a:pt x="2987770" y="672664"/>
                </a:lnTo>
                <a:lnTo>
                  <a:pt x="2989093" y="672399"/>
                </a:lnTo>
                <a:lnTo>
                  <a:pt x="2990946" y="672399"/>
                </a:lnTo>
                <a:lnTo>
                  <a:pt x="2993328" y="672664"/>
                </a:lnTo>
                <a:lnTo>
                  <a:pt x="2995711" y="672929"/>
                </a:lnTo>
                <a:lnTo>
                  <a:pt x="2992534" y="672399"/>
                </a:lnTo>
                <a:lnTo>
                  <a:pt x="2991476" y="669215"/>
                </a:lnTo>
                <a:lnTo>
                  <a:pt x="2999152" y="663644"/>
                </a:lnTo>
                <a:lnTo>
                  <a:pt x="2998358" y="670011"/>
                </a:lnTo>
                <a:lnTo>
                  <a:pt x="3012122" y="664706"/>
                </a:lnTo>
                <a:lnTo>
                  <a:pt x="3013445" y="667624"/>
                </a:lnTo>
                <a:lnTo>
                  <a:pt x="3009740" y="677174"/>
                </a:lnTo>
                <a:lnTo>
                  <a:pt x="3016092" y="676644"/>
                </a:lnTo>
                <a:lnTo>
                  <a:pt x="3013181" y="672929"/>
                </a:lnTo>
                <a:lnTo>
                  <a:pt x="3015298" y="670542"/>
                </a:lnTo>
                <a:lnTo>
                  <a:pt x="3026427" y="677565"/>
                </a:lnTo>
                <a:lnTo>
                  <a:pt x="3026415" y="677705"/>
                </a:lnTo>
                <a:lnTo>
                  <a:pt x="3027550" y="678274"/>
                </a:lnTo>
                <a:lnTo>
                  <a:pt x="3029592" y="679562"/>
                </a:lnTo>
                <a:lnTo>
                  <a:pt x="3030121" y="679562"/>
                </a:lnTo>
                <a:lnTo>
                  <a:pt x="3027550" y="678274"/>
                </a:lnTo>
                <a:lnTo>
                  <a:pt x="3026427" y="677565"/>
                </a:lnTo>
                <a:lnTo>
                  <a:pt x="3026680" y="674521"/>
                </a:lnTo>
                <a:lnTo>
                  <a:pt x="3033827" y="676909"/>
                </a:lnTo>
                <a:lnTo>
                  <a:pt x="3018739" y="667889"/>
                </a:lnTo>
                <a:lnTo>
                  <a:pt x="3018210" y="664706"/>
                </a:lnTo>
                <a:lnTo>
                  <a:pt x="3021121" y="663644"/>
                </a:lnTo>
                <a:lnTo>
                  <a:pt x="3024298" y="665501"/>
                </a:lnTo>
                <a:lnTo>
                  <a:pt x="3030386" y="661787"/>
                </a:lnTo>
                <a:lnTo>
                  <a:pt x="3024827" y="658604"/>
                </a:lnTo>
                <a:lnTo>
                  <a:pt x="3025886" y="656481"/>
                </a:lnTo>
                <a:lnTo>
                  <a:pt x="3027474" y="654889"/>
                </a:lnTo>
                <a:lnTo>
                  <a:pt x="3028798" y="653298"/>
                </a:lnTo>
                <a:lnTo>
                  <a:pt x="3030386" y="651971"/>
                </a:lnTo>
                <a:lnTo>
                  <a:pt x="3031974" y="650380"/>
                </a:lnTo>
                <a:lnTo>
                  <a:pt x="3033827" y="649318"/>
                </a:lnTo>
                <a:lnTo>
                  <a:pt x="3037797" y="647196"/>
                </a:lnTo>
                <a:lnTo>
                  <a:pt x="3042297" y="645604"/>
                </a:lnTo>
                <a:lnTo>
                  <a:pt x="3047062" y="644808"/>
                </a:lnTo>
                <a:lnTo>
                  <a:pt x="3052091" y="644013"/>
                </a:lnTo>
                <a:lnTo>
                  <a:pt x="3057120" y="643482"/>
                </a:lnTo>
                <a:lnTo>
                  <a:pt x="3061885" y="643482"/>
                </a:lnTo>
                <a:lnTo>
                  <a:pt x="3067178" y="644013"/>
                </a:lnTo>
                <a:lnTo>
                  <a:pt x="3072208" y="644543"/>
                </a:lnTo>
                <a:lnTo>
                  <a:pt x="3077237" y="645074"/>
                </a:lnTo>
                <a:lnTo>
                  <a:pt x="3082001" y="645870"/>
                </a:lnTo>
                <a:lnTo>
                  <a:pt x="3086766" y="646931"/>
                </a:lnTo>
                <a:lnTo>
                  <a:pt x="3094442" y="649318"/>
                </a:lnTo>
                <a:lnTo>
                  <a:pt x="3094442" y="653563"/>
                </a:lnTo>
                <a:lnTo>
                  <a:pt x="3084598" y="659023"/>
                </a:lnTo>
                <a:lnTo>
                  <a:pt x="3082531" y="659400"/>
                </a:lnTo>
                <a:lnTo>
                  <a:pt x="3079619" y="660196"/>
                </a:lnTo>
                <a:lnTo>
                  <a:pt x="3076972" y="660991"/>
                </a:lnTo>
                <a:lnTo>
                  <a:pt x="3074325" y="662318"/>
                </a:lnTo>
                <a:lnTo>
                  <a:pt x="3071678" y="664175"/>
                </a:lnTo>
                <a:lnTo>
                  <a:pt x="3069296" y="666297"/>
                </a:lnTo>
                <a:lnTo>
                  <a:pt x="3067178" y="668685"/>
                </a:lnTo>
                <a:lnTo>
                  <a:pt x="3084598" y="659023"/>
                </a:lnTo>
                <a:lnTo>
                  <a:pt x="3085442" y="658869"/>
                </a:lnTo>
                <a:lnTo>
                  <a:pt x="3088354" y="659134"/>
                </a:lnTo>
                <a:lnTo>
                  <a:pt x="3073297" y="673970"/>
                </a:lnTo>
                <a:lnTo>
                  <a:pt x="3073266" y="673991"/>
                </a:lnTo>
                <a:lnTo>
                  <a:pt x="3072472" y="674521"/>
                </a:lnTo>
                <a:lnTo>
                  <a:pt x="3072737" y="674521"/>
                </a:lnTo>
                <a:lnTo>
                  <a:pt x="3073297" y="673970"/>
                </a:lnTo>
                <a:lnTo>
                  <a:pt x="3076707" y="671603"/>
                </a:lnTo>
                <a:lnTo>
                  <a:pt x="3082001" y="667889"/>
                </a:lnTo>
                <a:lnTo>
                  <a:pt x="3088619" y="664175"/>
                </a:lnTo>
                <a:lnTo>
                  <a:pt x="3095766" y="660461"/>
                </a:lnTo>
                <a:lnTo>
                  <a:pt x="3098942" y="658869"/>
                </a:lnTo>
                <a:lnTo>
                  <a:pt x="3102118" y="658073"/>
                </a:lnTo>
                <a:lnTo>
                  <a:pt x="3105030" y="657542"/>
                </a:lnTo>
                <a:lnTo>
                  <a:pt x="3107412" y="657542"/>
                </a:lnTo>
                <a:lnTo>
                  <a:pt x="3108736" y="657542"/>
                </a:lnTo>
                <a:lnTo>
                  <a:pt x="3109530" y="658073"/>
                </a:lnTo>
                <a:lnTo>
                  <a:pt x="3110059" y="658604"/>
                </a:lnTo>
                <a:lnTo>
                  <a:pt x="3110588" y="659400"/>
                </a:lnTo>
                <a:lnTo>
                  <a:pt x="3102912" y="667624"/>
                </a:lnTo>
                <a:lnTo>
                  <a:pt x="3095236" y="675848"/>
                </a:lnTo>
                <a:lnTo>
                  <a:pt x="3092022" y="679069"/>
                </a:lnTo>
                <a:lnTo>
                  <a:pt x="3092001" y="679064"/>
                </a:lnTo>
                <a:lnTo>
                  <a:pt x="3096295" y="674521"/>
                </a:lnTo>
                <a:lnTo>
                  <a:pt x="3089942" y="678501"/>
                </a:lnTo>
                <a:lnTo>
                  <a:pt x="3092001" y="679064"/>
                </a:lnTo>
                <a:lnTo>
                  <a:pt x="3091530" y="679562"/>
                </a:lnTo>
                <a:lnTo>
                  <a:pt x="3092022" y="679069"/>
                </a:lnTo>
                <a:lnTo>
                  <a:pt x="3092854" y="679297"/>
                </a:lnTo>
                <a:lnTo>
                  <a:pt x="3094172" y="682466"/>
                </a:lnTo>
                <a:lnTo>
                  <a:pt x="3088883" y="688582"/>
                </a:lnTo>
                <a:lnTo>
                  <a:pt x="3094177" y="682480"/>
                </a:lnTo>
                <a:lnTo>
                  <a:pt x="3094172" y="682466"/>
                </a:lnTo>
                <a:lnTo>
                  <a:pt x="3106089" y="668685"/>
                </a:lnTo>
                <a:lnTo>
                  <a:pt x="3109000" y="673991"/>
                </a:lnTo>
                <a:lnTo>
                  <a:pt x="3115882" y="664971"/>
                </a:lnTo>
                <a:lnTo>
                  <a:pt x="3118265" y="667093"/>
                </a:lnTo>
                <a:lnTo>
                  <a:pt x="3106883" y="677705"/>
                </a:lnTo>
                <a:lnTo>
                  <a:pt x="3110324" y="678501"/>
                </a:lnTo>
                <a:lnTo>
                  <a:pt x="3119323" y="671073"/>
                </a:lnTo>
                <a:lnTo>
                  <a:pt x="3119323" y="677174"/>
                </a:lnTo>
                <a:lnTo>
                  <a:pt x="3122500" y="676909"/>
                </a:lnTo>
                <a:lnTo>
                  <a:pt x="3112971" y="689112"/>
                </a:lnTo>
                <a:lnTo>
                  <a:pt x="3114294" y="688847"/>
                </a:lnTo>
                <a:lnTo>
                  <a:pt x="3118794" y="684868"/>
                </a:lnTo>
                <a:lnTo>
                  <a:pt x="3122500" y="681419"/>
                </a:lnTo>
                <a:lnTo>
                  <a:pt x="3123823" y="680623"/>
                </a:lnTo>
                <a:lnTo>
                  <a:pt x="3125676" y="679827"/>
                </a:lnTo>
                <a:lnTo>
                  <a:pt x="3127529" y="679562"/>
                </a:lnTo>
                <a:lnTo>
                  <a:pt x="3130176" y="679562"/>
                </a:lnTo>
                <a:lnTo>
                  <a:pt x="3127529" y="680623"/>
                </a:lnTo>
                <a:lnTo>
                  <a:pt x="3121970" y="688051"/>
                </a:lnTo>
                <a:lnTo>
                  <a:pt x="3125411" y="685664"/>
                </a:lnTo>
                <a:lnTo>
                  <a:pt x="3128588" y="683276"/>
                </a:lnTo>
                <a:lnTo>
                  <a:pt x="3134411" y="677970"/>
                </a:lnTo>
                <a:lnTo>
                  <a:pt x="3139440" y="673195"/>
                </a:lnTo>
                <a:lnTo>
                  <a:pt x="3142087" y="671338"/>
                </a:lnTo>
                <a:lnTo>
                  <a:pt x="3144469" y="669481"/>
                </a:lnTo>
                <a:lnTo>
                  <a:pt x="3146852" y="667889"/>
                </a:lnTo>
                <a:lnTo>
                  <a:pt x="3149499" y="667093"/>
                </a:lnTo>
                <a:lnTo>
                  <a:pt x="3152146" y="666563"/>
                </a:lnTo>
                <a:lnTo>
                  <a:pt x="3154793" y="666563"/>
                </a:lnTo>
                <a:lnTo>
                  <a:pt x="3157704" y="667093"/>
                </a:lnTo>
                <a:lnTo>
                  <a:pt x="3161145" y="668685"/>
                </a:lnTo>
                <a:lnTo>
                  <a:pt x="3164586" y="670542"/>
                </a:lnTo>
                <a:lnTo>
                  <a:pt x="3168557" y="673725"/>
                </a:lnTo>
                <a:lnTo>
                  <a:pt x="3166969" y="674521"/>
                </a:lnTo>
                <a:lnTo>
                  <a:pt x="3162998" y="677174"/>
                </a:lnTo>
                <a:lnTo>
                  <a:pt x="3150557" y="685133"/>
                </a:lnTo>
                <a:lnTo>
                  <a:pt x="3140234" y="692031"/>
                </a:lnTo>
                <a:lnTo>
                  <a:pt x="3138911" y="693357"/>
                </a:lnTo>
                <a:lnTo>
                  <a:pt x="3141558" y="692031"/>
                </a:lnTo>
                <a:lnTo>
                  <a:pt x="3143675" y="694153"/>
                </a:lnTo>
                <a:lnTo>
                  <a:pt x="3137058" y="699724"/>
                </a:lnTo>
                <a:lnTo>
                  <a:pt x="3142352" y="697337"/>
                </a:lnTo>
                <a:lnTo>
                  <a:pt x="3147646" y="694684"/>
                </a:lnTo>
                <a:lnTo>
                  <a:pt x="3159822" y="688051"/>
                </a:lnTo>
                <a:lnTo>
                  <a:pt x="3171468" y="681419"/>
                </a:lnTo>
                <a:lnTo>
                  <a:pt x="3176498" y="678766"/>
                </a:lnTo>
                <a:lnTo>
                  <a:pt x="3181262" y="676909"/>
                </a:lnTo>
                <a:lnTo>
                  <a:pt x="3181262" y="678766"/>
                </a:lnTo>
                <a:lnTo>
                  <a:pt x="3180203" y="681154"/>
                </a:lnTo>
                <a:lnTo>
                  <a:pt x="3179145" y="683541"/>
                </a:lnTo>
                <a:lnTo>
                  <a:pt x="3177556" y="686194"/>
                </a:lnTo>
                <a:lnTo>
                  <a:pt x="3175439" y="688582"/>
                </a:lnTo>
                <a:lnTo>
                  <a:pt x="3173586" y="690969"/>
                </a:lnTo>
                <a:lnTo>
                  <a:pt x="3168557" y="696010"/>
                </a:lnTo>
                <a:lnTo>
                  <a:pt x="3163528" y="700255"/>
                </a:lnTo>
                <a:lnTo>
                  <a:pt x="3159028" y="703969"/>
                </a:lnTo>
                <a:lnTo>
                  <a:pt x="3153734" y="707683"/>
                </a:lnTo>
                <a:lnTo>
                  <a:pt x="3167763" y="698132"/>
                </a:lnTo>
                <a:lnTo>
                  <a:pt x="3158234" y="716438"/>
                </a:lnTo>
                <a:lnTo>
                  <a:pt x="3162733" y="710601"/>
                </a:lnTo>
                <a:lnTo>
                  <a:pt x="3167763" y="704765"/>
                </a:lnTo>
                <a:lnTo>
                  <a:pt x="3173321" y="698132"/>
                </a:lnTo>
                <a:lnTo>
                  <a:pt x="3179674" y="691500"/>
                </a:lnTo>
                <a:lnTo>
                  <a:pt x="3182850" y="688847"/>
                </a:lnTo>
                <a:lnTo>
                  <a:pt x="3186027" y="686194"/>
                </a:lnTo>
                <a:lnTo>
                  <a:pt x="3188938" y="684072"/>
                </a:lnTo>
                <a:lnTo>
                  <a:pt x="3192115" y="682745"/>
                </a:lnTo>
                <a:lnTo>
                  <a:pt x="3194762" y="682215"/>
                </a:lnTo>
                <a:lnTo>
                  <a:pt x="3195820" y="682215"/>
                </a:lnTo>
                <a:lnTo>
                  <a:pt x="3196879" y="682215"/>
                </a:lnTo>
                <a:lnTo>
                  <a:pt x="3184174" y="691235"/>
                </a:lnTo>
                <a:lnTo>
                  <a:pt x="3183380" y="696275"/>
                </a:lnTo>
                <a:lnTo>
                  <a:pt x="3184968" y="694418"/>
                </a:lnTo>
                <a:lnTo>
                  <a:pt x="3186027" y="691235"/>
                </a:lnTo>
                <a:lnTo>
                  <a:pt x="3193967" y="688847"/>
                </a:lnTo>
                <a:lnTo>
                  <a:pt x="3199791" y="687255"/>
                </a:lnTo>
                <a:lnTo>
                  <a:pt x="3206143" y="685398"/>
                </a:lnTo>
                <a:lnTo>
                  <a:pt x="3209320" y="684868"/>
                </a:lnTo>
                <a:lnTo>
                  <a:pt x="3212231" y="684602"/>
                </a:lnTo>
                <a:lnTo>
                  <a:pt x="3215408" y="684072"/>
                </a:lnTo>
                <a:lnTo>
                  <a:pt x="3218055" y="684072"/>
                </a:lnTo>
                <a:lnTo>
                  <a:pt x="3220966" y="684602"/>
                </a:lnTo>
                <a:lnTo>
                  <a:pt x="3223349" y="685398"/>
                </a:lnTo>
                <a:lnTo>
                  <a:pt x="3225466" y="686194"/>
                </a:lnTo>
                <a:lnTo>
                  <a:pt x="3227319" y="687786"/>
                </a:lnTo>
                <a:lnTo>
                  <a:pt x="3209849" y="699194"/>
                </a:lnTo>
                <a:lnTo>
                  <a:pt x="3203183" y="703321"/>
                </a:lnTo>
                <a:lnTo>
                  <a:pt x="3202967" y="703438"/>
                </a:lnTo>
                <a:lnTo>
                  <a:pt x="3202649" y="703651"/>
                </a:lnTo>
                <a:lnTo>
                  <a:pt x="3200850" y="704765"/>
                </a:lnTo>
                <a:lnTo>
                  <a:pt x="3192115" y="710071"/>
                </a:lnTo>
                <a:lnTo>
                  <a:pt x="3195291" y="710867"/>
                </a:lnTo>
                <a:lnTo>
                  <a:pt x="3181262" y="719356"/>
                </a:lnTo>
                <a:lnTo>
                  <a:pt x="3195556" y="711928"/>
                </a:lnTo>
                <a:lnTo>
                  <a:pt x="3197673" y="708214"/>
                </a:lnTo>
                <a:lnTo>
                  <a:pt x="3199791" y="705561"/>
                </a:lnTo>
                <a:lnTo>
                  <a:pt x="3202649" y="703651"/>
                </a:lnTo>
                <a:lnTo>
                  <a:pt x="3203183" y="703321"/>
                </a:lnTo>
                <a:lnTo>
                  <a:pt x="3205879" y="701847"/>
                </a:lnTo>
                <a:lnTo>
                  <a:pt x="3208790" y="701051"/>
                </a:lnTo>
                <a:lnTo>
                  <a:pt x="3212231" y="700255"/>
                </a:lnTo>
                <a:lnTo>
                  <a:pt x="3215937" y="701051"/>
                </a:lnTo>
                <a:lnTo>
                  <a:pt x="3219908" y="701847"/>
                </a:lnTo>
                <a:lnTo>
                  <a:pt x="3211967" y="707153"/>
                </a:lnTo>
                <a:lnTo>
                  <a:pt x="3204555" y="712989"/>
                </a:lnTo>
                <a:lnTo>
                  <a:pt x="3197408" y="719091"/>
                </a:lnTo>
                <a:lnTo>
                  <a:pt x="3190262" y="725723"/>
                </a:lnTo>
                <a:lnTo>
                  <a:pt x="3210908" y="709806"/>
                </a:lnTo>
                <a:lnTo>
                  <a:pt x="3231289" y="694153"/>
                </a:lnTo>
                <a:lnTo>
                  <a:pt x="3252995" y="707418"/>
                </a:lnTo>
                <a:lnTo>
                  <a:pt x="3237907" y="713785"/>
                </a:lnTo>
                <a:lnTo>
                  <a:pt x="3236192" y="714387"/>
                </a:lnTo>
                <a:lnTo>
                  <a:pt x="3236914" y="715413"/>
                </a:lnTo>
                <a:lnTo>
                  <a:pt x="3228976" y="720705"/>
                </a:lnTo>
                <a:lnTo>
                  <a:pt x="3236096" y="714420"/>
                </a:lnTo>
                <a:lnTo>
                  <a:pt x="3222025" y="719356"/>
                </a:lnTo>
                <a:lnTo>
                  <a:pt x="3206408" y="724662"/>
                </a:lnTo>
                <a:lnTo>
                  <a:pt x="3190262" y="729437"/>
                </a:lnTo>
                <a:lnTo>
                  <a:pt x="3200585" y="726784"/>
                </a:lnTo>
                <a:lnTo>
                  <a:pt x="3210114" y="724662"/>
                </a:lnTo>
                <a:lnTo>
                  <a:pt x="3219643" y="723070"/>
                </a:lnTo>
                <a:lnTo>
                  <a:pt x="3224407" y="722009"/>
                </a:lnTo>
                <a:lnTo>
                  <a:pt x="3228643" y="721744"/>
                </a:lnTo>
                <a:lnTo>
                  <a:pt x="3233142" y="721479"/>
                </a:lnTo>
                <a:lnTo>
                  <a:pt x="3237377" y="721479"/>
                </a:lnTo>
                <a:lnTo>
                  <a:pt x="3241877" y="721744"/>
                </a:lnTo>
                <a:lnTo>
                  <a:pt x="3246112" y="722539"/>
                </a:lnTo>
                <a:lnTo>
                  <a:pt x="3250348" y="723336"/>
                </a:lnTo>
                <a:lnTo>
                  <a:pt x="3254583" y="724397"/>
                </a:lnTo>
                <a:lnTo>
                  <a:pt x="3258553" y="726253"/>
                </a:lnTo>
                <a:lnTo>
                  <a:pt x="3263053" y="728376"/>
                </a:lnTo>
                <a:lnTo>
                  <a:pt x="3256171" y="727049"/>
                </a:lnTo>
                <a:lnTo>
                  <a:pt x="3249553" y="726519"/>
                </a:lnTo>
                <a:lnTo>
                  <a:pt x="3242671" y="726519"/>
                </a:lnTo>
                <a:lnTo>
                  <a:pt x="3236054" y="726784"/>
                </a:lnTo>
                <a:lnTo>
                  <a:pt x="3229437" y="727846"/>
                </a:lnTo>
                <a:lnTo>
                  <a:pt x="3222819" y="729172"/>
                </a:lnTo>
                <a:lnTo>
                  <a:pt x="3216467" y="731029"/>
                </a:lnTo>
                <a:lnTo>
                  <a:pt x="3216136" y="731148"/>
                </a:lnTo>
                <a:lnTo>
                  <a:pt x="3215408" y="731294"/>
                </a:lnTo>
                <a:lnTo>
                  <a:pt x="3212496" y="732090"/>
                </a:lnTo>
                <a:lnTo>
                  <a:pt x="3209849" y="733417"/>
                </a:lnTo>
                <a:lnTo>
                  <a:pt x="3216136" y="731148"/>
                </a:lnTo>
                <a:lnTo>
                  <a:pt x="3218055" y="730763"/>
                </a:lnTo>
                <a:lnTo>
                  <a:pt x="3220702" y="730233"/>
                </a:lnTo>
                <a:lnTo>
                  <a:pt x="3223349" y="730763"/>
                </a:lnTo>
                <a:lnTo>
                  <a:pt x="3225996" y="731029"/>
                </a:lnTo>
                <a:lnTo>
                  <a:pt x="3228907" y="731825"/>
                </a:lnTo>
                <a:lnTo>
                  <a:pt x="3231554" y="732886"/>
                </a:lnTo>
                <a:lnTo>
                  <a:pt x="3227584" y="732886"/>
                </a:lnTo>
                <a:lnTo>
                  <a:pt x="3223613" y="733417"/>
                </a:lnTo>
                <a:lnTo>
                  <a:pt x="3219908" y="734212"/>
                </a:lnTo>
                <a:lnTo>
                  <a:pt x="3216467" y="735539"/>
                </a:lnTo>
                <a:lnTo>
                  <a:pt x="3219378" y="735008"/>
                </a:lnTo>
                <a:lnTo>
                  <a:pt x="3222555" y="734743"/>
                </a:lnTo>
                <a:lnTo>
                  <a:pt x="3225466" y="734743"/>
                </a:lnTo>
                <a:lnTo>
                  <a:pt x="3228378" y="735008"/>
                </a:lnTo>
                <a:lnTo>
                  <a:pt x="3231289" y="735539"/>
                </a:lnTo>
                <a:lnTo>
                  <a:pt x="3234201" y="736335"/>
                </a:lnTo>
                <a:lnTo>
                  <a:pt x="3237113" y="737131"/>
                </a:lnTo>
                <a:lnTo>
                  <a:pt x="3239760" y="738722"/>
                </a:lnTo>
                <a:lnTo>
                  <a:pt x="3227848" y="740845"/>
                </a:lnTo>
                <a:lnTo>
                  <a:pt x="3225466" y="741641"/>
                </a:lnTo>
                <a:lnTo>
                  <a:pt x="3224937" y="741641"/>
                </a:lnTo>
                <a:lnTo>
                  <a:pt x="3224937" y="741906"/>
                </a:lnTo>
                <a:lnTo>
                  <a:pt x="3228113" y="742437"/>
                </a:lnTo>
                <a:lnTo>
                  <a:pt x="3231025" y="743232"/>
                </a:lnTo>
                <a:lnTo>
                  <a:pt x="3232613" y="744294"/>
                </a:lnTo>
                <a:lnTo>
                  <a:pt x="3233936" y="745089"/>
                </a:lnTo>
                <a:lnTo>
                  <a:pt x="3227584" y="746151"/>
                </a:lnTo>
                <a:lnTo>
                  <a:pt x="3236054" y="748008"/>
                </a:lnTo>
                <a:lnTo>
                  <a:pt x="3228113" y="748804"/>
                </a:lnTo>
                <a:lnTo>
                  <a:pt x="3227848" y="748804"/>
                </a:lnTo>
                <a:lnTo>
                  <a:pt x="3227584" y="748804"/>
                </a:lnTo>
                <a:lnTo>
                  <a:pt x="3227319" y="748804"/>
                </a:lnTo>
                <a:lnTo>
                  <a:pt x="3226790" y="748804"/>
                </a:lnTo>
                <a:lnTo>
                  <a:pt x="3226525" y="749069"/>
                </a:lnTo>
                <a:lnTo>
                  <a:pt x="3226260" y="749069"/>
                </a:lnTo>
                <a:lnTo>
                  <a:pt x="3225996" y="749069"/>
                </a:lnTo>
                <a:lnTo>
                  <a:pt x="3225731" y="749069"/>
                </a:lnTo>
                <a:lnTo>
                  <a:pt x="3225466" y="749069"/>
                </a:lnTo>
                <a:lnTo>
                  <a:pt x="3225202" y="749069"/>
                </a:lnTo>
                <a:lnTo>
                  <a:pt x="3225202" y="749600"/>
                </a:lnTo>
                <a:lnTo>
                  <a:pt x="3224937" y="749600"/>
                </a:lnTo>
                <a:lnTo>
                  <a:pt x="3203496" y="751191"/>
                </a:lnTo>
                <a:lnTo>
                  <a:pt x="3230495" y="753048"/>
                </a:lnTo>
                <a:lnTo>
                  <a:pt x="3217261" y="757824"/>
                </a:lnTo>
                <a:lnTo>
                  <a:pt x="3235525" y="759946"/>
                </a:lnTo>
                <a:lnTo>
                  <a:pt x="3243995" y="755966"/>
                </a:lnTo>
                <a:lnTo>
                  <a:pt x="3242407" y="756762"/>
                </a:lnTo>
                <a:lnTo>
                  <a:pt x="3242407" y="759946"/>
                </a:lnTo>
                <a:lnTo>
                  <a:pt x="3243995" y="757028"/>
                </a:lnTo>
                <a:lnTo>
                  <a:pt x="3263053" y="755701"/>
                </a:lnTo>
                <a:lnTo>
                  <a:pt x="3238966" y="764456"/>
                </a:lnTo>
                <a:lnTo>
                  <a:pt x="3249024" y="761272"/>
                </a:lnTo>
                <a:lnTo>
                  <a:pt x="3250877" y="763660"/>
                </a:lnTo>
                <a:lnTo>
                  <a:pt x="3245318" y="769762"/>
                </a:lnTo>
                <a:lnTo>
                  <a:pt x="3260935" y="763130"/>
                </a:lnTo>
                <a:lnTo>
                  <a:pt x="3258024" y="770027"/>
                </a:lnTo>
                <a:lnTo>
                  <a:pt x="3260671" y="767639"/>
                </a:lnTo>
                <a:lnTo>
                  <a:pt x="3264112" y="768170"/>
                </a:lnTo>
                <a:lnTo>
                  <a:pt x="3265965" y="765782"/>
                </a:lnTo>
                <a:lnTo>
                  <a:pt x="3269141" y="765252"/>
                </a:lnTo>
                <a:lnTo>
                  <a:pt x="3269935" y="768170"/>
                </a:lnTo>
                <a:lnTo>
                  <a:pt x="3273111" y="769497"/>
                </a:lnTo>
                <a:lnTo>
                  <a:pt x="3264112" y="776925"/>
                </a:lnTo>
                <a:lnTo>
                  <a:pt x="3265965" y="776925"/>
                </a:lnTo>
                <a:lnTo>
                  <a:pt x="3281052" y="761803"/>
                </a:lnTo>
                <a:lnTo>
                  <a:pt x="3279464" y="780639"/>
                </a:lnTo>
                <a:lnTo>
                  <a:pt x="3281052" y="774802"/>
                </a:lnTo>
                <a:lnTo>
                  <a:pt x="3282111" y="772415"/>
                </a:lnTo>
                <a:lnTo>
                  <a:pt x="3283170" y="770558"/>
                </a:lnTo>
                <a:lnTo>
                  <a:pt x="3284493" y="769497"/>
                </a:lnTo>
                <a:lnTo>
                  <a:pt x="3285287" y="769231"/>
                </a:lnTo>
                <a:lnTo>
                  <a:pt x="3286081" y="769231"/>
                </a:lnTo>
                <a:lnTo>
                  <a:pt x="3287140" y="769231"/>
                </a:lnTo>
                <a:lnTo>
                  <a:pt x="3287934" y="769497"/>
                </a:lnTo>
                <a:lnTo>
                  <a:pt x="3290317" y="770558"/>
                </a:lnTo>
                <a:lnTo>
                  <a:pt x="3290052" y="774272"/>
                </a:lnTo>
                <a:lnTo>
                  <a:pt x="3293493" y="777190"/>
                </a:lnTo>
                <a:lnTo>
                  <a:pt x="3293493" y="773211"/>
                </a:lnTo>
                <a:lnTo>
                  <a:pt x="3294022" y="770027"/>
                </a:lnTo>
                <a:lnTo>
                  <a:pt x="3295081" y="767639"/>
                </a:lnTo>
                <a:lnTo>
                  <a:pt x="3296140" y="765782"/>
                </a:lnTo>
                <a:lnTo>
                  <a:pt x="3296934" y="764986"/>
                </a:lnTo>
                <a:lnTo>
                  <a:pt x="3297993" y="764456"/>
                </a:lnTo>
                <a:lnTo>
                  <a:pt x="3298787" y="764191"/>
                </a:lnTo>
                <a:lnTo>
                  <a:pt x="3300110" y="763926"/>
                </a:lnTo>
                <a:lnTo>
                  <a:pt x="3301169" y="764191"/>
                </a:lnTo>
                <a:lnTo>
                  <a:pt x="3302228" y="764191"/>
                </a:lnTo>
                <a:lnTo>
                  <a:pt x="3304875" y="765252"/>
                </a:lnTo>
                <a:lnTo>
                  <a:pt x="3299052" y="776129"/>
                </a:lnTo>
                <a:lnTo>
                  <a:pt x="3307522" y="771884"/>
                </a:lnTo>
                <a:lnTo>
                  <a:pt x="3310433" y="769231"/>
                </a:lnTo>
                <a:lnTo>
                  <a:pt x="3313874" y="769231"/>
                </a:lnTo>
                <a:lnTo>
                  <a:pt x="3316257" y="772149"/>
                </a:lnTo>
                <a:lnTo>
                  <a:pt x="3312816" y="774007"/>
                </a:lnTo>
                <a:lnTo>
                  <a:pt x="3319433" y="771619"/>
                </a:lnTo>
                <a:lnTo>
                  <a:pt x="3323668" y="777190"/>
                </a:lnTo>
                <a:lnTo>
                  <a:pt x="3318904" y="781169"/>
                </a:lnTo>
                <a:lnTo>
                  <a:pt x="3325256" y="781700"/>
                </a:lnTo>
                <a:lnTo>
                  <a:pt x="3327109" y="784884"/>
                </a:lnTo>
                <a:lnTo>
                  <a:pt x="3309904" y="787802"/>
                </a:lnTo>
                <a:lnTo>
                  <a:pt x="3316257" y="787802"/>
                </a:lnTo>
                <a:lnTo>
                  <a:pt x="3321815" y="787802"/>
                </a:lnTo>
                <a:lnTo>
                  <a:pt x="3326315" y="787802"/>
                </a:lnTo>
                <a:lnTo>
                  <a:pt x="3330815" y="787802"/>
                </a:lnTo>
                <a:lnTo>
                  <a:pt x="3335050" y="787006"/>
                </a:lnTo>
                <a:lnTo>
                  <a:pt x="3339021" y="785945"/>
                </a:lnTo>
                <a:lnTo>
                  <a:pt x="3341138" y="785149"/>
                </a:lnTo>
                <a:lnTo>
                  <a:pt x="3343256" y="784088"/>
                </a:lnTo>
                <a:lnTo>
                  <a:pt x="3347755" y="781169"/>
                </a:lnTo>
                <a:lnTo>
                  <a:pt x="3349608" y="784088"/>
                </a:lnTo>
                <a:lnTo>
                  <a:pt x="3346167" y="788067"/>
                </a:lnTo>
                <a:lnTo>
                  <a:pt x="3342462" y="791781"/>
                </a:lnTo>
                <a:lnTo>
                  <a:pt x="3339021" y="795230"/>
                </a:lnTo>
                <a:lnTo>
                  <a:pt x="3336374" y="798414"/>
                </a:lnTo>
                <a:lnTo>
                  <a:pt x="3335579" y="799740"/>
                </a:lnTo>
                <a:lnTo>
                  <a:pt x="3334521" y="800536"/>
                </a:lnTo>
                <a:lnTo>
                  <a:pt x="3334521" y="801862"/>
                </a:lnTo>
                <a:lnTo>
                  <a:pt x="3335050" y="802658"/>
                </a:lnTo>
                <a:lnTo>
                  <a:pt x="3335844" y="802924"/>
                </a:lnTo>
                <a:lnTo>
                  <a:pt x="3337168" y="803720"/>
                </a:lnTo>
                <a:lnTo>
                  <a:pt x="3339285" y="803720"/>
                </a:lnTo>
                <a:lnTo>
                  <a:pt x="3341932" y="803189"/>
                </a:lnTo>
                <a:lnTo>
                  <a:pt x="3353579" y="793108"/>
                </a:lnTo>
                <a:lnTo>
                  <a:pt x="3352785" y="805046"/>
                </a:lnTo>
                <a:lnTo>
                  <a:pt x="3353049" y="805046"/>
                </a:lnTo>
                <a:lnTo>
                  <a:pt x="3355432" y="802924"/>
                </a:lnTo>
                <a:lnTo>
                  <a:pt x="3358608" y="793373"/>
                </a:lnTo>
                <a:lnTo>
                  <a:pt x="3367078" y="799475"/>
                </a:lnTo>
                <a:lnTo>
                  <a:pt x="3368402" y="788333"/>
                </a:lnTo>
                <a:lnTo>
                  <a:pt x="3377666" y="790985"/>
                </a:lnTo>
                <a:lnTo>
                  <a:pt x="3375019" y="792312"/>
                </a:lnTo>
                <a:lnTo>
                  <a:pt x="3390901" y="799209"/>
                </a:lnTo>
                <a:lnTo>
                  <a:pt x="3390901" y="800536"/>
                </a:lnTo>
                <a:lnTo>
                  <a:pt x="3371843" y="802924"/>
                </a:lnTo>
                <a:lnTo>
                  <a:pt x="3382431" y="803985"/>
                </a:lnTo>
                <a:lnTo>
                  <a:pt x="3382695" y="807168"/>
                </a:lnTo>
                <a:lnTo>
                  <a:pt x="3377137" y="810352"/>
                </a:lnTo>
                <a:lnTo>
                  <a:pt x="3387460" y="810087"/>
                </a:lnTo>
                <a:lnTo>
                  <a:pt x="3362049" y="813535"/>
                </a:lnTo>
                <a:lnTo>
                  <a:pt x="3364961" y="814066"/>
                </a:lnTo>
                <a:lnTo>
                  <a:pt x="3366284" y="817780"/>
                </a:lnTo>
                <a:lnTo>
                  <a:pt x="3356226" y="820698"/>
                </a:lnTo>
                <a:lnTo>
                  <a:pt x="3372902" y="823616"/>
                </a:lnTo>
                <a:lnTo>
                  <a:pt x="3371843" y="826535"/>
                </a:lnTo>
                <a:lnTo>
                  <a:pt x="3354638" y="828127"/>
                </a:lnTo>
                <a:lnTo>
                  <a:pt x="3367872" y="832371"/>
                </a:lnTo>
                <a:lnTo>
                  <a:pt x="3357814" y="841922"/>
                </a:lnTo>
                <a:lnTo>
                  <a:pt x="3357549" y="841922"/>
                </a:lnTo>
                <a:lnTo>
                  <a:pt x="3361255" y="844309"/>
                </a:lnTo>
                <a:lnTo>
                  <a:pt x="3354902" y="843513"/>
                </a:lnTo>
                <a:lnTo>
                  <a:pt x="3354373" y="846697"/>
                </a:lnTo>
                <a:lnTo>
                  <a:pt x="3339021" y="838473"/>
                </a:lnTo>
                <a:lnTo>
                  <a:pt x="3341932" y="842718"/>
                </a:lnTo>
                <a:lnTo>
                  <a:pt x="3336903" y="848554"/>
                </a:lnTo>
                <a:lnTo>
                  <a:pt x="3340873" y="849085"/>
                </a:lnTo>
                <a:lnTo>
                  <a:pt x="3341667" y="852003"/>
                </a:lnTo>
                <a:lnTo>
                  <a:pt x="3338226" y="853064"/>
                </a:lnTo>
                <a:lnTo>
                  <a:pt x="3343256" y="856248"/>
                </a:lnTo>
                <a:lnTo>
                  <a:pt x="3340873" y="858370"/>
                </a:lnTo>
                <a:lnTo>
                  <a:pt x="3342462" y="860227"/>
                </a:lnTo>
                <a:lnTo>
                  <a:pt x="3343785" y="862084"/>
                </a:lnTo>
                <a:lnTo>
                  <a:pt x="3344844" y="864206"/>
                </a:lnTo>
                <a:lnTo>
                  <a:pt x="3345108" y="866329"/>
                </a:lnTo>
                <a:lnTo>
                  <a:pt x="3345373" y="867921"/>
                </a:lnTo>
                <a:lnTo>
                  <a:pt x="3345108" y="869778"/>
                </a:lnTo>
                <a:lnTo>
                  <a:pt x="3344579" y="871104"/>
                </a:lnTo>
                <a:lnTo>
                  <a:pt x="3343785" y="872696"/>
                </a:lnTo>
                <a:lnTo>
                  <a:pt x="3342726" y="873757"/>
                </a:lnTo>
                <a:lnTo>
                  <a:pt x="3341403" y="874818"/>
                </a:lnTo>
                <a:lnTo>
                  <a:pt x="3339550" y="875349"/>
                </a:lnTo>
                <a:lnTo>
                  <a:pt x="3337962" y="875349"/>
                </a:lnTo>
                <a:lnTo>
                  <a:pt x="3335844" y="875083"/>
                </a:lnTo>
                <a:lnTo>
                  <a:pt x="3333727" y="874553"/>
                </a:lnTo>
                <a:lnTo>
                  <a:pt x="3331344" y="872961"/>
                </a:lnTo>
                <a:lnTo>
                  <a:pt x="3328697" y="871104"/>
                </a:lnTo>
                <a:lnTo>
                  <a:pt x="3322609" y="872961"/>
                </a:lnTo>
                <a:lnTo>
                  <a:pt x="3323139" y="869512"/>
                </a:lnTo>
                <a:lnTo>
                  <a:pt x="3317580" y="868186"/>
                </a:lnTo>
                <a:lnTo>
                  <a:pt x="3318110" y="864737"/>
                </a:lnTo>
                <a:lnTo>
                  <a:pt x="3312551" y="873757"/>
                </a:lnTo>
                <a:lnTo>
                  <a:pt x="3306728" y="866063"/>
                </a:lnTo>
                <a:lnTo>
                  <a:pt x="3308845" y="863676"/>
                </a:lnTo>
                <a:lnTo>
                  <a:pt x="3299052" y="864472"/>
                </a:lnTo>
                <a:lnTo>
                  <a:pt x="3306992" y="853860"/>
                </a:lnTo>
                <a:lnTo>
                  <a:pt x="3298787" y="859166"/>
                </a:lnTo>
                <a:lnTo>
                  <a:pt x="3295875" y="857309"/>
                </a:lnTo>
                <a:lnTo>
                  <a:pt x="3305669" y="851472"/>
                </a:lnTo>
                <a:lnTo>
                  <a:pt x="3304081" y="851738"/>
                </a:lnTo>
                <a:lnTo>
                  <a:pt x="3290846" y="856248"/>
                </a:lnTo>
                <a:lnTo>
                  <a:pt x="3290846" y="855186"/>
                </a:lnTo>
                <a:lnTo>
                  <a:pt x="3291111" y="853595"/>
                </a:lnTo>
                <a:lnTo>
                  <a:pt x="3291905" y="852003"/>
                </a:lnTo>
                <a:lnTo>
                  <a:pt x="3292699" y="850677"/>
                </a:lnTo>
                <a:lnTo>
                  <a:pt x="3295081" y="847227"/>
                </a:lnTo>
                <a:lnTo>
                  <a:pt x="3297993" y="843513"/>
                </a:lnTo>
                <a:lnTo>
                  <a:pt x="3303816" y="837942"/>
                </a:lnTo>
                <a:lnTo>
                  <a:pt x="3306728" y="835024"/>
                </a:lnTo>
                <a:lnTo>
                  <a:pt x="3280523" y="847758"/>
                </a:lnTo>
                <a:lnTo>
                  <a:pt x="3280258" y="840595"/>
                </a:lnTo>
                <a:lnTo>
                  <a:pt x="3271258" y="837677"/>
                </a:lnTo>
                <a:lnTo>
                  <a:pt x="3265170" y="840065"/>
                </a:lnTo>
                <a:lnTo>
                  <a:pt x="3263847" y="833698"/>
                </a:lnTo>
                <a:lnTo>
                  <a:pt x="3257759" y="829984"/>
                </a:lnTo>
                <a:lnTo>
                  <a:pt x="3259612" y="826269"/>
                </a:lnTo>
                <a:lnTo>
                  <a:pt x="3252730" y="826800"/>
                </a:lnTo>
                <a:lnTo>
                  <a:pt x="3251936" y="829984"/>
                </a:lnTo>
                <a:lnTo>
                  <a:pt x="3238172" y="831841"/>
                </a:lnTo>
                <a:lnTo>
                  <a:pt x="3249818" y="834493"/>
                </a:lnTo>
                <a:lnTo>
                  <a:pt x="3243995" y="836881"/>
                </a:lnTo>
                <a:lnTo>
                  <a:pt x="3246642" y="840861"/>
                </a:lnTo>
                <a:lnTo>
                  <a:pt x="3232878" y="839003"/>
                </a:lnTo>
                <a:lnTo>
                  <a:pt x="3247436" y="851207"/>
                </a:lnTo>
                <a:lnTo>
                  <a:pt x="3228378" y="858901"/>
                </a:lnTo>
                <a:lnTo>
                  <a:pt x="3225202" y="851738"/>
                </a:lnTo>
                <a:lnTo>
                  <a:pt x="3215143" y="850942"/>
                </a:lnTo>
                <a:lnTo>
                  <a:pt x="3211702" y="850677"/>
                </a:lnTo>
                <a:lnTo>
                  <a:pt x="3209055" y="850677"/>
                </a:lnTo>
                <a:lnTo>
                  <a:pt x="3208790" y="850677"/>
                </a:lnTo>
                <a:lnTo>
                  <a:pt x="3208790" y="850942"/>
                </a:lnTo>
                <a:lnTo>
                  <a:pt x="3211437" y="851472"/>
                </a:lnTo>
                <a:lnTo>
                  <a:pt x="3211967" y="851472"/>
                </a:lnTo>
                <a:lnTo>
                  <a:pt x="3212231" y="851472"/>
                </a:lnTo>
                <a:lnTo>
                  <a:pt x="3212496" y="851472"/>
                </a:lnTo>
                <a:lnTo>
                  <a:pt x="3212496" y="851207"/>
                </a:lnTo>
                <a:lnTo>
                  <a:pt x="3214878" y="850942"/>
                </a:lnTo>
                <a:lnTo>
                  <a:pt x="3224937" y="853329"/>
                </a:lnTo>
                <a:lnTo>
                  <a:pt x="3223613" y="856778"/>
                </a:lnTo>
                <a:lnTo>
                  <a:pt x="3220702" y="857043"/>
                </a:lnTo>
                <a:lnTo>
                  <a:pt x="3220172" y="860227"/>
                </a:lnTo>
                <a:lnTo>
                  <a:pt x="3223084" y="861023"/>
                </a:lnTo>
                <a:lnTo>
                  <a:pt x="3224672" y="864206"/>
                </a:lnTo>
                <a:lnTo>
                  <a:pt x="3226790" y="863941"/>
                </a:lnTo>
                <a:lnTo>
                  <a:pt x="3230760" y="863941"/>
                </a:lnTo>
                <a:lnTo>
                  <a:pt x="3225466" y="875614"/>
                </a:lnTo>
                <a:lnTo>
                  <a:pt x="3243465" y="869247"/>
                </a:lnTo>
                <a:lnTo>
                  <a:pt x="3241877" y="872165"/>
                </a:lnTo>
                <a:lnTo>
                  <a:pt x="3244524" y="874288"/>
                </a:lnTo>
                <a:lnTo>
                  <a:pt x="3247701" y="873226"/>
                </a:lnTo>
                <a:lnTo>
                  <a:pt x="3249024" y="874818"/>
                </a:lnTo>
                <a:lnTo>
                  <a:pt x="3241613" y="879063"/>
                </a:lnTo>
                <a:lnTo>
                  <a:pt x="3251671" y="883042"/>
                </a:lnTo>
                <a:lnTo>
                  <a:pt x="3248230" y="889144"/>
                </a:lnTo>
                <a:lnTo>
                  <a:pt x="3256436" y="884103"/>
                </a:lnTo>
                <a:lnTo>
                  <a:pt x="3251936" y="889144"/>
                </a:lnTo>
                <a:lnTo>
                  <a:pt x="3257759" y="894450"/>
                </a:lnTo>
                <a:lnTo>
                  <a:pt x="3260141" y="888614"/>
                </a:lnTo>
                <a:lnTo>
                  <a:pt x="3271258" y="892328"/>
                </a:lnTo>
                <a:lnTo>
                  <a:pt x="3269670" y="900286"/>
                </a:lnTo>
                <a:lnTo>
                  <a:pt x="3274700" y="894450"/>
                </a:lnTo>
                <a:lnTo>
                  <a:pt x="3277082" y="897368"/>
                </a:lnTo>
                <a:lnTo>
                  <a:pt x="3279993" y="891267"/>
                </a:lnTo>
                <a:lnTo>
                  <a:pt x="3282640" y="892593"/>
                </a:lnTo>
                <a:lnTo>
                  <a:pt x="3284758" y="898960"/>
                </a:lnTo>
                <a:lnTo>
                  <a:pt x="3282376" y="902144"/>
                </a:lnTo>
                <a:lnTo>
                  <a:pt x="3282954" y="904848"/>
                </a:lnTo>
                <a:lnTo>
                  <a:pt x="3290359" y="895328"/>
                </a:lnTo>
                <a:lnTo>
                  <a:pt x="3294064" y="896080"/>
                </a:lnTo>
                <a:lnTo>
                  <a:pt x="3293494" y="896580"/>
                </a:lnTo>
                <a:lnTo>
                  <a:pt x="3282954" y="904850"/>
                </a:lnTo>
                <a:lnTo>
                  <a:pt x="3283170" y="905858"/>
                </a:lnTo>
                <a:lnTo>
                  <a:pt x="3289258" y="903205"/>
                </a:lnTo>
                <a:lnTo>
                  <a:pt x="3291905" y="905062"/>
                </a:lnTo>
                <a:lnTo>
                  <a:pt x="3295081" y="904001"/>
                </a:lnTo>
                <a:lnTo>
                  <a:pt x="3297993" y="905062"/>
                </a:lnTo>
                <a:lnTo>
                  <a:pt x="3288199" y="915143"/>
                </a:lnTo>
                <a:lnTo>
                  <a:pt x="3291375" y="915143"/>
                </a:lnTo>
                <a:lnTo>
                  <a:pt x="3292434" y="918326"/>
                </a:lnTo>
                <a:lnTo>
                  <a:pt x="3296140" y="919388"/>
                </a:lnTo>
                <a:lnTo>
                  <a:pt x="3296405" y="922571"/>
                </a:lnTo>
                <a:lnTo>
                  <a:pt x="3308051" y="923367"/>
                </a:lnTo>
                <a:lnTo>
                  <a:pt x="3303400" y="928764"/>
                </a:lnTo>
                <a:lnTo>
                  <a:pt x="3307588" y="925482"/>
                </a:lnTo>
                <a:lnTo>
                  <a:pt x="3310636" y="929588"/>
                </a:lnTo>
                <a:lnTo>
                  <a:pt x="3309112" y="930683"/>
                </a:lnTo>
                <a:lnTo>
                  <a:pt x="3314700" y="933421"/>
                </a:lnTo>
                <a:lnTo>
                  <a:pt x="3313684" y="933421"/>
                </a:lnTo>
                <a:lnTo>
                  <a:pt x="3303310" y="930261"/>
                </a:lnTo>
                <a:lnTo>
                  <a:pt x="3303816" y="932122"/>
                </a:lnTo>
                <a:lnTo>
                  <a:pt x="3311227" y="933183"/>
                </a:lnTo>
                <a:lnTo>
                  <a:pt x="3309639" y="947509"/>
                </a:lnTo>
                <a:lnTo>
                  <a:pt x="3310433" y="951223"/>
                </a:lnTo>
                <a:lnTo>
                  <a:pt x="3307522" y="951223"/>
                </a:lnTo>
                <a:lnTo>
                  <a:pt x="3301849" y="944540"/>
                </a:lnTo>
                <a:lnTo>
                  <a:pt x="3301499" y="944540"/>
                </a:lnTo>
                <a:lnTo>
                  <a:pt x="3297242" y="941612"/>
                </a:lnTo>
                <a:lnTo>
                  <a:pt x="3295346" y="948835"/>
                </a:lnTo>
                <a:lnTo>
                  <a:pt x="3300110" y="950427"/>
                </a:lnTo>
                <a:lnTo>
                  <a:pt x="3298522" y="953611"/>
                </a:lnTo>
                <a:lnTo>
                  <a:pt x="3295081" y="954672"/>
                </a:lnTo>
                <a:lnTo>
                  <a:pt x="3296934" y="957590"/>
                </a:lnTo>
                <a:lnTo>
                  <a:pt x="3300640" y="956794"/>
                </a:lnTo>
                <a:lnTo>
                  <a:pt x="3304345" y="969263"/>
                </a:lnTo>
                <a:lnTo>
                  <a:pt x="3290317" y="967406"/>
                </a:lnTo>
                <a:lnTo>
                  <a:pt x="3290052" y="967406"/>
                </a:lnTo>
                <a:lnTo>
                  <a:pt x="3289787" y="967406"/>
                </a:lnTo>
                <a:lnTo>
                  <a:pt x="3293758" y="973773"/>
                </a:lnTo>
                <a:lnTo>
                  <a:pt x="3295610" y="976426"/>
                </a:lnTo>
                <a:lnTo>
                  <a:pt x="3296405" y="978813"/>
                </a:lnTo>
                <a:lnTo>
                  <a:pt x="3296669" y="980140"/>
                </a:lnTo>
                <a:lnTo>
                  <a:pt x="3296669" y="980936"/>
                </a:lnTo>
                <a:lnTo>
                  <a:pt x="3296405" y="981466"/>
                </a:lnTo>
                <a:lnTo>
                  <a:pt x="3295875" y="982528"/>
                </a:lnTo>
                <a:lnTo>
                  <a:pt x="3295081" y="982793"/>
                </a:lnTo>
                <a:lnTo>
                  <a:pt x="3293493" y="983323"/>
                </a:lnTo>
                <a:lnTo>
                  <a:pt x="3292169" y="983323"/>
                </a:lnTo>
                <a:lnTo>
                  <a:pt x="3289787" y="983589"/>
                </a:lnTo>
                <a:lnTo>
                  <a:pt x="3288199" y="970324"/>
                </a:lnTo>
                <a:lnTo>
                  <a:pt x="3286611" y="973242"/>
                </a:lnTo>
                <a:lnTo>
                  <a:pt x="3277082" y="967671"/>
                </a:lnTo>
                <a:lnTo>
                  <a:pt x="3275758" y="970589"/>
                </a:lnTo>
                <a:lnTo>
                  <a:pt x="3261729" y="967141"/>
                </a:lnTo>
                <a:lnTo>
                  <a:pt x="3265170" y="974038"/>
                </a:lnTo>
                <a:lnTo>
                  <a:pt x="3251671" y="962365"/>
                </a:lnTo>
                <a:lnTo>
                  <a:pt x="3252995" y="967671"/>
                </a:lnTo>
                <a:lnTo>
                  <a:pt x="3251718" y="970743"/>
                </a:lnTo>
                <a:lnTo>
                  <a:pt x="3246907" y="963957"/>
                </a:lnTo>
                <a:lnTo>
                  <a:pt x="3245054" y="968202"/>
                </a:lnTo>
                <a:lnTo>
                  <a:pt x="3242142" y="961835"/>
                </a:lnTo>
                <a:lnTo>
                  <a:pt x="3240289" y="964222"/>
                </a:lnTo>
                <a:lnTo>
                  <a:pt x="3237113" y="962896"/>
                </a:lnTo>
                <a:lnTo>
                  <a:pt x="3234201" y="961569"/>
                </a:lnTo>
                <a:lnTo>
                  <a:pt x="3231289" y="959712"/>
                </a:lnTo>
                <a:lnTo>
                  <a:pt x="3228643" y="958121"/>
                </a:lnTo>
                <a:lnTo>
                  <a:pt x="3225996" y="955998"/>
                </a:lnTo>
                <a:lnTo>
                  <a:pt x="3223613" y="953611"/>
                </a:lnTo>
                <a:lnTo>
                  <a:pt x="3221231" y="950958"/>
                </a:lnTo>
                <a:lnTo>
                  <a:pt x="3219114" y="948305"/>
                </a:lnTo>
                <a:lnTo>
                  <a:pt x="3224407" y="963161"/>
                </a:lnTo>
                <a:lnTo>
                  <a:pt x="3209320" y="953080"/>
                </a:lnTo>
                <a:lnTo>
                  <a:pt x="3205085" y="953080"/>
                </a:lnTo>
                <a:lnTo>
                  <a:pt x="3200850" y="953611"/>
                </a:lnTo>
                <a:lnTo>
                  <a:pt x="3196614" y="954141"/>
                </a:lnTo>
                <a:lnTo>
                  <a:pt x="3192644" y="955468"/>
                </a:lnTo>
                <a:lnTo>
                  <a:pt x="3193967" y="958121"/>
                </a:lnTo>
                <a:lnTo>
                  <a:pt x="3195291" y="960508"/>
                </a:lnTo>
                <a:lnTo>
                  <a:pt x="3196614" y="962631"/>
                </a:lnTo>
                <a:lnTo>
                  <a:pt x="3198203" y="964488"/>
                </a:lnTo>
                <a:lnTo>
                  <a:pt x="3199526" y="965814"/>
                </a:lnTo>
                <a:lnTo>
                  <a:pt x="3201379" y="967406"/>
                </a:lnTo>
                <a:lnTo>
                  <a:pt x="3203232" y="968467"/>
                </a:lnTo>
                <a:lnTo>
                  <a:pt x="3205085" y="969794"/>
                </a:lnTo>
                <a:lnTo>
                  <a:pt x="3209055" y="971651"/>
                </a:lnTo>
                <a:lnTo>
                  <a:pt x="3213820" y="972977"/>
                </a:lnTo>
                <a:lnTo>
                  <a:pt x="3224407" y="976160"/>
                </a:lnTo>
                <a:lnTo>
                  <a:pt x="3223878" y="976160"/>
                </a:lnTo>
                <a:lnTo>
                  <a:pt x="3221760" y="977487"/>
                </a:lnTo>
                <a:lnTo>
                  <a:pt x="3220172" y="981201"/>
                </a:lnTo>
                <a:lnTo>
                  <a:pt x="3223084" y="978813"/>
                </a:lnTo>
                <a:lnTo>
                  <a:pt x="3237907" y="985711"/>
                </a:lnTo>
                <a:lnTo>
                  <a:pt x="3239495" y="989425"/>
                </a:lnTo>
                <a:lnTo>
                  <a:pt x="3241348" y="989690"/>
                </a:lnTo>
                <a:lnTo>
                  <a:pt x="3242936" y="989956"/>
                </a:lnTo>
                <a:lnTo>
                  <a:pt x="3245054" y="990752"/>
                </a:lnTo>
                <a:lnTo>
                  <a:pt x="3246907" y="991282"/>
                </a:lnTo>
                <a:lnTo>
                  <a:pt x="3250348" y="993405"/>
                </a:lnTo>
                <a:lnTo>
                  <a:pt x="3253524" y="996057"/>
                </a:lnTo>
                <a:lnTo>
                  <a:pt x="3257230" y="998976"/>
                </a:lnTo>
                <a:lnTo>
                  <a:pt x="3260406" y="1001894"/>
                </a:lnTo>
                <a:lnTo>
                  <a:pt x="3263582" y="1004812"/>
                </a:lnTo>
                <a:lnTo>
                  <a:pt x="3266494" y="1007465"/>
                </a:lnTo>
                <a:lnTo>
                  <a:pt x="3262788" y="1013567"/>
                </a:lnTo>
                <a:lnTo>
                  <a:pt x="3264376" y="1019404"/>
                </a:lnTo>
                <a:lnTo>
                  <a:pt x="3262259" y="1020464"/>
                </a:lnTo>
                <a:lnTo>
                  <a:pt x="3259083" y="1021260"/>
                </a:lnTo>
                <a:lnTo>
                  <a:pt x="3253259" y="1022056"/>
                </a:lnTo>
                <a:lnTo>
                  <a:pt x="3247171" y="1022322"/>
                </a:lnTo>
                <a:lnTo>
                  <a:pt x="3240289" y="1022322"/>
                </a:lnTo>
                <a:lnTo>
                  <a:pt x="3233407" y="1021791"/>
                </a:lnTo>
                <a:lnTo>
                  <a:pt x="3226260" y="1020730"/>
                </a:lnTo>
                <a:lnTo>
                  <a:pt x="3219114" y="1019404"/>
                </a:lnTo>
                <a:lnTo>
                  <a:pt x="3211967" y="1017811"/>
                </a:lnTo>
                <a:lnTo>
                  <a:pt x="3204820" y="1015689"/>
                </a:lnTo>
                <a:lnTo>
                  <a:pt x="3198203" y="1013567"/>
                </a:lnTo>
                <a:lnTo>
                  <a:pt x="3192115" y="1011179"/>
                </a:lnTo>
                <a:lnTo>
                  <a:pt x="3186027" y="1008791"/>
                </a:lnTo>
                <a:lnTo>
                  <a:pt x="3180733" y="1006139"/>
                </a:lnTo>
                <a:lnTo>
                  <a:pt x="3176498" y="1003751"/>
                </a:lnTo>
                <a:lnTo>
                  <a:pt x="3172527" y="1001098"/>
                </a:lnTo>
                <a:lnTo>
                  <a:pt x="3169615" y="998976"/>
                </a:lnTo>
                <a:lnTo>
                  <a:pt x="3154263" y="1001098"/>
                </a:lnTo>
                <a:lnTo>
                  <a:pt x="3146322" y="1002425"/>
                </a:lnTo>
                <a:lnTo>
                  <a:pt x="3142352" y="1002690"/>
                </a:lnTo>
                <a:lnTo>
                  <a:pt x="3138911" y="1002690"/>
                </a:lnTo>
                <a:lnTo>
                  <a:pt x="3135734" y="1002425"/>
                </a:lnTo>
                <a:lnTo>
                  <a:pt x="3133088" y="1001894"/>
                </a:lnTo>
                <a:lnTo>
                  <a:pt x="3130970" y="1000833"/>
                </a:lnTo>
                <a:lnTo>
                  <a:pt x="3129911" y="1000302"/>
                </a:lnTo>
                <a:lnTo>
                  <a:pt x="3129117" y="999506"/>
                </a:lnTo>
                <a:lnTo>
                  <a:pt x="3128588" y="998445"/>
                </a:lnTo>
                <a:lnTo>
                  <a:pt x="3128323" y="997649"/>
                </a:lnTo>
                <a:lnTo>
                  <a:pt x="3128058" y="996588"/>
                </a:lnTo>
                <a:lnTo>
                  <a:pt x="3128058" y="995261"/>
                </a:lnTo>
                <a:lnTo>
                  <a:pt x="3128058" y="993935"/>
                </a:lnTo>
                <a:lnTo>
                  <a:pt x="3128588" y="992343"/>
                </a:lnTo>
                <a:lnTo>
                  <a:pt x="3130176" y="988629"/>
                </a:lnTo>
                <a:lnTo>
                  <a:pt x="3128323" y="989690"/>
                </a:lnTo>
                <a:lnTo>
                  <a:pt x="3126205" y="991017"/>
                </a:lnTo>
                <a:lnTo>
                  <a:pt x="3124617" y="991813"/>
                </a:lnTo>
                <a:lnTo>
                  <a:pt x="3122764" y="992343"/>
                </a:lnTo>
                <a:lnTo>
                  <a:pt x="3120647" y="992609"/>
                </a:lnTo>
                <a:lnTo>
                  <a:pt x="3118794" y="992609"/>
                </a:lnTo>
                <a:lnTo>
                  <a:pt x="3117206" y="992609"/>
                </a:lnTo>
                <a:lnTo>
                  <a:pt x="3115088" y="992343"/>
                </a:lnTo>
                <a:lnTo>
                  <a:pt x="3113235" y="991813"/>
                </a:lnTo>
                <a:lnTo>
                  <a:pt x="3111383" y="991282"/>
                </a:lnTo>
                <a:lnTo>
                  <a:pt x="3109530" y="989956"/>
                </a:lnTo>
                <a:lnTo>
                  <a:pt x="3107412" y="988894"/>
                </a:lnTo>
                <a:lnTo>
                  <a:pt x="3103971" y="985977"/>
                </a:lnTo>
                <a:lnTo>
                  <a:pt x="3100265" y="981997"/>
                </a:lnTo>
                <a:lnTo>
                  <a:pt x="3103706" y="981731"/>
                </a:lnTo>
                <a:lnTo>
                  <a:pt x="3107147" y="981466"/>
                </a:lnTo>
                <a:lnTo>
                  <a:pt x="3110588" y="980670"/>
                </a:lnTo>
                <a:lnTo>
                  <a:pt x="3114029" y="979344"/>
                </a:lnTo>
                <a:lnTo>
                  <a:pt x="3116941" y="978018"/>
                </a:lnTo>
                <a:lnTo>
                  <a:pt x="3119588" y="975895"/>
                </a:lnTo>
                <a:lnTo>
                  <a:pt x="3122235" y="973507"/>
                </a:lnTo>
                <a:lnTo>
                  <a:pt x="3124617" y="970855"/>
                </a:lnTo>
                <a:lnTo>
                  <a:pt x="3114294" y="969528"/>
                </a:lnTo>
                <a:lnTo>
                  <a:pt x="3107644" y="968576"/>
                </a:lnTo>
                <a:lnTo>
                  <a:pt x="3107941" y="968467"/>
                </a:lnTo>
                <a:lnTo>
                  <a:pt x="3105189" y="968255"/>
                </a:lnTo>
                <a:lnTo>
                  <a:pt x="3104765" y="968202"/>
                </a:lnTo>
                <a:lnTo>
                  <a:pt x="3104500" y="968202"/>
                </a:lnTo>
                <a:lnTo>
                  <a:pt x="3105189" y="968255"/>
                </a:lnTo>
                <a:lnTo>
                  <a:pt x="3106883" y="968467"/>
                </a:lnTo>
                <a:lnTo>
                  <a:pt x="3107644" y="968576"/>
                </a:lnTo>
                <a:lnTo>
                  <a:pt x="3094177" y="973507"/>
                </a:lnTo>
                <a:lnTo>
                  <a:pt x="3101589" y="962896"/>
                </a:lnTo>
                <a:lnTo>
                  <a:pt x="3090736" y="967671"/>
                </a:lnTo>
                <a:lnTo>
                  <a:pt x="3088089" y="965283"/>
                </a:lnTo>
                <a:lnTo>
                  <a:pt x="3087825" y="958121"/>
                </a:lnTo>
                <a:lnTo>
                  <a:pt x="3085442" y="961835"/>
                </a:lnTo>
                <a:lnTo>
                  <a:pt x="3079884" y="953876"/>
                </a:lnTo>
                <a:lnTo>
                  <a:pt x="3071414" y="946182"/>
                </a:lnTo>
                <a:lnTo>
                  <a:pt x="3078296" y="937428"/>
                </a:lnTo>
                <a:lnTo>
                  <a:pt x="3070619" y="943264"/>
                </a:lnTo>
                <a:lnTo>
                  <a:pt x="3069561" y="939815"/>
                </a:lnTo>
                <a:lnTo>
                  <a:pt x="3066120" y="938754"/>
                </a:lnTo>
                <a:lnTo>
                  <a:pt x="3065326" y="942203"/>
                </a:lnTo>
                <a:lnTo>
                  <a:pt x="3058708" y="943529"/>
                </a:lnTo>
                <a:lnTo>
                  <a:pt x="3056061" y="949631"/>
                </a:lnTo>
                <a:lnTo>
                  <a:pt x="3052091" y="950427"/>
                </a:lnTo>
                <a:lnTo>
                  <a:pt x="3056061" y="944591"/>
                </a:lnTo>
                <a:lnTo>
                  <a:pt x="3052885" y="942203"/>
                </a:lnTo>
                <a:lnTo>
                  <a:pt x="3053150" y="938224"/>
                </a:lnTo>
                <a:lnTo>
                  <a:pt x="3039915" y="939815"/>
                </a:lnTo>
                <a:lnTo>
                  <a:pt x="3042562" y="932652"/>
                </a:lnTo>
                <a:lnTo>
                  <a:pt x="3033827" y="940081"/>
                </a:lnTo>
                <a:lnTo>
                  <a:pt x="3037533" y="942733"/>
                </a:lnTo>
                <a:lnTo>
                  <a:pt x="3039121" y="944060"/>
                </a:lnTo>
                <a:lnTo>
                  <a:pt x="3039915" y="945386"/>
                </a:lnTo>
                <a:lnTo>
                  <a:pt x="3040444" y="946182"/>
                </a:lnTo>
                <a:lnTo>
                  <a:pt x="3040974" y="947509"/>
                </a:lnTo>
                <a:lnTo>
                  <a:pt x="3040974" y="948305"/>
                </a:lnTo>
                <a:lnTo>
                  <a:pt x="3040444" y="949100"/>
                </a:lnTo>
                <a:lnTo>
                  <a:pt x="3039915" y="949631"/>
                </a:lnTo>
                <a:lnTo>
                  <a:pt x="3039385" y="950427"/>
                </a:lnTo>
                <a:lnTo>
                  <a:pt x="3037003" y="951488"/>
                </a:lnTo>
                <a:lnTo>
                  <a:pt x="3034091" y="952284"/>
                </a:lnTo>
                <a:lnTo>
                  <a:pt x="3030650" y="953080"/>
                </a:lnTo>
                <a:lnTo>
                  <a:pt x="3026680" y="953345"/>
                </a:lnTo>
                <a:lnTo>
                  <a:pt x="3022974" y="953611"/>
                </a:lnTo>
                <a:lnTo>
                  <a:pt x="3015033" y="953611"/>
                </a:lnTo>
                <a:lnTo>
                  <a:pt x="3008681" y="953345"/>
                </a:lnTo>
                <a:lnTo>
                  <a:pt x="3004975" y="953080"/>
                </a:lnTo>
                <a:lnTo>
                  <a:pt x="3006828" y="955998"/>
                </a:lnTo>
                <a:lnTo>
                  <a:pt x="3003387" y="956529"/>
                </a:lnTo>
                <a:lnTo>
                  <a:pt x="3002063" y="959712"/>
                </a:lnTo>
                <a:lnTo>
                  <a:pt x="2993858" y="962100"/>
                </a:lnTo>
                <a:lnTo>
                  <a:pt x="2986976" y="963957"/>
                </a:lnTo>
                <a:lnTo>
                  <a:pt x="2983799" y="965018"/>
                </a:lnTo>
                <a:lnTo>
                  <a:pt x="2980623" y="966610"/>
                </a:lnTo>
                <a:lnTo>
                  <a:pt x="2977711" y="968467"/>
                </a:lnTo>
                <a:lnTo>
                  <a:pt x="2974800" y="970855"/>
                </a:lnTo>
                <a:lnTo>
                  <a:pt x="2966065" y="969528"/>
                </a:lnTo>
                <a:lnTo>
                  <a:pt x="2958918" y="967671"/>
                </a:lnTo>
                <a:lnTo>
                  <a:pt x="2953095" y="965814"/>
                </a:lnTo>
                <a:lnTo>
                  <a:pt x="2950977" y="965018"/>
                </a:lnTo>
                <a:lnTo>
                  <a:pt x="2949124" y="963957"/>
                </a:lnTo>
                <a:lnTo>
                  <a:pt x="2947536" y="962896"/>
                </a:lnTo>
                <a:lnTo>
                  <a:pt x="2946477" y="961835"/>
                </a:lnTo>
                <a:lnTo>
                  <a:pt x="2945154" y="960508"/>
                </a:lnTo>
                <a:lnTo>
                  <a:pt x="2944624" y="959447"/>
                </a:lnTo>
                <a:lnTo>
                  <a:pt x="2944360" y="958386"/>
                </a:lnTo>
                <a:lnTo>
                  <a:pt x="2944360" y="957060"/>
                </a:lnTo>
                <a:lnTo>
                  <a:pt x="2944624" y="955998"/>
                </a:lnTo>
                <a:lnTo>
                  <a:pt x="2944889" y="954672"/>
                </a:lnTo>
                <a:lnTo>
                  <a:pt x="2945683" y="953611"/>
                </a:lnTo>
                <a:lnTo>
                  <a:pt x="2946742" y="952284"/>
                </a:lnTo>
                <a:lnTo>
                  <a:pt x="2949389" y="949631"/>
                </a:lnTo>
                <a:lnTo>
                  <a:pt x="2952830" y="946978"/>
                </a:lnTo>
                <a:lnTo>
                  <a:pt x="2957330" y="944591"/>
                </a:lnTo>
                <a:lnTo>
                  <a:pt x="2962094" y="941938"/>
                </a:lnTo>
                <a:lnTo>
                  <a:pt x="2967918" y="938754"/>
                </a:lnTo>
                <a:lnTo>
                  <a:pt x="2974006" y="936101"/>
                </a:lnTo>
                <a:lnTo>
                  <a:pt x="2980358" y="933448"/>
                </a:lnTo>
                <a:lnTo>
                  <a:pt x="2994917" y="928408"/>
                </a:lnTo>
                <a:lnTo>
                  <a:pt x="3009740" y="923102"/>
                </a:lnTo>
                <a:lnTo>
                  <a:pt x="3024827" y="918061"/>
                </a:lnTo>
                <a:lnTo>
                  <a:pt x="3039121" y="913551"/>
                </a:lnTo>
                <a:lnTo>
                  <a:pt x="3064002" y="905858"/>
                </a:lnTo>
                <a:lnTo>
                  <a:pt x="3072737" y="903205"/>
                </a:lnTo>
                <a:lnTo>
                  <a:pt x="3078825" y="901348"/>
                </a:lnTo>
                <a:lnTo>
                  <a:pt x="3078296" y="896572"/>
                </a:lnTo>
                <a:lnTo>
                  <a:pt x="3077766" y="892062"/>
                </a:lnTo>
                <a:lnTo>
                  <a:pt x="3076972" y="888083"/>
                </a:lnTo>
                <a:lnTo>
                  <a:pt x="3076178" y="883838"/>
                </a:lnTo>
                <a:lnTo>
                  <a:pt x="3074855" y="880389"/>
                </a:lnTo>
                <a:lnTo>
                  <a:pt x="3074325" y="876941"/>
                </a:lnTo>
                <a:lnTo>
                  <a:pt x="3074060" y="873492"/>
                </a:lnTo>
                <a:lnTo>
                  <a:pt x="3074060" y="870308"/>
                </a:lnTo>
                <a:lnTo>
                  <a:pt x="3074325" y="868982"/>
                </a:lnTo>
                <a:lnTo>
                  <a:pt x="3074590" y="867390"/>
                </a:lnTo>
                <a:lnTo>
                  <a:pt x="3075119" y="866063"/>
                </a:lnTo>
                <a:lnTo>
                  <a:pt x="3076178" y="864737"/>
                </a:lnTo>
                <a:lnTo>
                  <a:pt x="3077237" y="863411"/>
                </a:lnTo>
                <a:lnTo>
                  <a:pt x="3078296" y="861819"/>
                </a:lnTo>
                <a:lnTo>
                  <a:pt x="3080148" y="860758"/>
                </a:lnTo>
                <a:lnTo>
                  <a:pt x="3082001" y="859166"/>
                </a:lnTo>
                <a:lnTo>
                  <a:pt x="3086766" y="856778"/>
                </a:lnTo>
                <a:lnTo>
                  <a:pt x="3092854" y="854391"/>
                </a:lnTo>
                <a:lnTo>
                  <a:pt x="3100265" y="852003"/>
                </a:lnTo>
                <a:lnTo>
                  <a:pt x="3109265" y="849881"/>
                </a:lnTo>
                <a:lnTo>
                  <a:pt x="3109530" y="849881"/>
                </a:lnTo>
                <a:lnTo>
                  <a:pt x="3113577" y="849226"/>
                </a:lnTo>
                <a:lnTo>
                  <a:pt x="3114029" y="849350"/>
                </a:lnTo>
                <a:lnTo>
                  <a:pt x="3116941" y="850146"/>
                </a:lnTo>
                <a:lnTo>
                  <a:pt x="3120117" y="850411"/>
                </a:lnTo>
                <a:lnTo>
                  <a:pt x="3123294" y="850411"/>
                </a:lnTo>
                <a:lnTo>
                  <a:pt x="3126470" y="850146"/>
                </a:lnTo>
                <a:lnTo>
                  <a:pt x="3129911" y="849881"/>
                </a:lnTo>
                <a:lnTo>
                  <a:pt x="3133088" y="848819"/>
                </a:lnTo>
                <a:lnTo>
                  <a:pt x="3134872" y="848169"/>
                </a:lnTo>
                <a:lnTo>
                  <a:pt x="3136793" y="848554"/>
                </a:lnTo>
                <a:lnTo>
                  <a:pt x="3139176" y="849350"/>
                </a:lnTo>
                <a:lnTo>
                  <a:pt x="3141028" y="850942"/>
                </a:lnTo>
                <a:lnTo>
                  <a:pt x="3142617" y="852533"/>
                </a:lnTo>
                <a:lnTo>
                  <a:pt x="3144205" y="854656"/>
                </a:lnTo>
                <a:lnTo>
                  <a:pt x="3144999" y="857043"/>
                </a:lnTo>
                <a:lnTo>
                  <a:pt x="3145793" y="860227"/>
                </a:lnTo>
                <a:lnTo>
                  <a:pt x="3146322" y="863941"/>
                </a:lnTo>
                <a:lnTo>
                  <a:pt x="3146587" y="868186"/>
                </a:lnTo>
                <a:lnTo>
                  <a:pt x="3141822" y="872696"/>
                </a:lnTo>
                <a:lnTo>
                  <a:pt x="3142087" y="872696"/>
                </a:lnTo>
                <a:lnTo>
                  <a:pt x="3144469" y="872165"/>
                </a:lnTo>
                <a:lnTo>
                  <a:pt x="3155322" y="864737"/>
                </a:lnTo>
                <a:lnTo>
                  <a:pt x="3164057" y="859431"/>
                </a:lnTo>
                <a:lnTo>
                  <a:pt x="3173321" y="853595"/>
                </a:lnTo>
                <a:lnTo>
                  <a:pt x="3182056" y="848554"/>
                </a:lnTo>
                <a:lnTo>
                  <a:pt x="3185497" y="846432"/>
                </a:lnTo>
                <a:lnTo>
                  <a:pt x="3188674" y="845105"/>
                </a:lnTo>
                <a:lnTo>
                  <a:pt x="3189666" y="844774"/>
                </a:lnTo>
                <a:lnTo>
                  <a:pt x="3191797" y="844309"/>
                </a:lnTo>
                <a:lnTo>
                  <a:pt x="3192379" y="844309"/>
                </a:lnTo>
                <a:lnTo>
                  <a:pt x="3192644" y="844575"/>
                </a:lnTo>
                <a:lnTo>
                  <a:pt x="3192644" y="844840"/>
                </a:lnTo>
                <a:lnTo>
                  <a:pt x="3191585" y="846432"/>
                </a:lnTo>
                <a:lnTo>
                  <a:pt x="3194232" y="843779"/>
                </a:lnTo>
                <a:lnTo>
                  <a:pt x="3191797" y="844309"/>
                </a:lnTo>
                <a:lnTo>
                  <a:pt x="3191056" y="844309"/>
                </a:lnTo>
                <a:lnTo>
                  <a:pt x="3189666" y="844774"/>
                </a:lnTo>
                <a:lnTo>
                  <a:pt x="3188144" y="845105"/>
                </a:lnTo>
                <a:lnTo>
                  <a:pt x="3194232" y="840861"/>
                </a:lnTo>
                <a:lnTo>
                  <a:pt x="3190526" y="841126"/>
                </a:lnTo>
                <a:lnTo>
                  <a:pt x="3187350" y="840861"/>
                </a:lnTo>
                <a:lnTo>
                  <a:pt x="3184174" y="840595"/>
                </a:lnTo>
                <a:lnTo>
                  <a:pt x="3181262" y="840065"/>
                </a:lnTo>
                <a:lnTo>
                  <a:pt x="3175968" y="838208"/>
                </a:lnTo>
                <a:lnTo>
                  <a:pt x="3171204" y="836616"/>
                </a:lnTo>
                <a:lnTo>
                  <a:pt x="3166174" y="834759"/>
                </a:lnTo>
                <a:lnTo>
                  <a:pt x="3163792" y="834493"/>
                </a:lnTo>
                <a:lnTo>
                  <a:pt x="3161145" y="833963"/>
                </a:lnTo>
                <a:lnTo>
                  <a:pt x="3158498" y="833963"/>
                </a:lnTo>
                <a:lnTo>
                  <a:pt x="3155587" y="834228"/>
                </a:lnTo>
                <a:lnTo>
                  <a:pt x="3152410" y="834759"/>
                </a:lnTo>
                <a:lnTo>
                  <a:pt x="3149234" y="835820"/>
                </a:lnTo>
                <a:lnTo>
                  <a:pt x="3147646" y="838473"/>
                </a:lnTo>
                <a:lnTo>
                  <a:pt x="3145793" y="840861"/>
                </a:lnTo>
                <a:lnTo>
                  <a:pt x="3143940" y="842983"/>
                </a:lnTo>
                <a:lnTo>
                  <a:pt x="3141558" y="844840"/>
                </a:lnTo>
                <a:lnTo>
                  <a:pt x="3138911" y="846432"/>
                </a:lnTo>
                <a:lnTo>
                  <a:pt x="3135999" y="847758"/>
                </a:lnTo>
                <a:lnTo>
                  <a:pt x="3134872" y="848169"/>
                </a:lnTo>
                <a:lnTo>
                  <a:pt x="3134146" y="848024"/>
                </a:lnTo>
                <a:lnTo>
                  <a:pt x="3131499" y="847758"/>
                </a:lnTo>
                <a:lnTo>
                  <a:pt x="3128323" y="847758"/>
                </a:lnTo>
                <a:lnTo>
                  <a:pt x="3125147" y="848024"/>
                </a:lnTo>
                <a:lnTo>
                  <a:pt x="3117735" y="848554"/>
                </a:lnTo>
                <a:lnTo>
                  <a:pt x="3113577" y="849226"/>
                </a:lnTo>
                <a:lnTo>
                  <a:pt x="3111118" y="848554"/>
                </a:lnTo>
                <a:lnTo>
                  <a:pt x="3108736" y="847493"/>
                </a:lnTo>
                <a:lnTo>
                  <a:pt x="3106353" y="845901"/>
                </a:lnTo>
                <a:lnTo>
                  <a:pt x="3127794" y="824678"/>
                </a:lnTo>
                <a:lnTo>
                  <a:pt x="3126470" y="818841"/>
                </a:lnTo>
                <a:lnTo>
                  <a:pt x="3125147" y="813270"/>
                </a:lnTo>
                <a:lnTo>
                  <a:pt x="3123029" y="807964"/>
                </a:lnTo>
                <a:lnTo>
                  <a:pt x="3121970" y="805576"/>
                </a:lnTo>
                <a:lnTo>
                  <a:pt x="3120647" y="802924"/>
                </a:lnTo>
                <a:lnTo>
                  <a:pt x="3119323" y="801067"/>
                </a:lnTo>
                <a:lnTo>
                  <a:pt x="3117471" y="798944"/>
                </a:lnTo>
                <a:lnTo>
                  <a:pt x="3115618" y="797087"/>
                </a:lnTo>
                <a:lnTo>
                  <a:pt x="3114029" y="795230"/>
                </a:lnTo>
                <a:lnTo>
                  <a:pt x="3111647" y="793904"/>
                </a:lnTo>
                <a:lnTo>
                  <a:pt x="3109530" y="792842"/>
                </a:lnTo>
                <a:lnTo>
                  <a:pt x="3106883" y="791516"/>
                </a:lnTo>
                <a:lnTo>
                  <a:pt x="3104236" y="790985"/>
                </a:lnTo>
                <a:lnTo>
                  <a:pt x="3109000" y="786210"/>
                </a:lnTo>
                <a:lnTo>
                  <a:pt x="3095766" y="788598"/>
                </a:lnTo>
                <a:lnTo>
                  <a:pt x="3098412" y="776925"/>
                </a:lnTo>
                <a:lnTo>
                  <a:pt x="3091795" y="778517"/>
                </a:lnTo>
                <a:lnTo>
                  <a:pt x="3093648" y="781700"/>
                </a:lnTo>
                <a:lnTo>
                  <a:pt x="3092324" y="782761"/>
                </a:lnTo>
                <a:lnTo>
                  <a:pt x="3091001" y="783292"/>
                </a:lnTo>
                <a:lnTo>
                  <a:pt x="3089678" y="783822"/>
                </a:lnTo>
                <a:lnTo>
                  <a:pt x="3088089" y="783822"/>
                </a:lnTo>
                <a:lnTo>
                  <a:pt x="3086766" y="783822"/>
                </a:lnTo>
                <a:lnTo>
                  <a:pt x="3085178" y="783292"/>
                </a:lnTo>
                <a:lnTo>
                  <a:pt x="3083590" y="782761"/>
                </a:lnTo>
                <a:lnTo>
                  <a:pt x="3082266" y="781700"/>
                </a:lnTo>
                <a:lnTo>
                  <a:pt x="3079884" y="779843"/>
                </a:lnTo>
                <a:lnTo>
                  <a:pt x="3077766" y="777455"/>
                </a:lnTo>
                <a:lnTo>
                  <a:pt x="3076178" y="774802"/>
                </a:lnTo>
                <a:lnTo>
                  <a:pt x="3075119" y="772149"/>
                </a:lnTo>
                <a:lnTo>
                  <a:pt x="3068767" y="774007"/>
                </a:lnTo>
                <a:lnTo>
                  <a:pt x="3065855" y="773211"/>
                </a:lnTo>
                <a:lnTo>
                  <a:pt x="3064267" y="772680"/>
                </a:lnTo>
                <a:lnTo>
                  <a:pt x="3062414" y="772680"/>
                </a:lnTo>
                <a:lnTo>
                  <a:pt x="3060296" y="772945"/>
                </a:lnTo>
                <a:lnTo>
                  <a:pt x="3057649" y="773476"/>
                </a:lnTo>
                <a:lnTo>
                  <a:pt x="3052091" y="775598"/>
                </a:lnTo>
                <a:lnTo>
                  <a:pt x="3046532" y="777986"/>
                </a:lnTo>
                <a:lnTo>
                  <a:pt x="3040974" y="780639"/>
                </a:lnTo>
                <a:lnTo>
                  <a:pt x="3036474" y="783026"/>
                </a:lnTo>
                <a:lnTo>
                  <a:pt x="3031974" y="785679"/>
                </a:lnTo>
                <a:lnTo>
                  <a:pt x="3033827" y="782231"/>
                </a:lnTo>
                <a:lnTo>
                  <a:pt x="3032768" y="779313"/>
                </a:lnTo>
                <a:lnTo>
                  <a:pt x="3036474" y="778251"/>
                </a:lnTo>
                <a:lnTo>
                  <a:pt x="3040179" y="777190"/>
                </a:lnTo>
                <a:lnTo>
                  <a:pt x="3043885" y="775598"/>
                </a:lnTo>
                <a:lnTo>
                  <a:pt x="3047326" y="774007"/>
                </a:lnTo>
                <a:lnTo>
                  <a:pt x="3050503" y="772149"/>
                </a:lnTo>
                <a:lnTo>
                  <a:pt x="3053679" y="770027"/>
                </a:lnTo>
                <a:lnTo>
                  <a:pt x="3057120" y="767639"/>
                </a:lnTo>
                <a:lnTo>
                  <a:pt x="3060032" y="765252"/>
                </a:lnTo>
                <a:lnTo>
                  <a:pt x="3057120" y="762599"/>
                </a:lnTo>
                <a:lnTo>
                  <a:pt x="3053679" y="759415"/>
                </a:lnTo>
                <a:lnTo>
                  <a:pt x="3048914" y="753579"/>
                </a:lnTo>
                <a:lnTo>
                  <a:pt x="3046797" y="751191"/>
                </a:lnTo>
                <a:lnTo>
                  <a:pt x="3046414" y="750712"/>
                </a:lnTo>
                <a:lnTo>
                  <a:pt x="3047326" y="750396"/>
                </a:lnTo>
                <a:lnTo>
                  <a:pt x="3046267" y="749600"/>
                </a:lnTo>
                <a:lnTo>
                  <a:pt x="3045738" y="749600"/>
                </a:lnTo>
                <a:lnTo>
                  <a:pt x="3045738" y="749865"/>
                </a:lnTo>
                <a:lnTo>
                  <a:pt x="3046414" y="750712"/>
                </a:lnTo>
                <a:lnTo>
                  <a:pt x="3032768" y="755436"/>
                </a:lnTo>
                <a:lnTo>
                  <a:pt x="3030650" y="752518"/>
                </a:lnTo>
                <a:lnTo>
                  <a:pt x="3036474" y="748538"/>
                </a:lnTo>
                <a:lnTo>
                  <a:pt x="3033562" y="746151"/>
                </a:lnTo>
                <a:lnTo>
                  <a:pt x="3017680" y="750661"/>
                </a:lnTo>
                <a:lnTo>
                  <a:pt x="3018474" y="736069"/>
                </a:lnTo>
                <a:lnTo>
                  <a:pt x="3004975" y="736335"/>
                </a:lnTo>
                <a:lnTo>
                  <a:pt x="3003652" y="732886"/>
                </a:lnTo>
                <a:lnTo>
                  <a:pt x="2994122" y="730233"/>
                </a:lnTo>
                <a:lnTo>
                  <a:pt x="2996505" y="723866"/>
                </a:lnTo>
                <a:lnTo>
                  <a:pt x="2989623" y="732356"/>
                </a:lnTo>
                <a:lnTo>
                  <a:pt x="2981417" y="735539"/>
                </a:lnTo>
                <a:lnTo>
                  <a:pt x="2989623" y="736069"/>
                </a:lnTo>
                <a:lnTo>
                  <a:pt x="2992270" y="736335"/>
                </a:lnTo>
                <a:lnTo>
                  <a:pt x="2994122" y="736600"/>
                </a:lnTo>
                <a:lnTo>
                  <a:pt x="2995446" y="737131"/>
                </a:lnTo>
                <a:lnTo>
                  <a:pt x="2995975" y="737396"/>
                </a:lnTo>
                <a:lnTo>
                  <a:pt x="2995711" y="738192"/>
                </a:lnTo>
                <a:lnTo>
                  <a:pt x="2995181" y="738988"/>
                </a:lnTo>
                <a:lnTo>
                  <a:pt x="2993858" y="739784"/>
                </a:lnTo>
                <a:lnTo>
                  <a:pt x="2992270" y="740580"/>
                </a:lnTo>
                <a:lnTo>
                  <a:pt x="2987240" y="742437"/>
                </a:lnTo>
                <a:lnTo>
                  <a:pt x="2980888" y="744559"/>
                </a:lnTo>
                <a:lnTo>
                  <a:pt x="2973741" y="746416"/>
                </a:lnTo>
                <a:lnTo>
                  <a:pt x="2957859" y="750396"/>
                </a:lnTo>
                <a:lnTo>
                  <a:pt x="2942507" y="753579"/>
                </a:lnTo>
                <a:lnTo>
                  <a:pt x="2931654" y="755701"/>
                </a:lnTo>
                <a:lnTo>
                  <a:pt x="2928743" y="755966"/>
                </a:lnTo>
                <a:lnTo>
                  <a:pt x="2928213" y="755966"/>
                </a:lnTo>
                <a:lnTo>
                  <a:pt x="2936684" y="758885"/>
                </a:lnTo>
                <a:lnTo>
                  <a:pt x="2938536" y="759681"/>
                </a:lnTo>
                <a:lnTo>
                  <a:pt x="2939331" y="760476"/>
                </a:lnTo>
                <a:lnTo>
                  <a:pt x="2939595" y="761272"/>
                </a:lnTo>
                <a:lnTo>
                  <a:pt x="2939860" y="761803"/>
                </a:lnTo>
                <a:lnTo>
                  <a:pt x="2940125" y="763130"/>
                </a:lnTo>
                <a:lnTo>
                  <a:pt x="2941183" y="764456"/>
                </a:lnTo>
                <a:lnTo>
                  <a:pt x="2922125" y="759150"/>
                </a:lnTo>
                <a:lnTo>
                  <a:pt x="2909730" y="755301"/>
                </a:lnTo>
                <a:lnTo>
                  <a:pt x="2908626" y="754905"/>
                </a:lnTo>
                <a:lnTo>
                  <a:pt x="2903332" y="753314"/>
                </a:lnTo>
                <a:lnTo>
                  <a:pt x="2909730" y="755301"/>
                </a:lnTo>
                <a:lnTo>
                  <a:pt x="2912332" y="756232"/>
                </a:lnTo>
                <a:lnTo>
                  <a:pt x="2915243" y="757293"/>
                </a:lnTo>
                <a:lnTo>
                  <a:pt x="2917626" y="758354"/>
                </a:lnTo>
                <a:lnTo>
                  <a:pt x="2918684" y="759150"/>
                </a:lnTo>
                <a:lnTo>
                  <a:pt x="2919478" y="759946"/>
                </a:lnTo>
                <a:lnTo>
                  <a:pt x="2919478" y="761007"/>
                </a:lnTo>
                <a:lnTo>
                  <a:pt x="2918949" y="761538"/>
                </a:lnTo>
                <a:lnTo>
                  <a:pt x="2917361" y="763130"/>
                </a:lnTo>
                <a:lnTo>
                  <a:pt x="2914979" y="764456"/>
                </a:lnTo>
                <a:lnTo>
                  <a:pt x="2914185" y="765252"/>
                </a:lnTo>
                <a:lnTo>
                  <a:pt x="2913390" y="766048"/>
                </a:lnTo>
                <a:lnTo>
                  <a:pt x="2913126" y="767109"/>
                </a:lnTo>
                <a:lnTo>
                  <a:pt x="2913390" y="767905"/>
                </a:lnTo>
                <a:lnTo>
                  <a:pt x="2908891" y="766844"/>
                </a:lnTo>
                <a:lnTo>
                  <a:pt x="2903861" y="765782"/>
                </a:lnTo>
                <a:lnTo>
                  <a:pt x="2898567" y="764986"/>
                </a:lnTo>
                <a:lnTo>
                  <a:pt x="2893009" y="764456"/>
                </a:lnTo>
                <a:lnTo>
                  <a:pt x="2887186" y="764456"/>
                </a:lnTo>
                <a:lnTo>
                  <a:pt x="2881098" y="764456"/>
                </a:lnTo>
                <a:lnTo>
                  <a:pt x="2875274" y="764721"/>
                </a:lnTo>
                <a:lnTo>
                  <a:pt x="2869716" y="764986"/>
                </a:lnTo>
                <a:lnTo>
                  <a:pt x="2859128" y="766313"/>
                </a:lnTo>
                <a:lnTo>
                  <a:pt x="2850658" y="767905"/>
                </a:lnTo>
                <a:lnTo>
                  <a:pt x="2847217" y="768966"/>
                </a:lnTo>
                <a:lnTo>
                  <a:pt x="2844570" y="769762"/>
                </a:lnTo>
                <a:lnTo>
                  <a:pt x="2842452" y="770558"/>
                </a:lnTo>
                <a:lnTo>
                  <a:pt x="2841658" y="771619"/>
                </a:lnTo>
                <a:lnTo>
                  <a:pt x="2833452" y="772680"/>
                </a:lnTo>
                <a:lnTo>
                  <a:pt x="2829482" y="772415"/>
                </a:lnTo>
                <a:lnTo>
                  <a:pt x="2826835" y="771884"/>
                </a:lnTo>
                <a:lnTo>
                  <a:pt x="2825247" y="770823"/>
                </a:lnTo>
                <a:lnTo>
                  <a:pt x="2823923" y="769762"/>
                </a:lnTo>
                <a:lnTo>
                  <a:pt x="2823394" y="768170"/>
                </a:lnTo>
                <a:lnTo>
                  <a:pt x="2823129" y="766844"/>
                </a:lnTo>
                <a:lnTo>
                  <a:pt x="2823129" y="765252"/>
                </a:lnTo>
                <a:lnTo>
                  <a:pt x="2823394" y="763926"/>
                </a:lnTo>
                <a:lnTo>
                  <a:pt x="2823923" y="761538"/>
                </a:lnTo>
                <a:lnTo>
                  <a:pt x="2823923" y="760742"/>
                </a:lnTo>
                <a:lnTo>
                  <a:pt x="2823659" y="760476"/>
                </a:lnTo>
                <a:lnTo>
                  <a:pt x="2822865" y="759946"/>
                </a:lnTo>
                <a:lnTo>
                  <a:pt x="2821012" y="760742"/>
                </a:lnTo>
                <a:lnTo>
                  <a:pt x="2818894" y="761538"/>
                </a:lnTo>
                <a:lnTo>
                  <a:pt x="2815718" y="763395"/>
                </a:lnTo>
                <a:lnTo>
                  <a:pt x="2813336" y="761007"/>
                </a:lnTo>
                <a:lnTo>
                  <a:pt x="2807248" y="763130"/>
                </a:lnTo>
                <a:lnTo>
                  <a:pt x="2809100" y="765782"/>
                </a:lnTo>
                <a:lnTo>
                  <a:pt x="2801160" y="767374"/>
                </a:lnTo>
                <a:lnTo>
                  <a:pt x="2794278" y="767905"/>
                </a:lnTo>
                <a:lnTo>
                  <a:pt x="2791366" y="768170"/>
                </a:lnTo>
                <a:lnTo>
                  <a:pt x="2789248" y="767905"/>
                </a:lnTo>
                <a:lnTo>
                  <a:pt x="2787925" y="767374"/>
                </a:lnTo>
                <a:lnTo>
                  <a:pt x="2787395" y="767109"/>
                </a:lnTo>
                <a:lnTo>
                  <a:pt x="2787131" y="766844"/>
                </a:lnTo>
                <a:lnTo>
                  <a:pt x="2781837" y="766048"/>
                </a:lnTo>
                <a:lnTo>
                  <a:pt x="2777072" y="764986"/>
                </a:lnTo>
                <a:lnTo>
                  <a:pt x="2774955" y="764191"/>
                </a:lnTo>
                <a:lnTo>
                  <a:pt x="2773102" y="763395"/>
                </a:lnTo>
                <a:lnTo>
                  <a:pt x="2771778" y="762334"/>
                </a:lnTo>
                <a:lnTo>
                  <a:pt x="2770455" y="761538"/>
                </a:lnTo>
                <a:lnTo>
                  <a:pt x="2769661" y="759946"/>
                </a:lnTo>
                <a:lnTo>
                  <a:pt x="2768867" y="758885"/>
                </a:lnTo>
                <a:lnTo>
                  <a:pt x="2768602" y="757293"/>
                </a:lnTo>
                <a:lnTo>
                  <a:pt x="2768602" y="755701"/>
                </a:lnTo>
                <a:lnTo>
                  <a:pt x="2768867" y="753844"/>
                </a:lnTo>
                <a:lnTo>
                  <a:pt x="2769396" y="752252"/>
                </a:lnTo>
                <a:lnTo>
                  <a:pt x="2770455" y="749865"/>
                </a:lnTo>
                <a:lnTo>
                  <a:pt x="2771778" y="747477"/>
                </a:lnTo>
                <a:lnTo>
                  <a:pt x="2768602" y="744559"/>
                </a:lnTo>
                <a:lnTo>
                  <a:pt x="2770984" y="744294"/>
                </a:lnTo>
                <a:lnTo>
                  <a:pt x="2774425" y="744294"/>
                </a:lnTo>
                <a:lnTo>
                  <a:pt x="2783425" y="744294"/>
                </a:lnTo>
                <a:lnTo>
                  <a:pt x="2794013" y="744294"/>
                </a:lnTo>
                <a:lnTo>
                  <a:pt x="2804336" y="744559"/>
                </a:lnTo>
                <a:lnTo>
                  <a:pt x="2808836" y="744294"/>
                </a:lnTo>
                <a:lnTo>
                  <a:pt x="2812806" y="743763"/>
                </a:lnTo>
                <a:lnTo>
                  <a:pt x="2815453" y="743498"/>
                </a:lnTo>
                <a:lnTo>
                  <a:pt x="2816777" y="743232"/>
                </a:lnTo>
                <a:lnTo>
                  <a:pt x="2817571" y="742702"/>
                </a:lnTo>
                <a:lnTo>
                  <a:pt x="2817835" y="742437"/>
                </a:lnTo>
                <a:lnTo>
                  <a:pt x="2817835" y="741906"/>
                </a:lnTo>
                <a:lnTo>
                  <a:pt x="2817571" y="741375"/>
                </a:lnTo>
                <a:lnTo>
                  <a:pt x="2816777" y="740314"/>
                </a:lnTo>
                <a:lnTo>
                  <a:pt x="2814130" y="738722"/>
                </a:lnTo>
                <a:lnTo>
                  <a:pt x="2809100" y="736600"/>
                </a:lnTo>
                <a:lnTo>
                  <a:pt x="2809100" y="732621"/>
                </a:lnTo>
                <a:lnTo>
                  <a:pt x="2808836" y="732621"/>
                </a:lnTo>
                <a:lnTo>
                  <a:pt x="2808306" y="732886"/>
                </a:lnTo>
                <a:lnTo>
                  <a:pt x="2808042" y="732886"/>
                </a:lnTo>
                <a:lnTo>
                  <a:pt x="2807512" y="732886"/>
                </a:lnTo>
                <a:lnTo>
                  <a:pt x="2806718" y="732886"/>
                </a:lnTo>
                <a:lnTo>
                  <a:pt x="2806189" y="733417"/>
                </a:lnTo>
                <a:lnTo>
                  <a:pt x="2805130" y="733417"/>
                </a:lnTo>
                <a:lnTo>
                  <a:pt x="2801424" y="733947"/>
                </a:lnTo>
                <a:lnTo>
                  <a:pt x="2796395" y="736069"/>
                </a:lnTo>
                <a:lnTo>
                  <a:pt x="2791631" y="737396"/>
                </a:lnTo>
                <a:lnTo>
                  <a:pt x="2787131" y="737927"/>
                </a:lnTo>
                <a:lnTo>
                  <a:pt x="2782366" y="738192"/>
                </a:lnTo>
                <a:lnTo>
                  <a:pt x="2777866" y="737661"/>
                </a:lnTo>
                <a:lnTo>
                  <a:pt x="2773631" y="736600"/>
                </a:lnTo>
                <a:lnTo>
                  <a:pt x="2769396" y="735008"/>
                </a:lnTo>
                <a:lnTo>
                  <a:pt x="2765426" y="732621"/>
                </a:lnTo>
                <a:lnTo>
                  <a:pt x="2774690" y="717764"/>
                </a:lnTo>
                <a:lnTo>
                  <a:pt x="2781043" y="706622"/>
                </a:lnTo>
                <a:lnTo>
                  <a:pt x="2782896" y="703704"/>
                </a:lnTo>
                <a:lnTo>
                  <a:pt x="2783143" y="702959"/>
                </a:lnTo>
                <a:lnTo>
                  <a:pt x="2787925" y="696010"/>
                </a:lnTo>
                <a:lnTo>
                  <a:pt x="2793483" y="688582"/>
                </a:lnTo>
                <a:lnTo>
                  <a:pt x="2799571" y="682215"/>
                </a:lnTo>
                <a:lnTo>
                  <a:pt x="2806189" y="675583"/>
                </a:lnTo>
                <a:lnTo>
                  <a:pt x="2813071" y="669746"/>
                </a:lnTo>
                <a:lnTo>
                  <a:pt x="2820482" y="664440"/>
                </a:lnTo>
                <a:lnTo>
                  <a:pt x="2828159" y="659400"/>
                </a:lnTo>
                <a:lnTo>
                  <a:pt x="2836099" y="654889"/>
                </a:lnTo>
                <a:lnTo>
                  <a:pt x="2844305" y="650910"/>
                </a:lnTo>
                <a:lnTo>
                  <a:pt x="2852775" y="647196"/>
                </a:lnTo>
                <a:lnTo>
                  <a:pt x="2861245" y="644013"/>
                </a:lnTo>
                <a:lnTo>
                  <a:pt x="2869980" y="641360"/>
                </a:lnTo>
                <a:lnTo>
                  <a:pt x="2878980" y="639237"/>
                </a:lnTo>
                <a:lnTo>
                  <a:pt x="2887715" y="637380"/>
                </a:lnTo>
                <a:lnTo>
                  <a:pt x="2896715" y="636054"/>
                </a:lnTo>
                <a:lnTo>
                  <a:pt x="2905979" y="635258"/>
                </a:lnTo>
                <a:lnTo>
                  <a:pt x="2907832" y="638441"/>
                </a:lnTo>
                <a:lnTo>
                  <a:pt x="2890627" y="648523"/>
                </a:lnTo>
                <a:lnTo>
                  <a:pt x="2882950" y="653563"/>
                </a:lnTo>
                <a:lnTo>
                  <a:pt x="2879509" y="656216"/>
                </a:lnTo>
                <a:lnTo>
                  <a:pt x="2875804" y="658869"/>
                </a:lnTo>
                <a:lnTo>
                  <a:pt x="2872892" y="661522"/>
                </a:lnTo>
                <a:lnTo>
                  <a:pt x="2870245" y="664440"/>
                </a:lnTo>
                <a:lnTo>
                  <a:pt x="2868128" y="667624"/>
                </a:lnTo>
                <a:lnTo>
                  <a:pt x="2866010" y="671073"/>
                </a:lnTo>
                <a:lnTo>
                  <a:pt x="2864422" y="674521"/>
                </a:lnTo>
                <a:lnTo>
                  <a:pt x="2863098" y="677970"/>
                </a:lnTo>
                <a:lnTo>
                  <a:pt x="2862304" y="682215"/>
                </a:lnTo>
                <a:lnTo>
                  <a:pt x="2862040" y="686194"/>
                </a:lnTo>
                <a:lnTo>
                  <a:pt x="2860451" y="688847"/>
                </a:lnTo>
                <a:lnTo>
                  <a:pt x="2859128" y="691235"/>
                </a:lnTo>
                <a:lnTo>
                  <a:pt x="2858069" y="693623"/>
                </a:lnTo>
                <a:lnTo>
                  <a:pt x="2857540" y="696010"/>
                </a:lnTo>
                <a:lnTo>
                  <a:pt x="2857275" y="698398"/>
                </a:lnTo>
                <a:lnTo>
                  <a:pt x="2857275" y="700785"/>
                </a:lnTo>
                <a:lnTo>
                  <a:pt x="2857540" y="702642"/>
                </a:lnTo>
                <a:lnTo>
                  <a:pt x="2858069" y="705030"/>
                </a:lnTo>
                <a:lnTo>
                  <a:pt x="2858863" y="707153"/>
                </a:lnTo>
                <a:lnTo>
                  <a:pt x="2860187" y="709275"/>
                </a:lnTo>
                <a:lnTo>
                  <a:pt x="2861775" y="711132"/>
                </a:lnTo>
                <a:lnTo>
                  <a:pt x="2863628" y="713254"/>
                </a:lnTo>
                <a:lnTo>
                  <a:pt x="2866010" y="715377"/>
                </a:lnTo>
                <a:lnTo>
                  <a:pt x="2868657" y="717234"/>
                </a:lnTo>
                <a:lnTo>
                  <a:pt x="2871304" y="719091"/>
                </a:lnTo>
                <a:lnTo>
                  <a:pt x="2874480" y="720948"/>
                </a:lnTo>
                <a:lnTo>
                  <a:pt x="2863098" y="724397"/>
                </a:lnTo>
                <a:lnTo>
                  <a:pt x="2851981" y="728907"/>
                </a:lnTo>
                <a:lnTo>
                  <a:pt x="2841129" y="733682"/>
                </a:lnTo>
                <a:lnTo>
                  <a:pt x="2830541" y="738988"/>
                </a:lnTo>
                <a:lnTo>
                  <a:pt x="2839805" y="736335"/>
                </a:lnTo>
                <a:lnTo>
                  <a:pt x="2850658" y="733417"/>
                </a:lnTo>
                <a:lnTo>
                  <a:pt x="2868922" y="729172"/>
                </a:lnTo>
                <a:lnTo>
                  <a:pt x="2865481" y="730233"/>
                </a:lnTo>
                <a:lnTo>
                  <a:pt x="2867598" y="732621"/>
                </a:lnTo>
                <a:lnTo>
                  <a:pt x="2867069" y="735539"/>
                </a:lnTo>
                <a:lnTo>
                  <a:pt x="2881892" y="708214"/>
                </a:lnTo>
                <a:lnTo>
                  <a:pt x="2866804" y="706357"/>
                </a:lnTo>
                <a:lnTo>
                  <a:pt x="2869451" y="704765"/>
                </a:lnTo>
                <a:lnTo>
                  <a:pt x="2863628" y="699194"/>
                </a:lnTo>
                <a:lnTo>
                  <a:pt x="2866804" y="698663"/>
                </a:lnTo>
                <a:lnTo>
                  <a:pt x="2869980" y="697602"/>
                </a:lnTo>
                <a:lnTo>
                  <a:pt x="2877127" y="696806"/>
                </a:lnTo>
                <a:lnTo>
                  <a:pt x="2883480" y="696275"/>
                </a:lnTo>
                <a:lnTo>
                  <a:pt x="2889303" y="695480"/>
                </a:lnTo>
                <a:lnTo>
                  <a:pt x="2891685" y="694949"/>
                </a:lnTo>
                <a:lnTo>
                  <a:pt x="2893538" y="694418"/>
                </a:lnTo>
                <a:lnTo>
                  <a:pt x="2895126" y="693623"/>
                </a:lnTo>
                <a:lnTo>
                  <a:pt x="2895921" y="692827"/>
                </a:lnTo>
                <a:lnTo>
                  <a:pt x="2895921" y="692031"/>
                </a:lnTo>
                <a:lnTo>
                  <a:pt x="2895921" y="691235"/>
                </a:lnTo>
                <a:lnTo>
                  <a:pt x="2895391" y="689908"/>
                </a:lnTo>
                <a:lnTo>
                  <a:pt x="2894068" y="688051"/>
                </a:lnTo>
                <a:lnTo>
                  <a:pt x="2891685" y="685664"/>
                </a:lnTo>
                <a:lnTo>
                  <a:pt x="2895921" y="682745"/>
                </a:lnTo>
                <a:lnTo>
                  <a:pt x="2891950" y="680888"/>
                </a:lnTo>
                <a:lnTo>
                  <a:pt x="2879245" y="680623"/>
                </a:lnTo>
                <a:lnTo>
                  <a:pt x="2880568" y="677970"/>
                </a:lnTo>
                <a:lnTo>
                  <a:pt x="2880833" y="677970"/>
                </a:lnTo>
                <a:lnTo>
                  <a:pt x="2877921" y="675317"/>
                </a:lnTo>
                <a:lnTo>
                  <a:pt x="2889038" y="664175"/>
                </a:lnTo>
                <a:lnTo>
                  <a:pt x="2889038" y="663910"/>
                </a:lnTo>
                <a:lnTo>
                  <a:pt x="2891950" y="663910"/>
                </a:lnTo>
                <a:lnTo>
                  <a:pt x="2911538" y="666297"/>
                </a:lnTo>
                <a:lnTo>
                  <a:pt x="2888244" y="660991"/>
                </a:lnTo>
                <a:lnTo>
                  <a:pt x="2905450" y="658604"/>
                </a:lnTo>
                <a:lnTo>
                  <a:pt x="2914449" y="657542"/>
                </a:lnTo>
                <a:lnTo>
                  <a:pt x="2923184" y="656747"/>
                </a:lnTo>
                <a:lnTo>
                  <a:pt x="2898038" y="653829"/>
                </a:lnTo>
                <a:lnTo>
                  <a:pt x="2898832" y="652237"/>
                </a:lnTo>
                <a:lnTo>
                  <a:pt x="2900420" y="650910"/>
                </a:lnTo>
                <a:lnTo>
                  <a:pt x="2902273" y="649584"/>
                </a:lnTo>
                <a:lnTo>
                  <a:pt x="2904655" y="648257"/>
                </a:lnTo>
                <a:lnTo>
                  <a:pt x="2907302" y="647196"/>
                </a:lnTo>
                <a:lnTo>
                  <a:pt x="2910214" y="646135"/>
                </a:lnTo>
                <a:lnTo>
                  <a:pt x="2916302" y="644543"/>
                </a:lnTo>
                <a:lnTo>
                  <a:pt x="2922125" y="643217"/>
                </a:lnTo>
                <a:lnTo>
                  <a:pt x="2926361" y="642421"/>
                </a:lnTo>
                <a:lnTo>
                  <a:pt x="2929007" y="641890"/>
                </a:lnTo>
                <a:lnTo>
                  <a:pt x="2928743" y="641890"/>
                </a:lnTo>
                <a:lnTo>
                  <a:pt x="2925831" y="640564"/>
                </a:lnTo>
                <a:lnTo>
                  <a:pt x="2936948" y="635789"/>
                </a:lnTo>
                <a:lnTo>
                  <a:pt x="2941978" y="633666"/>
                </a:lnTo>
                <a:lnTo>
                  <a:pt x="2947007" y="632075"/>
                </a:lnTo>
                <a:lnTo>
                  <a:pt x="2951242" y="630748"/>
                </a:lnTo>
                <a:lnTo>
                  <a:pt x="2955742" y="629421"/>
                </a:lnTo>
                <a:lnTo>
                  <a:pt x="2959447" y="628891"/>
                </a:lnTo>
                <a:lnTo>
                  <a:pt x="2963418" y="628625"/>
                </a:lnTo>
                <a:close/>
                <a:moveTo>
                  <a:pt x="4762500" y="628593"/>
                </a:moveTo>
                <a:lnTo>
                  <a:pt x="4764484" y="629864"/>
                </a:lnTo>
                <a:lnTo>
                  <a:pt x="4765675" y="633357"/>
                </a:lnTo>
                <a:lnTo>
                  <a:pt x="4762698" y="633039"/>
                </a:lnTo>
                <a:lnTo>
                  <a:pt x="4763095" y="631451"/>
                </a:lnTo>
                <a:lnTo>
                  <a:pt x="4762500" y="628593"/>
                </a:lnTo>
                <a:close/>
                <a:moveTo>
                  <a:pt x="4858130" y="625902"/>
                </a:moveTo>
                <a:lnTo>
                  <a:pt x="4859437" y="627452"/>
                </a:lnTo>
                <a:lnTo>
                  <a:pt x="4859527" y="627478"/>
                </a:lnTo>
                <a:lnTo>
                  <a:pt x="4860056" y="627742"/>
                </a:lnTo>
                <a:lnTo>
                  <a:pt x="4860056" y="627478"/>
                </a:lnTo>
                <a:lnTo>
                  <a:pt x="4858997" y="626683"/>
                </a:lnTo>
                <a:lnTo>
                  <a:pt x="4858130" y="625902"/>
                </a:lnTo>
                <a:close/>
                <a:moveTo>
                  <a:pt x="4737100" y="620656"/>
                </a:moveTo>
                <a:lnTo>
                  <a:pt x="4746711" y="624360"/>
                </a:lnTo>
                <a:lnTo>
                  <a:pt x="4748213" y="626742"/>
                </a:lnTo>
                <a:lnTo>
                  <a:pt x="4748213" y="627006"/>
                </a:lnTo>
                <a:lnTo>
                  <a:pt x="4737100" y="620656"/>
                </a:lnTo>
                <a:close/>
                <a:moveTo>
                  <a:pt x="2368816" y="620301"/>
                </a:moveTo>
                <a:lnTo>
                  <a:pt x="2352147" y="627413"/>
                </a:lnTo>
                <a:lnTo>
                  <a:pt x="2354528" y="629257"/>
                </a:lnTo>
                <a:lnTo>
                  <a:pt x="2338653" y="638212"/>
                </a:lnTo>
                <a:lnTo>
                  <a:pt x="2332568" y="639792"/>
                </a:lnTo>
                <a:lnTo>
                  <a:pt x="2336272" y="632944"/>
                </a:lnTo>
                <a:lnTo>
                  <a:pt x="2323836" y="642953"/>
                </a:lnTo>
                <a:lnTo>
                  <a:pt x="2309549" y="649275"/>
                </a:lnTo>
                <a:lnTo>
                  <a:pt x="2302140" y="649012"/>
                </a:lnTo>
                <a:lnTo>
                  <a:pt x="2307961" y="645061"/>
                </a:lnTo>
                <a:lnTo>
                  <a:pt x="2306109" y="642953"/>
                </a:lnTo>
                <a:lnTo>
                  <a:pt x="2308755" y="640056"/>
                </a:lnTo>
                <a:lnTo>
                  <a:pt x="2295526" y="646641"/>
                </a:lnTo>
                <a:lnTo>
                  <a:pt x="2283620" y="646641"/>
                </a:lnTo>
                <a:lnTo>
                  <a:pt x="2280180" y="647958"/>
                </a:lnTo>
                <a:lnTo>
                  <a:pt x="2269067" y="648748"/>
                </a:lnTo>
                <a:lnTo>
                  <a:pt x="2273287" y="646329"/>
                </a:lnTo>
                <a:lnTo>
                  <a:pt x="2266951" y="647688"/>
                </a:lnTo>
                <a:lnTo>
                  <a:pt x="2270126" y="646327"/>
                </a:lnTo>
                <a:lnTo>
                  <a:pt x="2273301" y="646100"/>
                </a:lnTo>
                <a:lnTo>
                  <a:pt x="2273301" y="646321"/>
                </a:lnTo>
                <a:lnTo>
                  <a:pt x="2277799" y="643743"/>
                </a:lnTo>
                <a:lnTo>
                  <a:pt x="2275153" y="644007"/>
                </a:lnTo>
                <a:lnTo>
                  <a:pt x="2278063" y="642690"/>
                </a:lnTo>
                <a:lnTo>
                  <a:pt x="2266951" y="645851"/>
                </a:lnTo>
                <a:lnTo>
                  <a:pt x="2279651" y="640583"/>
                </a:lnTo>
                <a:lnTo>
                  <a:pt x="2292086" y="635842"/>
                </a:lnTo>
                <a:lnTo>
                  <a:pt x="2304257" y="632154"/>
                </a:lnTo>
                <a:lnTo>
                  <a:pt x="2316693" y="628730"/>
                </a:lnTo>
                <a:lnTo>
                  <a:pt x="2329128" y="626096"/>
                </a:lnTo>
                <a:lnTo>
                  <a:pt x="2341828" y="623989"/>
                </a:lnTo>
                <a:lnTo>
                  <a:pt x="2355057" y="621882"/>
                </a:lnTo>
                <a:lnTo>
                  <a:pt x="2368816" y="620301"/>
                </a:lnTo>
                <a:close/>
                <a:moveTo>
                  <a:pt x="3042709" y="617520"/>
                </a:moveTo>
                <a:lnTo>
                  <a:pt x="3046149" y="617520"/>
                </a:lnTo>
                <a:lnTo>
                  <a:pt x="3050382" y="618562"/>
                </a:lnTo>
                <a:lnTo>
                  <a:pt x="3055409" y="619604"/>
                </a:lnTo>
                <a:lnTo>
                  <a:pt x="3060701" y="621427"/>
                </a:lnTo>
                <a:lnTo>
                  <a:pt x="3065728" y="623510"/>
                </a:lnTo>
                <a:lnTo>
                  <a:pt x="3067845" y="624552"/>
                </a:lnTo>
                <a:lnTo>
                  <a:pt x="3069697" y="626115"/>
                </a:lnTo>
                <a:lnTo>
                  <a:pt x="3071284" y="627417"/>
                </a:lnTo>
                <a:lnTo>
                  <a:pt x="3072607" y="628980"/>
                </a:lnTo>
                <a:lnTo>
                  <a:pt x="3073136" y="630282"/>
                </a:lnTo>
                <a:lnTo>
                  <a:pt x="3073401" y="632105"/>
                </a:lnTo>
                <a:lnTo>
                  <a:pt x="3076576" y="635231"/>
                </a:lnTo>
                <a:lnTo>
                  <a:pt x="3076047" y="636273"/>
                </a:lnTo>
                <a:lnTo>
                  <a:pt x="3067845" y="640700"/>
                </a:lnTo>
                <a:lnTo>
                  <a:pt x="3037682" y="642523"/>
                </a:lnTo>
                <a:lnTo>
                  <a:pt x="3032920" y="645128"/>
                </a:lnTo>
                <a:lnTo>
                  <a:pt x="3027892" y="646951"/>
                </a:lnTo>
                <a:lnTo>
                  <a:pt x="3022865" y="648514"/>
                </a:lnTo>
                <a:lnTo>
                  <a:pt x="3017838" y="649555"/>
                </a:lnTo>
                <a:lnTo>
                  <a:pt x="3013076" y="650597"/>
                </a:lnTo>
                <a:lnTo>
                  <a:pt x="3008049" y="650858"/>
                </a:lnTo>
                <a:lnTo>
                  <a:pt x="3002757" y="650597"/>
                </a:lnTo>
                <a:lnTo>
                  <a:pt x="2997465" y="650076"/>
                </a:lnTo>
                <a:lnTo>
                  <a:pt x="2995084" y="638617"/>
                </a:lnTo>
                <a:lnTo>
                  <a:pt x="2984501" y="636012"/>
                </a:lnTo>
                <a:lnTo>
                  <a:pt x="2985030" y="634970"/>
                </a:lnTo>
                <a:lnTo>
                  <a:pt x="2987940" y="631585"/>
                </a:lnTo>
                <a:lnTo>
                  <a:pt x="2988734" y="626896"/>
                </a:lnTo>
                <a:lnTo>
                  <a:pt x="2995613" y="621688"/>
                </a:lnTo>
                <a:lnTo>
                  <a:pt x="2995878" y="621688"/>
                </a:lnTo>
                <a:lnTo>
                  <a:pt x="3019426" y="622208"/>
                </a:lnTo>
                <a:lnTo>
                  <a:pt x="3042709" y="617520"/>
                </a:lnTo>
                <a:close/>
                <a:moveTo>
                  <a:pt x="2409826" y="616350"/>
                </a:moveTo>
                <a:lnTo>
                  <a:pt x="2409297" y="616877"/>
                </a:lnTo>
                <a:lnTo>
                  <a:pt x="2406387" y="618457"/>
                </a:lnTo>
                <a:lnTo>
                  <a:pt x="2388924" y="622145"/>
                </a:lnTo>
                <a:lnTo>
                  <a:pt x="2373049" y="630574"/>
                </a:lnTo>
                <a:lnTo>
                  <a:pt x="2364053" y="627940"/>
                </a:lnTo>
                <a:lnTo>
                  <a:pt x="2377547" y="619511"/>
                </a:lnTo>
                <a:lnTo>
                  <a:pt x="2409826" y="616350"/>
                </a:lnTo>
                <a:close/>
                <a:moveTo>
                  <a:pt x="4941888" y="609620"/>
                </a:moveTo>
                <a:lnTo>
                  <a:pt x="4945636" y="611197"/>
                </a:lnTo>
                <a:lnTo>
                  <a:pt x="4959822" y="623020"/>
                </a:lnTo>
                <a:lnTo>
                  <a:pt x="4964372" y="624597"/>
                </a:lnTo>
                <a:lnTo>
                  <a:pt x="4982841" y="642202"/>
                </a:lnTo>
                <a:lnTo>
                  <a:pt x="4987926" y="647457"/>
                </a:lnTo>
                <a:lnTo>
                  <a:pt x="4987659" y="647720"/>
                </a:lnTo>
                <a:lnTo>
                  <a:pt x="4979361" y="640362"/>
                </a:lnTo>
                <a:lnTo>
                  <a:pt x="4975346" y="638786"/>
                </a:lnTo>
                <a:lnTo>
                  <a:pt x="4955004" y="624860"/>
                </a:lnTo>
                <a:lnTo>
                  <a:pt x="4941888" y="609620"/>
                </a:lnTo>
                <a:close/>
                <a:moveTo>
                  <a:pt x="3551177" y="608027"/>
                </a:moveTo>
                <a:lnTo>
                  <a:pt x="3557589" y="609615"/>
                </a:lnTo>
                <a:lnTo>
                  <a:pt x="3557283" y="609615"/>
                </a:lnTo>
                <a:lnTo>
                  <a:pt x="3549651" y="608662"/>
                </a:lnTo>
                <a:lnTo>
                  <a:pt x="3551177" y="608027"/>
                </a:lnTo>
                <a:close/>
                <a:moveTo>
                  <a:pt x="2730501" y="607998"/>
                </a:moveTo>
                <a:lnTo>
                  <a:pt x="2730501" y="608730"/>
                </a:lnTo>
                <a:lnTo>
                  <a:pt x="2728150" y="611417"/>
                </a:lnTo>
                <a:lnTo>
                  <a:pt x="2720835" y="611173"/>
                </a:lnTo>
                <a:lnTo>
                  <a:pt x="2715349" y="613371"/>
                </a:lnTo>
                <a:lnTo>
                  <a:pt x="2711953" y="614348"/>
                </a:lnTo>
                <a:lnTo>
                  <a:pt x="2710646" y="614348"/>
                </a:lnTo>
                <a:lnTo>
                  <a:pt x="2710124" y="614348"/>
                </a:lnTo>
                <a:lnTo>
                  <a:pt x="2709863" y="613859"/>
                </a:lnTo>
                <a:lnTo>
                  <a:pt x="2710124" y="613615"/>
                </a:lnTo>
                <a:lnTo>
                  <a:pt x="2711953" y="612394"/>
                </a:lnTo>
                <a:lnTo>
                  <a:pt x="2714826" y="610928"/>
                </a:lnTo>
                <a:lnTo>
                  <a:pt x="2719267" y="609463"/>
                </a:lnTo>
                <a:lnTo>
                  <a:pt x="2721880" y="608975"/>
                </a:lnTo>
                <a:lnTo>
                  <a:pt x="2724492" y="608486"/>
                </a:lnTo>
                <a:lnTo>
                  <a:pt x="2730501" y="607998"/>
                </a:lnTo>
                <a:close/>
                <a:moveTo>
                  <a:pt x="5037179" y="607799"/>
                </a:moveTo>
                <a:lnTo>
                  <a:pt x="5037087" y="607891"/>
                </a:lnTo>
                <a:lnTo>
                  <a:pt x="5049552" y="618443"/>
                </a:lnTo>
                <a:lnTo>
                  <a:pt x="5053818" y="622188"/>
                </a:lnTo>
                <a:lnTo>
                  <a:pt x="5049220" y="617806"/>
                </a:lnTo>
                <a:lnTo>
                  <a:pt x="5037179" y="607799"/>
                </a:lnTo>
                <a:close/>
                <a:moveTo>
                  <a:pt x="4940301" y="606445"/>
                </a:moveTo>
                <a:lnTo>
                  <a:pt x="4942630" y="607666"/>
                </a:lnTo>
                <a:lnTo>
                  <a:pt x="4943476" y="609620"/>
                </a:lnTo>
                <a:lnTo>
                  <a:pt x="4940301" y="606445"/>
                </a:lnTo>
                <a:close/>
                <a:moveTo>
                  <a:pt x="5038475" y="606111"/>
                </a:moveTo>
                <a:lnTo>
                  <a:pt x="5038325" y="607237"/>
                </a:lnTo>
                <a:lnTo>
                  <a:pt x="5038452" y="607237"/>
                </a:lnTo>
                <a:lnTo>
                  <a:pt x="5038321" y="607263"/>
                </a:lnTo>
                <a:lnTo>
                  <a:pt x="5038318" y="607289"/>
                </a:lnTo>
                <a:lnTo>
                  <a:pt x="5039502" y="607765"/>
                </a:lnTo>
                <a:lnTo>
                  <a:pt x="5038475" y="606111"/>
                </a:lnTo>
                <a:close/>
                <a:moveTo>
                  <a:pt x="5038727" y="604216"/>
                </a:moveTo>
                <a:lnTo>
                  <a:pt x="5038529" y="605704"/>
                </a:lnTo>
                <a:lnTo>
                  <a:pt x="5041603" y="606180"/>
                </a:lnTo>
                <a:lnTo>
                  <a:pt x="5041280" y="605669"/>
                </a:lnTo>
                <a:lnTo>
                  <a:pt x="5038727" y="604216"/>
                </a:lnTo>
                <a:close/>
                <a:moveTo>
                  <a:pt x="2752332" y="603235"/>
                </a:moveTo>
                <a:lnTo>
                  <a:pt x="2767013" y="614064"/>
                </a:lnTo>
                <a:lnTo>
                  <a:pt x="2765411" y="617042"/>
                </a:lnTo>
                <a:lnTo>
                  <a:pt x="2763276" y="620020"/>
                </a:lnTo>
                <a:lnTo>
                  <a:pt x="2760607" y="623269"/>
                </a:lnTo>
                <a:lnTo>
                  <a:pt x="2757670" y="625977"/>
                </a:lnTo>
                <a:lnTo>
                  <a:pt x="2754200" y="628684"/>
                </a:lnTo>
                <a:lnTo>
                  <a:pt x="2750997" y="631120"/>
                </a:lnTo>
                <a:lnTo>
                  <a:pt x="2747527" y="633286"/>
                </a:lnTo>
                <a:lnTo>
                  <a:pt x="2743790" y="635181"/>
                </a:lnTo>
                <a:lnTo>
                  <a:pt x="2740053" y="636535"/>
                </a:lnTo>
                <a:lnTo>
                  <a:pt x="2736316" y="637618"/>
                </a:lnTo>
                <a:lnTo>
                  <a:pt x="2732313" y="638160"/>
                </a:lnTo>
                <a:lnTo>
                  <a:pt x="2728576" y="637889"/>
                </a:lnTo>
                <a:lnTo>
                  <a:pt x="2725106" y="637347"/>
                </a:lnTo>
                <a:lnTo>
                  <a:pt x="2723237" y="636535"/>
                </a:lnTo>
                <a:lnTo>
                  <a:pt x="2721369" y="635723"/>
                </a:lnTo>
                <a:lnTo>
                  <a:pt x="2719767" y="634911"/>
                </a:lnTo>
                <a:lnTo>
                  <a:pt x="2718166" y="633557"/>
                </a:lnTo>
                <a:lnTo>
                  <a:pt x="2716831" y="632203"/>
                </a:lnTo>
                <a:lnTo>
                  <a:pt x="2715229" y="630579"/>
                </a:lnTo>
                <a:lnTo>
                  <a:pt x="2714962" y="627601"/>
                </a:lnTo>
                <a:lnTo>
                  <a:pt x="2706688" y="628684"/>
                </a:lnTo>
                <a:lnTo>
                  <a:pt x="2719500" y="619750"/>
                </a:lnTo>
                <a:lnTo>
                  <a:pt x="2723771" y="617854"/>
                </a:lnTo>
                <a:lnTo>
                  <a:pt x="2721369" y="617313"/>
                </a:lnTo>
                <a:lnTo>
                  <a:pt x="2729376" y="614064"/>
                </a:lnTo>
                <a:lnTo>
                  <a:pt x="2723504" y="614064"/>
                </a:lnTo>
                <a:lnTo>
                  <a:pt x="2752332" y="603235"/>
                </a:lnTo>
                <a:close/>
                <a:moveTo>
                  <a:pt x="5044018" y="603156"/>
                </a:moveTo>
                <a:lnTo>
                  <a:pt x="5048458" y="608097"/>
                </a:lnTo>
                <a:lnTo>
                  <a:pt x="5052372" y="610672"/>
                </a:lnTo>
                <a:lnTo>
                  <a:pt x="5052372" y="610407"/>
                </a:lnTo>
                <a:lnTo>
                  <a:pt x="5048695" y="606180"/>
                </a:lnTo>
                <a:lnTo>
                  <a:pt x="5047584" y="604993"/>
                </a:lnTo>
                <a:lnTo>
                  <a:pt x="5044018" y="603156"/>
                </a:lnTo>
                <a:close/>
                <a:moveTo>
                  <a:pt x="2536858" y="601650"/>
                </a:moveTo>
                <a:lnTo>
                  <a:pt x="2529458" y="609903"/>
                </a:lnTo>
                <a:lnTo>
                  <a:pt x="2531572" y="610169"/>
                </a:lnTo>
                <a:lnTo>
                  <a:pt x="2518886" y="621350"/>
                </a:lnTo>
                <a:lnTo>
                  <a:pt x="2530515" y="622149"/>
                </a:lnTo>
                <a:lnTo>
                  <a:pt x="2520207" y="628805"/>
                </a:lnTo>
                <a:lnTo>
                  <a:pt x="2526815" y="625876"/>
                </a:lnTo>
                <a:lnTo>
                  <a:pt x="2530250" y="624279"/>
                </a:lnTo>
                <a:lnTo>
                  <a:pt x="2533158" y="623480"/>
                </a:lnTo>
                <a:lnTo>
                  <a:pt x="2534215" y="623214"/>
                </a:lnTo>
                <a:lnTo>
                  <a:pt x="2535008" y="623214"/>
                </a:lnTo>
                <a:lnTo>
                  <a:pt x="2536065" y="623480"/>
                </a:lnTo>
                <a:lnTo>
                  <a:pt x="2536593" y="624013"/>
                </a:lnTo>
                <a:lnTo>
                  <a:pt x="2536858" y="624811"/>
                </a:lnTo>
                <a:lnTo>
                  <a:pt x="2536593" y="626142"/>
                </a:lnTo>
                <a:lnTo>
                  <a:pt x="2536329" y="627474"/>
                </a:lnTo>
                <a:lnTo>
                  <a:pt x="2535800" y="629870"/>
                </a:lnTo>
                <a:lnTo>
                  <a:pt x="2543201" y="625610"/>
                </a:lnTo>
                <a:lnTo>
                  <a:pt x="2541351" y="624013"/>
                </a:lnTo>
                <a:lnTo>
                  <a:pt x="2544522" y="621350"/>
                </a:lnTo>
                <a:lnTo>
                  <a:pt x="2546636" y="620020"/>
                </a:lnTo>
                <a:lnTo>
                  <a:pt x="2549015" y="618954"/>
                </a:lnTo>
                <a:lnTo>
                  <a:pt x="2550865" y="618156"/>
                </a:lnTo>
                <a:lnTo>
                  <a:pt x="2552979" y="617623"/>
                </a:lnTo>
                <a:lnTo>
                  <a:pt x="2556415" y="616559"/>
                </a:lnTo>
                <a:lnTo>
                  <a:pt x="2559851" y="616559"/>
                </a:lnTo>
                <a:lnTo>
                  <a:pt x="2562494" y="617357"/>
                </a:lnTo>
                <a:lnTo>
                  <a:pt x="2564079" y="618422"/>
                </a:lnTo>
                <a:lnTo>
                  <a:pt x="2564608" y="618954"/>
                </a:lnTo>
                <a:lnTo>
                  <a:pt x="2565401" y="619487"/>
                </a:lnTo>
                <a:lnTo>
                  <a:pt x="2565401" y="620286"/>
                </a:lnTo>
                <a:lnTo>
                  <a:pt x="2565401" y="621084"/>
                </a:lnTo>
                <a:lnTo>
                  <a:pt x="2564608" y="623480"/>
                </a:lnTo>
                <a:lnTo>
                  <a:pt x="2563815" y="625876"/>
                </a:lnTo>
                <a:lnTo>
                  <a:pt x="2563022" y="628006"/>
                </a:lnTo>
                <a:lnTo>
                  <a:pt x="2561436" y="630136"/>
                </a:lnTo>
                <a:lnTo>
                  <a:pt x="2560115" y="631999"/>
                </a:lnTo>
                <a:lnTo>
                  <a:pt x="2558265" y="634129"/>
                </a:lnTo>
                <a:lnTo>
                  <a:pt x="2556415" y="635727"/>
                </a:lnTo>
                <a:lnTo>
                  <a:pt x="2554565" y="637590"/>
                </a:lnTo>
                <a:lnTo>
                  <a:pt x="2550072" y="640519"/>
                </a:lnTo>
                <a:lnTo>
                  <a:pt x="2545315" y="643181"/>
                </a:lnTo>
                <a:lnTo>
                  <a:pt x="2540029" y="645577"/>
                </a:lnTo>
                <a:lnTo>
                  <a:pt x="2534743" y="647707"/>
                </a:lnTo>
                <a:lnTo>
                  <a:pt x="2529458" y="649038"/>
                </a:lnTo>
                <a:lnTo>
                  <a:pt x="2524172" y="650369"/>
                </a:lnTo>
                <a:lnTo>
                  <a:pt x="2519415" y="651434"/>
                </a:lnTo>
                <a:lnTo>
                  <a:pt x="2514657" y="651966"/>
                </a:lnTo>
                <a:lnTo>
                  <a:pt x="2510429" y="652499"/>
                </a:lnTo>
                <a:lnTo>
                  <a:pt x="2506729" y="652499"/>
                </a:lnTo>
                <a:lnTo>
                  <a:pt x="2503822" y="651966"/>
                </a:lnTo>
                <a:lnTo>
                  <a:pt x="2501443" y="651434"/>
                </a:lnTo>
                <a:lnTo>
                  <a:pt x="2481093" y="657291"/>
                </a:lnTo>
                <a:lnTo>
                  <a:pt x="2481093" y="655960"/>
                </a:lnTo>
                <a:lnTo>
                  <a:pt x="2482679" y="654362"/>
                </a:lnTo>
                <a:lnTo>
                  <a:pt x="2466557" y="659421"/>
                </a:lnTo>
                <a:lnTo>
                  <a:pt x="2458628" y="662881"/>
                </a:lnTo>
                <a:lnTo>
                  <a:pt x="2446207" y="668472"/>
                </a:lnTo>
                <a:lnTo>
                  <a:pt x="2439335" y="671933"/>
                </a:lnTo>
                <a:lnTo>
                  <a:pt x="2431407" y="675128"/>
                </a:lnTo>
                <a:lnTo>
                  <a:pt x="2423214" y="678056"/>
                </a:lnTo>
                <a:lnTo>
                  <a:pt x="2415021" y="680985"/>
                </a:lnTo>
                <a:lnTo>
                  <a:pt x="2406564" y="683647"/>
                </a:lnTo>
                <a:lnTo>
                  <a:pt x="2398635" y="685510"/>
                </a:lnTo>
                <a:lnTo>
                  <a:pt x="2390970" y="686842"/>
                </a:lnTo>
                <a:lnTo>
                  <a:pt x="2387270" y="687108"/>
                </a:lnTo>
                <a:lnTo>
                  <a:pt x="2383570" y="687374"/>
                </a:lnTo>
                <a:lnTo>
                  <a:pt x="2380399" y="687108"/>
                </a:lnTo>
                <a:lnTo>
                  <a:pt x="2377492" y="686842"/>
                </a:lnTo>
                <a:lnTo>
                  <a:pt x="2374585" y="686309"/>
                </a:lnTo>
                <a:lnTo>
                  <a:pt x="2372206" y="685510"/>
                </a:lnTo>
                <a:lnTo>
                  <a:pt x="2369827" y="684179"/>
                </a:lnTo>
                <a:lnTo>
                  <a:pt x="2367713" y="682582"/>
                </a:lnTo>
                <a:lnTo>
                  <a:pt x="2366392" y="680718"/>
                </a:lnTo>
                <a:lnTo>
                  <a:pt x="2365070" y="678322"/>
                </a:lnTo>
                <a:lnTo>
                  <a:pt x="2370092" y="676193"/>
                </a:lnTo>
                <a:lnTo>
                  <a:pt x="2375377" y="674595"/>
                </a:lnTo>
                <a:lnTo>
                  <a:pt x="2380399" y="672732"/>
                </a:lnTo>
                <a:lnTo>
                  <a:pt x="2385685" y="671667"/>
                </a:lnTo>
                <a:lnTo>
                  <a:pt x="2396521" y="669005"/>
                </a:lnTo>
                <a:lnTo>
                  <a:pt x="2407092" y="666875"/>
                </a:lnTo>
                <a:lnTo>
                  <a:pt x="2417664" y="664479"/>
                </a:lnTo>
                <a:lnTo>
                  <a:pt x="2422949" y="662881"/>
                </a:lnTo>
                <a:lnTo>
                  <a:pt x="2428235" y="661550"/>
                </a:lnTo>
                <a:lnTo>
                  <a:pt x="2433257" y="659687"/>
                </a:lnTo>
                <a:lnTo>
                  <a:pt x="2438014" y="657557"/>
                </a:lnTo>
                <a:lnTo>
                  <a:pt x="2443035" y="655427"/>
                </a:lnTo>
                <a:lnTo>
                  <a:pt x="2448057" y="652765"/>
                </a:lnTo>
                <a:lnTo>
                  <a:pt x="2418192" y="658622"/>
                </a:lnTo>
                <a:lnTo>
                  <a:pt x="2421099" y="656226"/>
                </a:lnTo>
                <a:lnTo>
                  <a:pt x="2419249" y="655960"/>
                </a:lnTo>
                <a:lnTo>
                  <a:pt x="2417399" y="655960"/>
                </a:lnTo>
                <a:lnTo>
                  <a:pt x="2415021" y="656492"/>
                </a:lnTo>
                <a:lnTo>
                  <a:pt x="2412642" y="657557"/>
                </a:lnTo>
                <a:lnTo>
                  <a:pt x="2407356" y="659953"/>
                </a:lnTo>
                <a:lnTo>
                  <a:pt x="2402335" y="662349"/>
                </a:lnTo>
                <a:lnTo>
                  <a:pt x="2398106" y="664479"/>
                </a:lnTo>
                <a:lnTo>
                  <a:pt x="2396521" y="664745"/>
                </a:lnTo>
                <a:lnTo>
                  <a:pt x="2395463" y="665011"/>
                </a:lnTo>
                <a:lnTo>
                  <a:pt x="2394671" y="664745"/>
                </a:lnTo>
                <a:lnTo>
                  <a:pt x="2394406" y="664745"/>
                </a:lnTo>
                <a:lnTo>
                  <a:pt x="2394406" y="663680"/>
                </a:lnTo>
                <a:lnTo>
                  <a:pt x="2394935" y="662083"/>
                </a:lnTo>
                <a:lnTo>
                  <a:pt x="2396521" y="659687"/>
                </a:lnTo>
                <a:lnTo>
                  <a:pt x="2394406" y="658888"/>
                </a:lnTo>
                <a:lnTo>
                  <a:pt x="2410792" y="651434"/>
                </a:lnTo>
                <a:lnTo>
                  <a:pt x="2399692" y="651167"/>
                </a:lnTo>
                <a:lnTo>
                  <a:pt x="2385420" y="657291"/>
                </a:lnTo>
                <a:lnTo>
                  <a:pt x="2383306" y="658888"/>
                </a:lnTo>
                <a:lnTo>
                  <a:pt x="2384892" y="658622"/>
                </a:lnTo>
                <a:lnTo>
                  <a:pt x="2385420" y="659687"/>
                </a:lnTo>
                <a:lnTo>
                  <a:pt x="2365070" y="666342"/>
                </a:lnTo>
                <a:lnTo>
                  <a:pt x="2366920" y="664212"/>
                </a:lnTo>
                <a:lnTo>
                  <a:pt x="2354234" y="670069"/>
                </a:lnTo>
                <a:lnTo>
                  <a:pt x="2347099" y="667940"/>
                </a:lnTo>
                <a:lnTo>
                  <a:pt x="2352384" y="666076"/>
                </a:lnTo>
                <a:lnTo>
                  <a:pt x="2349742" y="666875"/>
                </a:lnTo>
                <a:lnTo>
                  <a:pt x="2347099" y="666875"/>
                </a:lnTo>
                <a:lnTo>
                  <a:pt x="2350006" y="664212"/>
                </a:lnTo>
                <a:lnTo>
                  <a:pt x="2328863" y="664212"/>
                </a:lnTo>
                <a:lnTo>
                  <a:pt x="2344191" y="659154"/>
                </a:lnTo>
                <a:lnTo>
                  <a:pt x="2359256" y="654362"/>
                </a:lnTo>
                <a:lnTo>
                  <a:pt x="2364738" y="652771"/>
                </a:lnTo>
                <a:lnTo>
                  <a:pt x="2364806" y="652765"/>
                </a:lnTo>
                <a:lnTo>
                  <a:pt x="2370620" y="651434"/>
                </a:lnTo>
                <a:lnTo>
                  <a:pt x="2376699" y="650103"/>
                </a:lnTo>
                <a:lnTo>
                  <a:pt x="2381985" y="648239"/>
                </a:lnTo>
                <a:lnTo>
                  <a:pt x="2390442" y="645311"/>
                </a:lnTo>
                <a:lnTo>
                  <a:pt x="2374849" y="649836"/>
                </a:lnTo>
                <a:lnTo>
                  <a:pt x="2364738" y="652771"/>
                </a:lnTo>
                <a:lnTo>
                  <a:pt x="2358992" y="653297"/>
                </a:lnTo>
                <a:lnTo>
                  <a:pt x="2356349" y="653297"/>
                </a:lnTo>
                <a:lnTo>
                  <a:pt x="2353706" y="653297"/>
                </a:lnTo>
                <a:lnTo>
                  <a:pt x="2351327" y="652765"/>
                </a:lnTo>
                <a:lnTo>
                  <a:pt x="2349213" y="651700"/>
                </a:lnTo>
                <a:lnTo>
                  <a:pt x="2362427" y="649038"/>
                </a:lnTo>
                <a:lnTo>
                  <a:pt x="2375642" y="645843"/>
                </a:lnTo>
                <a:lnTo>
                  <a:pt x="2388856" y="642116"/>
                </a:lnTo>
                <a:lnTo>
                  <a:pt x="2390032" y="641753"/>
                </a:lnTo>
                <a:lnTo>
                  <a:pt x="2393878" y="640785"/>
                </a:lnTo>
                <a:lnTo>
                  <a:pt x="2397578" y="639720"/>
                </a:lnTo>
                <a:lnTo>
                  <a:pt x="2401806" y="638123"/>
                </a:lnTo>
                <a:lnTo>
                  <a:pt x="2390032" y="641753"/>
                </a:lnTo>
                <a:lnTo>
                  <a:pt x="2389649" y="641850"/>
                </a:lnTo>
                <a:lnTo>
                  <a:pt x="2385685" y="642382"/>
                </a:lnTo>
                <a:lnTo>
                  <a:pt x="2381985" y="642382"/>
                </a:lnTo>
                <a:lnTo>
                  <a:pt x="2377756" y="642382"/>
                </a:lnTo>
                <a:lnTo>
                  <a:pt x="2374056" y="641850"/>
                </a:lnTo>
                <a:lnTo>
                  <a:pt x="2369827" y="640785"/>
                </a:lnTo>
                <a:lnTo>
                  <a:pt x="2372999" y="639454"/>
                </a:lnTo>
                <a:lnTo>
                  <a:pt x="2375906" y="638123"/>
                </a:lnTo>
                <a:lnTo>
                  <a:pt x="2381456" y="636525"/>
                </a:lnTo>
                <a:lnTo>
                  <a:pt x="2386742" y="635460"/>
                </a:lnTo>
                <a:lnTo>
                  <a:pt x="2391763" y="634662"/>
                </a:lnTo>
                <a:lnTo>
                  <a:pt x="2396785" y="633863"/>
                </a:lnTo>
                <a:lnTo>
                  <a:pt x="2401806" y="632798"/>
                </a:lnTo>
                <a:lnTo>
                  <a:pt x="2407092" y="631733"/>
                </a:lnTo>
                <a:lnTo>
                  <a:pt x="2412642" y="629604"/>
                </a:lnTo>
                <a:lnTo>
                  <a:pt x="2397049" y="628006"/>
                </a:lnTo>
                <a:lnTo>
                  <a:pt x="2431407" y="621617"/>
                </a:lnTo>
                <a:lnTo>
                  <a:pt x="2426649" y="627474"/>
                </a:lnTo>
                <a:lnTo>
                  <a:pt x="2432464" y="626409"/>
                </a:lnTo>
                <a:lnTo>
                  <a:pt x="2438542" y="625610"/>
                </a:lnTo>
                <a:lnTo>
                  <a:pt x="2444092" y="625610"/>
                </a:lnTo>
                <a:lnTo>
                  <a:pt x="2446207" y="625610"/>
                </a:lnTo>
                <a:lnTo>
                  <a:pt x="2448321" y="625876"/>
                </a:lnTo>
                <a:lnTo>
                  <a:pt x="2450171" y="626409"/>
                </a:lnTo>
                <a:lnTo>
                  <a:pt x="2451493" y="626941"/>
                </a:lnTo>
                <a:lnTo>
                  <a:pt x="2452285" y="628006"/>
                </a:lnTo>
                <a:lnTo>
                  <a:pt x="2452550" y="629071"/>
                </a:lnTo>
                <a:lnTo>
                  <a:pt x="2452021" y="630402"/>
                </a:lnTo>
                <a:lnTo>
                  <a:pt x="2450964" y="632266"/>
                </a:lnTo>
                <a:lnTo>
                  <a:pt x="2448850" y="634129"/>
                </a:lnTo>
                <a:lnTo>
                  <a:pt x="2445942" y="636525"/>
                </a:lnTo>
                <a:lnTo>
                  <a:pt x="2452550" y="634662"/>
                </a:lnTo>
                <a:lnTo>
                  <a:pt x="2452814" y="634662"/>
                </a:lnTo>
                <a:lnTo>
                  <a:pt x="2453459" y="634662"/>
                </a:lnTo>
                <a:lnTo>
                  <a:pt x="2456448" y="633399"/>
                </a:lnTo>
                <a:lnTo>
                  <a:pt x="2457451" y="633929"/>
                </a:lnTo>
                <a:lnTo>
                  <a:pt x="2454153" y="634662"/>
                </a:lnTo>
                <a:lnTo>
                  <a:pt x="2458628" y="634662"/>
                </a:lnTo>
                <a:lnTo>
                  <a:pt x="2453871" y="643979"/>
                </a:lnTo>
                <a:lnTo>
                  <a:pt x="2470257" y="643447"/>
                </a:lnTo>
                <a:lnTo>
                  <a:pt x="2478978" y="643181"/>
                </a:lnTo>
                <a:lnTo>
                  <a:pt x="2482943" y="642915"/>
                </a:lnTo>
                <a:lnTo>
                  <a:pt x="2486643" y="642382"/>
                </a:lnTo>
                <a:lnTo>
                  <a:pt x="2489814" y="641850"/>
                </a:lnTo>
                <a:lnTo>
                  <a:pt x="2492457" y="640785"/>
                </a:lnTo>
                <a:lnTo>
                  <a:pt x="2493779" y="639986"/>
                </a:lnTo>
                <a:lnTo>
                  <a:pt x="2494307" y="639454"/>
                </a:lnTo>
                <a:lnTo>
                  <a:pt x="2494572" y="638389"/>
                </a:lnTo>
                <a:lnTo>
                  <a:pt x="2494572" y="637856"/>
                </a:lnTo>
                <a:lnTo>
                  <a:pt x="2494307" y="637058"/>
                </a:lnTo>
                <a:lnTo>
                  <a:pt x="2493779" y="636259"/>
                </a:lnTo>
                <a:lnTo>
                  <a:pt x="2492986" y="635194"/>
                </a:lnTo>
                <a:lnTo>
                  <a:pt x="2490343" y="632798"/>
                </a:lnTo>
                <a:lnTo>
                  <a:pt x="2486114" y="630136"/>
                </a:lnTo>
                <a:lnTo>
                  <a:pt x="2505143" y="621350"/>
                </a:lnTo>
                <a:lnTo>
                  <a:pt x="2494572" y="615494"/>
                </a:lnTo>
                <a:lnTo>
                  <a:pt x="2518886" y="603780"/>
                </a:lnTo>
                <a:lnTo>
                  <a:pt x="2536858" y="601650"/>
                </a:lnTo>
                <a:close/>
                <a:moveTo>
                  <a:pt x="3543301" y="600090"/>
                </a:moveTo>
                <a:lnTo>
                  <a:pt x="3551239" y="601361"/>
                </a:lnTo>
                <a:lnTo>
                  <a:pt x="3551239" y="601678"/>
                </a:lnTo>
                <a:lnTo>
                  <a:pt x="3544581" y="604853"/>
                </a:lnTo>
                <a:lnTo>
                  <a:pt x="3543301" y="600090"/>
                </a:lnTo>
                <a:close/>
                <a:moveTo>
                  <a:pt x="3511117" y="596916"/>
                </a:moveTo>
                <a:lnTo>
                  <a:pt x="3516313" y="601083"/>
                </a:lnTo>
                <a:lnTo>
                  <a:pt x="3507365" y="606440"/>
                </a:lnTo>
                <a:lnTo>
                  <a:pt x="3506788" y="606143"/>
                </a:lnTo>
                <a:lnTo>
                  <a:pt x="3511117" y="596916"/>
                </a:lnTo>
                <a:close/>
                <a:moveTo>
                  <a:pt x="4702175" y="596844"/>
                </a:moveTo>
                <a:lnTo>
                  <a:pt x="4704932" y="597638"/>
                </a:lnTo>
                <a:lnTo>
                  <a:pt x="4706938" y="598696"/>
                </a:lnTo>
                <a:lnTo>
                  <a:pt x="4706687" y="600019"/>
                </a:lnTo>
                <a:lnTo>
                  <a:pt x="4702175" y="596844"/>
                </a:lnTo>
                <a:close/>
                <a:moveTo>
                  <a:pt x="2612625" y="593711"/>
                </a:moveTo>
                <a:lnTo>
                  <a:pt x="2614459" y="593982"/>
                </a:lnTo>
                <a:lnTo>
                  <a:pt x="2612625" y="595067"/>
                </a:lnTo>
                <a:lnTo>
                  <a:pt x="2625726" y="597506"/>
                </a:lnTo>
                <a:lnTo>
                  <a:pt x="2624678" y="598319"/>
                </a:lnTo>
                <a:lnTo>
                  <a:pt x="2622844" y="599674"/>
                </a:lnTo>
                <a:lnTo>
                  <a:pt x="2620747" y="600759"/>
                </a:lnTo>
                <a:lnTo>
                  <a:pt x="2618913" y="601572"/>
                </a:lnTo>
                <a:lnTo>
                  <a:pt x="2616817" y="602385"/>
                </a:lnTo>
                <a:lnTo>
                  <a:pt x="2610005" y="603198"/>
                </a:lnTo>
                <a:lnTo>
                  <a:pt x="2598738" y="604824"/>
                </a:lnTo>
                <a:lnTo>
                  <a:pt x="2602406" y="596964"/>
                </a:lnTo>
                <a:lnTo>
                  <a:pt x="2612625" y="593711"/>
                </a:lnTo>
                <a:close/>
                <a:moveTo>
                  <a:pt x="2767013" y="592124"/>
                </a:moveTo>
                <a:lnTo>
                  <a:pt x="2766733" y="592577"/>
                </a:lnTo>
                <a:lnTo>
                  <a:pt x="2757488" y="596887"/>
                </a:lnTo>
                <a:lnTo>
                  <a:pt x="2764211" y="592351"/>
                </a:lnTo>
                <a:lnTo>
                  <a:pt x="2767013" y="592124"/>
                </a:lnTo>
                <a:close/>
                <a:moveTo>
                  <a:pt x="3530601" y="590566"/>
                </a:moveTo>
                <a:lnTo>
                  <a:pt x="3530601" y="591118"/>
                </a:lnTo>
                <a:lnTo>
                  <a:pt x="3519281" y="596915"/>
                </a:lnTo>
                <a:lnTo>
                  <a:pt x="3517901" y="594155"/>
                </a:lnTo>
                <a:lnTo>
                  <a:pt x="3521490" y="592222"/>
                </a:lnTo>
                <a:lnTo>
                  <a:pt x="3530601" y="590566"/>
                </a:lnTo>
                <a:close/>
                <a:moveTo>
                  <a:pt x="2431787" y="590537"/>
                </a:moveTo>
                <a:lnTo>
                  <a:pt x="2439989" y="595805"/>
                </a:lnTo>
                <a:lnTo>
                  <a:pt x="2437872" y="597386"/>
                </a:lnTo>
                <a:lnTo>
                  <a:pt x="2419880" y="602654"/>
                </a:lnTo>
                <a:lnTo>
                  <a:pt x="2367757" y="607658"/>
                </a:lnTo>
                <a:lnTo>
                  <a:pt x="2374107" y="605024"/>
                </a:lnTo>
                <a:lnTo>
                  <a:pt x="2380722" y="602917"/>
                </a:lnTo>
                <a:lnTo>
                  <a:pt x="2387337" y="601073"/>
                </a:lnTo>
                <a:lnTo>
                  <a:pt x="2393951" y="599756"/>
                </a:lnTo>
                <a:lnTo>
                  <a:pt x="2407445" y="597386"/>
                </a:lnTo>
                <a:lnTo>
                  <a:pt x="2421203" y="595279"/>
                </a:lnTo>
                <a:lnTo>
                  <a:pt x="2419351" y="593435"/>
                </a:lnTo>
                <a:lnTo>
                  <a:pt x="2431787" y="590537"/>
                </a:lnTo>
                <a:close/>
                <a:moveTo>
                  <a:pt x="3519942" y="587390"/>
                </a:moveTo>
                <a:lnTo>
                  <a:pt x="3520849" y="587390"/>
                </a:lnTo>
                <a:lnTo>
                  <a:pt x="3517901" y="590566"/>
                </a:lnTo>
                <a:lnTo>
                  <a:pt x="3519942" y="587390"/>
                </a:lnTo>
                <a:close/>
                <a:moveTo>
                  <a:pt x="2762251" y="587361"/>
                </a:moveTo>
                <a:lnTo>
                  <a:pt x="2762251" y="587849"/>
                </a:lnTo>
                <a:lnTo>
                  <a:pt x="2757989" y="590536"/>
                </a:lnTo>
                <a:lnTo>
                  <a:pt x="2757738" y="590536"/>
                </a:lnTo>
                <a:lnTo>
                  <a:pt x="2757488" y="590536"/>
                </a:lnTo>
                <a:lnTo>
                  <a:pt x="2762251" y="587361"/>
                </a:lnTo>
                <a:close/>
                <a:moveTo>
                  <a:pt x="3468160" y="585803"/>
                </a:moveTo>
                <a:lnTo>
                  <a:pt x="3468689" y="586030"/>
                </a:lnTo>
                <a:lnTo>
                  <a:pt x="3466307" y="588978"/>
                </a:lnTo>
                <a:lnTo>
                  <a:pt x="3463926" y="587844"/>
                </a:lnTo>
                <a:lnTo>
                  <a:pt x="3468160" y="585803"/>
                </a:lnTo>
                <a:close/>
                <a:moveTo>
                  <a:pt x="2674939" y="584186"/>
                </a:moveTo>
                <a:lnTo>
                  <a:pt x="2673823" y="584738"/>
                </a:lnTo>
                <a:lnTo>
                  <a:pt x="2655416" y="590536"/>
                </a:lnTo>
                <a:lnTo>
                  <a:pt x="2654301" y="590536"/>
                </a:lnTo>
                <a:lnTo>
                  <a:pt x="2660436" y="586119"/>
                </a:lnTo>
                <a:lnTo>
                  <a:pt x="2674939" y="584186"/>
                </a:lnTo>
                <a:close/>
                <a:moveTo>
                  <a:pt x="5045912" y="581262"/>
                </a:moveTo>
                <a:lnTo>
                  <a:pt x="5227374" y="722585"/>
                </a:lnTo>
                <a:lnTo>
                  <a:pt x="5203032" y="702628"/>
                </a:lnTo>
                <a:lnTo>
                  <a:pt x="5178426" y="682937"/>
                </a:lnTo>
                <a:lnTo>
                  <a:pt x="5153820" y="663511"/>
                </a:lnTo>
                <a:lnTo>
                  <a:pt x="5128949" y="644352"/>
                </a:lnTo>
                <a:lnTo>
                  <a:pt x="5078943" y="606300"/>
                </a:lnTo>
                <a:lnTo>
                  <a:pt x="5054072" y="587407"/>
                </a:lnTo>
                <a:lnTo>
                  <a:pt x="5047586" y="582410"/>
                </a:lnTo>
                <a:lnTo>
                  <a:pt x="5073122" y="601244"/>
                </a:lnTo>
                <a:lnTo>
                  <a:pt x="5100903" y="621734"/>
                </a:lnTo>
                <a:lnTo>
                  <a:pt x="5128685" y="643022"/>
                </a:lnTo>
                <a:lnTo>
                  <a:pt x="5155937" y="664310"/>
                </a:lnTo>
                <a:lnTo>
                  <a:pt x="5182924" y="685864"/>
                </a:lnTo>
                <a:lnTo>
                  <a:pt x="5209912" y="707950"/>
                </a:lnTo>
                <a:lnTo>
                  <a:pt x="5236370" y="730036"/>
                </a:lnTo>
                <a:lnTo>
                  <a:pt x="5260605" y="750717"/>
                </a:lnTo>
                <a:lnTo>
                  <a:pt x="5261177" y="751179"/>
                </a:lnTo>
                <a:lnTo>
                  <a:pt x="5263944" y="753412"/>
                </a:lnTo>
                <a:lnTo>
                  <a:pt x="5259629" y="749828"/>
                </a:lnTo>
                <a:lnTo>
                  <a:pt x="5259178" y="749454"/>
                </a:lnTo>
                <a:lnTo>
                  <a:pt x="5259178" y="749435"/>
                </a:lnTo>
                <a:lnTo>
                  <a:pt x="5259178" y="749190"/>
                </a:lnTo>
                <a:lnTo>
                  <a:pt x="5260237" y="750246"/>
                </a:lnTo>
                <a:lnTo>
                  <a:pt x="5261825" y="751565"/>
                </a:lnTo>
                <a:lnTo>
                  <a:pt x="5263143" y="752550"/>
                </a:lnTo>
                <a:lnTo>
                  <a:pt x="5284068" y="770831"/>
                </a:lnTo>
                <a:lnTo>
                  <a:pt x="5313989" y="797749"/>
                </a:lnTo>
                <a:lnTo>
                  <a:pt x="5343646" y="824932"/>
                </a:lnTo>
                <a:lnTo>
                  <a:pt x="5402429" y="880089"/>
                </a:lnTo>
                <a:lnTo>
                  <a:pt x="5412756" y="890118"/>
                </a:lnTo>
                <a:lnTo>
                  <a:pt x="5437382" y="913870"/>
                </a:lnTo>
                <a:lnTo>
                  <a:pt x="5446089" y="922144"/>
                </a:lnTo>
                <a:lnTo>
                  <a:pt x="5448768" y="925482"/>
                </a:lnTo>
                <a:lnTo>
                  <a:pt x="5431556" y="909647"/>
                </a:lnTo>
                <a:lnTo>
                  <a:pt x="5445855" y="923371"/>
                </a:lnTo>
                <a:lnTo>
                  <a:pt x="5450886" y="928385"/>
                </a:lnTo>
                <a:lnTo>
                  <a:pt x="5444531" y="922843"/>
                </a:lnTo>
                <a:lnTo>
                  <a:pt x="5453799" y="931552"/>
                </a:lnTo>
                <a:lnTo>
                  <a:pt x="5469421" y="947123"/>
                </a:lnTo>
                <a:lnTo>
                  <a:pt x="5475776" y="953721"/>
                </a:lnTo>
                <a:lnTo>
                  <a:pt x="5477895" y="956096"/>
                </a:lnTo>
                <a:lnTo>
                  <a:pt x="5478954" y="957679"/>
                </a:lnTo>
                <a:lnTo>
                  <a:pt x="5478954" y="958207"/>
                </a:lnTo>
                <a:lnTo>
                  <a:pt x="5477630" y="957679"/>
                </a:lnTo>
                <a:lnTo>
                  <a:pt x="5474717" y="955305"/>
                </a:lnTo>
                <a:lnTo>
                  <a:pt x="5469686" y="951609"/>
                </a:lnTo>
                <a:lnTo>
                  <a:pt x="5478424" y="959527"/>
                </a:lnTo>
                <a:lnTo>
                  <a:pt x="5486633" y="967708"/>
                </a:lnTo>
                <a:lnTo>
                  <a:pt x="5494577" y="976418"/>
                </a:lnTo>
                <a:lnTo>
                  <a:pt x="5502256" y="985127"/>
                </a:lnTo>
                <a:lnTo>
                  <a:pt x="5490870" y="972459"/>
                </a:lnTo>
                <a:lnTo>
                  <a:pt x="5499608" y="982751"/>
                </a:lnTo>
                <a:lnTo>
                  <a:pt x="5498284" y="981168"/>
                </a:lnTo>
                <a:lnTo>
                  <a:pt x="5505168" y="988294"/>
                </a:lnTo>
                <a:lnTo>
                  <a:pt x="5504109" y="987238"/>
                </a:lnTo>
                <a:lnTo>
                  <a:pt x="5518673" y="1002016"/>
                </a:lnTo>
                <a:lnTo>
                  <a:pt x="5511258" y="995947"/>
                </a:lnTo>
                <a:lnTo>
                  <a:pt x="5512320" y="997260"/>
                </a:lnTo>
                <a:lnTo>
                  <a:pt x="5529343" y="1013749"/>
                </a:lnTo>
                <a:lnTo>
                  <a:pt x="5542343" y="1029643"/>
                </a:lnTo>
                <a:lnTo>
                  <a:pt x="5542343" y="1029908"/>
                </a:lnTo>
                <a:lnTo>
                  <a:pt x="5532261" y="1019047"/>
                </a:lnTo>
                <a:lnTo>
                  <a:pt x="5531731" y="1019047"/>
                </a:lnTo>
                <a:lnTo>
                  <a:pt x="5546854" y="1035206"/>
                </a:lnTo>
                <a:lnTo>
                  <a:pt x="5545527" y="1033087"/>
                </a:lnTo>
                <a:lnTo>
                  <a:pt x="5552160" y="1040769"/>
                </a:lnTo>
                <a:lnTo>
                  <a:pt x="5547650" y="1036530"/>
                </a:lnTo>
                <a:lnTo>
                  <a:pt x="5547650" y="1036795"/>
                </a:lnTo>
                <a:lnTo>
                  <a:pt x="5548976" y="1038385"/>
                </a:lnTo>
                <a:lnTo>
                  <a:pt x="5554548" y="1044743"/>
                </a:lnTo>
                <a:lnTo>
                  <a:pt x="5562773" y="1053769"/>
                </a:lnTo>
                <a:lnTo>
                  <a:pt x="5580019" y="1071518"/>
                </a:lnTo>
                <a:lnTo>
                  <a:pt x="5585060" y="1076817"/>
                </a:lnTo>
                <a:lnTo>
                  <a:pt x="5585768" y="1077525"/>
                </a:lnTo>
                <a:lnTo>
                  <a:pt x="5585591" y="1078406"/>
                </a:lnTo>
                <a:lnTo>
                  <a:pt x="5581173" y="1074584"/>
                </a:lnTo>
                <a:lnTo>
                  <a:pt x="5585857" y="1078659"/>
                </a:lnTo>
                <a:lnTo>
                  <a:pt x="5585857" y="1077613"/>
                </a:lnTo>
                <a:lnTo>
                  <a:pt x="5585768" y="1077525"/>
                </a:lnTo>
                <a:lnTo>
                  <a:pt x="5585856" y="1077081"/>
                </a:lnTo>
                <a:lnTo>
                  <a:pt x="5585986" y="1077473"/>
                </a:lnTo>
                <a:lnTo>
                  <a:pt x="5596153" y="1087891"/>
                </a:lnTo>
                <a:lnTo>
                  <a:pt x="5660353" y="1163971"/>
                </a:lnTo>
                <a:lnTo>
                  <a:pt x="5658621" y="1160499"/>
                </a:lnTo>
                <a:lnTo>
                  <a:pt x="5687967" y="1190157"/>
                </a:lnTo>
                <a:lnTo>
                  <a:pt x="5694779" y="1199607"/>
                </a:lnTo>
                <a:lnTo>
                  <a:pt x="5692421" y="1198819"/>
                </a:lnTo>
                <a:lnTo>
                  <a:pt x="5692421" y="1199081"/>
                </a:lnTo>
                <a:lnTo>
                  <a:pt x="5697400" y="1206172"/>
                </a:lnTo>
                <a:lnTo>
                  <a:pt x="5697138" y="1206956"/>
                </a:lnTo>
                <a:lnTo>
                  <a:pt x="5701592" y="1213523"/>
                </a:lnTo>
                <a:lnTo>
                  <a:pt x="5706308" y="1221137"/>
                </a:lnTo>
                <a:lnTo>
                  <a:pt x="5715741" y="1237158"/>
                </a:lnTo>
                <a:lnTo>
                  <a:pt x="5715815" y="1237272"/>
                </a:lnTo>
                <a:lnTo>
                  <a:pt x="5716527" y="1238997"/>
                </a:lnTo>
                <a:lnTo>
                  <a:pt x="5711810" y="1233744"/>
                </a:lnTo>
                <a:lnTo>
                  <a:pt x="5711203" y="1232983"/>
                </a:lnTo>
                <a:lnTo>
                  <a:pt x="5711774" y="1233747"/>
                </a:lnTo>
                <a:lnTo>
                  <a:pt x="5706753" y="1230304"/>
                </a:lnTo>
                <a:lnTo>
                  <a:pt x="5704111" y="1232157"/>
                </a:lnTo>
                <a:lnTo>
                  <a:pt x="5708074" y="1240102"/>
                </a:lnTo>
                <a:lnTo>
                  <a:pt x="5705168" y="1238514"/>
                </a:lnTo>
                <a:lnTo>
                  <a:pt x="5714152" y="1252814"/>
                </a:lnTo>
                <a:lnTo>
                  <a:pt x="5712566" y="1252814"/>
                </a:lnTo>
                <a:lnTo>
                  <a:pt x="5725778" y="1267380"/>
                </a:lnTo>
                <a:lnTo>
                  <a:pt x="5724985" y="1266056"/>
                </a:lnTo>
                <a:lnTo>
                  <a:pt x="5735819" y="1276916"/>
                </a:lnTo>
                <a:lnTo>
                  <a:pt x="5727892" y="1270824"/>
                </a:lnTo>
                <a:lnTo>
                  <a:pt x="5741368" y="1287774"/>
                </a:lnTo>
                <a:lnTo>
                  <a:pt x="5732120" y="1280359"/>
                </a:lnTo>
                <a:lnTo>
                  <a:pt x="5745332" y="1295190"/>
                </a:lnTo>
                <a:lnTo>
                  <a:pt x="5737669" y="1289363"/>
                </a:lnTo>
                <a:lnTo>
                  <a:pt x="5731063" y="1282743"/>
                </a:lnTo>
                <a:lnTo>
                  <a:pt x="5727892" y="1279564"/>
                </a:lnTo>
                <a:lnTo>
                  <a:pt x="5724457" y="1275591"/>
                </a:lnTo>
                <a:lnTo>
                  <a:pt x="5721286" y="1272148"/>
                </a:lnTo>
                <a:lnTo>
                  <a:pt x="5718644" y="1268175"/>
                </a:lnTo>
                <a:lnTo>
                  <a:pt x="5721022" y="1273472"/>
                </a:lnTo>
                <a:lnTo>
                  <a:pt x="5724193" y="1278504"/>
                </a:lnTo>
                <a:lnTo>
                  <a:pt x="5727628" y="1283272"/>
                </a:lnTo>
                <a:lnTo>
                  <a:pt x="5731327" y="1288039"/>
                </a:lnTo>
                <a:lnTo>
                  <a:pt x="5735026" y="1292012"/>
                </a:lnTo>
                <a:lnTo>
                  <a:pt x="5739254" y="1296249"/>
                </a:lnTo>
                <a:lnTo>
                  <a:pt x="5747710" y="1304194"/>
                </a:lnTo>
                <a:lnTo>
                  <a:pt x="5756165" y="1312139"/>
                </a:lnTo>
                <a:lnTo>
                  <a:pt x="5760657" y="1316110"/>
                </a:lnTo>
                <a:lnTo>
                  <a:pt x="5764357" y="1320345"/>
                </a:lnTo>
                <a:lnTo>
                  <a:pt x="5768320" y="1324584"/>
                </a:lnTo>
                <a:lnTo>
                  <a:pt x="5771491" y="1329354"/>
                </a:lnTo>
                <a:lnTo>
                  <a:pt x="5774662" y="1334385"/>
                </a:lnTo>
                <a:lnTo>
                  <a:pt x="5777304" y="1339948"/>
                </a:lnTo>
                <a:lnTo>
                  <a:pt x="5766471" y="1327765"/>
                </a:lnTo>
                <a:lnTo>
                  <a:pt x="5769113" y="1332269"/>
                </a:lnTo>
                <a:lnTo>
                  <a:pt x="5772020" y="1336767"/>
                </a:lnTo>
                <a:lnTo>
                  <a:pt x="5775191" y="1341004"/>
                </a:lnTo>
                <a:lnTo>
                  <a:pt x="5778890" y="1345243"/>
                </a:lnTo>
                <a:lnTo>
                  <a:pt x="5782325" y="1349215"/>
                </a:lnTo>
                <a:lnTo>
                  <a:pt x="5786024" y="1353451"/>
                </a:lnTo>
                <a:lnTo>
                  <a:pt x="5793423" y="1360865"/>
                </a:lnTo>
                <a:lnTo>
                  <a:pt x="5793687" y="1359276"/>
                </a:lnTo>
                <a:lnTo>
                  <a:pt x="5803464" y="1369340"/>
                </a:lnTo>
                <a:lnTo>
                  <a:pt x="5812448" y="1379667"/>
                </a:lnTo>
                <a:lnTo>
                  <a:pt x="5821961" y="1390261"/>
                </a:lnTo>
                <a:lnTo>
                  <a:pt x="5830680" y="1401120"/>
                </a:lnTo>
                <a:lnTo>
                  <a:pt x="5820051" y="1391132"/>
                </a:lnTo>
                <a:lnTo>
                  <a:pt x="5820728" y="1391900"/>
                </a:lnTo>
                <a:lnTo>
                  <a:pt x="5821046" y="1392190"/>
                </a:lnTo>
                <a:lnTo>
                  <a:pt x="5822951" y="1395364"/>
                </a:lnTo>
                <a:lnTo>
                  <a:pt x="5819119" y="1390257"/>
                </a:lnTo>
                <a:lnTo>
                  <a:pt x="5817997" y="1389201"/>
                </a:lnTo>
                <a:lnTo>
                  <a:pt x="5818525" y="1391321"/>
                </a:lnTo>
                <a:lnTo>
                  <a:pt x="5819582" y="1393440"/>
                </a:lnTo>
                <a:lnTo>
                  <a:pt x="5820375" y="1395028"/>
                </a:lnTo>
                <a:lnTo>
                  <a:pt x="5821961" y="1396882"/>
                </a:lnTo>
                <a:lnTo>
                  <a:pt x="5824339" y="1400326"/>
                </a:lnTo>
                <a:lnTo>
                  <a:pt x="5827774" y="1403505"/>
                </a:lnTo>
                <a:lnTo>
                  <a:pt x="5832266" y="1408006"/>
                </a:lnTo>
                <a:lnTo>
                  <a:pt x="5833058" y="1408801"/>
                </a:lnTo>
                <a:lnTo>
                  <a:pt x="5833323" y="1409594"/>
                </a:lnTo>
                <a:lnTo>
                  <a:pt x="5833058" y="1409859"/>
                </a:lnTo>
                <a:lnTo>
                  <a:pt x="5832266" y="1409859"/>
                </a:lnTo>
                <a:lnTo>
                  <a:pt x="5837815" y="1416214"/>
                </a:lnTo>
                <a:lnTo>
                  <a:pt x="5842835" y="1426011"/>
                </a:lnTo>
                <a:lnTo>
                  <a:pt x="5833323" y="1417537"/>
                </a:lnTo>
                <a:lnTo>
                  <a:pt x="5844156" y="1429718"/>
                </a:lnTo>
                <a:lnTo>
                  <a:pt x="5854462" y="1442431"/>
                </a:lnTo>
                <a:lnTo>
                  <a:pt x="5864238" y="1455673"/>
                </a:lnTo>
                <a:lnTo>
                  <a:pt x="5873751" y="1468914"/>
                </a:lnTo>
                <a:lnTo>
                  <a:pt x="5860803" y="1456202"/>
                </a:lnTo>
                <a:lnTo>
                  <a:pt x="5872166" y="1474740"/>
                </a:lnTo>
                <a:lnTo>
                  <a:pt x="5853141" y="1452760"/>
                </a:lnTo>
                <a:lnTo>
                  <a:pt x="5860803" y="1465207"/>
                </a:lnTo>
                <a:lnTo>
                  <a:pt x="5818261" y="1415419"/>
                </a:lnTo>
                <a:lnTo>
                  <a:pt x="5803992" y="1387083"/>
                </a:lnTo>
                <a:lnTo>
                  <a:pt x="5819318" y="1396882"/>
                </a:lnTo>
                <a:lnTo>
                  <a:pt x="5817204" y="1391850"/>
                </a:lnTo>
                <a:lnTo>
                  <a:pt x="5814826" y="1388142"/>
                </a:lnTo>
                <a:lnTo>
                  <a:pt x="5814033" y="1386288"/>
                </a:lnTo>
                <a:lnTo>
                  <a:pt x="5812448" y="1385228"/>
                </a:lnTo>
                <a:lnTo>
                  <a:pt x="5810863" y="1384170"/>
                </a:lnTo>
                <a:lnTo>
                  <a:pt x="5809013" y="1383906"/>
                </a:lnTo>
                <a:lnTo>
                  <a:pt x="5805314" y="1380729"/>
                </a:lnTo>
                <a:lnTo>
                  <a:pt x="5806899" y="1383642"/>
                </a:lnTo>
                <a:lnTo>
                  <a:pt x="5800822" y="1377550"/>
                </a:lnTo>
                <a:lnTo>
                  <a:pt x="5804257" y="1384964"/>
                </a:lnTo>
                <a:lnTo>
                  <a:pt x="5802671" y="1385494"/>
                </a:lnTo>
                <a:lnTo>
                  <a:pt x="5804257" y="1390527"/>
                </a:lnTo>
                <a:lnTo>
                  <a:pt x="5802671" y="1391321"/>
                </a:lnTo>
                <a:lnTo>
                  <a:pt x="5798443" y="1386554"/>
                </a:lnTo>
                <a:lnTo>
                  <a:pt x="5804257" y="1396882"/>
                </a:lnTo>
                <a:lnTo>
                  <a:pt x="5800822" y="1392644"/>
                </a:lnTo>
                <a:lnTo>
                  <a:pt x="5797122" y="1389201"/>
                </a:lnTo>
                <a:lnTo>
                  <a:pt x="5790781" y="1382320"/>
                </a:lnTo>
                <a:lnTo>
                  <a:pt x="5787874" y="1378872"/>
                </a:lnTo>
                <a:lnTo>
                  <a:pt x="5784967" y="1375168"/>
                </a:lnTo>
                <a:lnTo>
                  <a:pt x="5782589" y="1371460"/>
                </a:lnTo>
                <a:lnTo>
                  <a:pt x="5780211" y="1366956"/>
                </a:lnTo>
                <a:lnTo>
                  <a:pt x="5775191" y="1360600"/>
                </a:lnTo>
                <a:lnTo>
                  <a:pt x="5778890" y="1368280"/>
                </a:lnTo>
                <a:lnTo>
                  <a:pt x="5771755" y="1360865"/>
                </a:lnTo>
                <a:lnTo>
                  <a:pt x="5766735" y="1356099"/>
                </a:lnTo>
                <a:lnTo>
                  <a:pt x="5763300" y="1353187"/>
                </a:lnTo>
                <a:lnTo>
                  <a:pt x="5760393" y="1351068"/>
                </a:lnTo>
                <a:lnTo>
                  <a:pt x="5757751" y="1348950"/>
                </a:lnTo>
                <a:lnTo>
                  <a:pt x="5754844" y="1345508"/>
                </a:lnTo>
                <a:lnTo>
                  <a:pt x="5750881" y="1339948"/>
                </a:lnTo>
                <a:lnTo>
                  <a:pt x="5745332" y="1330946"/>
                </a:lnTo>
                <a:lnTo>
                  <a:pt x="5705168" y="1269498"/>
                </a:lnTo>
                <a:lnTo>
                  <a:pt x="5705168" y="1268704"/>
                </a:lnTo>
                <a:lnTo>
                  <a:pt x="5703583" y="1267061"/>
                </a:lnTo>
                <a:lnTo>
                  <a:pt x="5704952" y="1270246"/>
                </a:lnTo>
                <a:lnTo>
                  <a:pt x="5705476" y="1274807"/>
                </a:lnTo>
                <a:lnTo>
                  <a:pt x="5704213" y="1274161"/>
                </a:lnTo>
                <a:lnTo>
                  <a:pt x="5716929" y="1287762"/>
                </a:lnTo>
                <a:lnTo>
                  <a:pt x="5745175" y="1331577"/>
                </a:lnTo>
                <a:lnTo>
                  <a:pt x="5745175" y="1331844"/>
                </a:lnTo>
                <a:lnTo>
                  <a:pt x="5749662" y="1341189"/>
                </a:lnTo>
                <a:lnTo>
                  <a:pt x="5748342" y="1340387"/>
                </a:lnTo>
                <a:lnTo>
                  <a:pt x="5739631" y="1330507"/>
                </a:lnTo>
                <a:lnTo>
                  <a:pt x="5722100" y="1315681"/>
                </a:lnTo>
                <a:lnTo>
                  <a:pt x="5722737" y="1315810"/>
                </a:lnTo>
                <a:lnTo>
                  <a:pt x="5718777" y="1312876"/>
                </a:lnTo>
                <a:lnTo>
                  <a:pt x="5722100" y="1315681"/>
                </a:lnTo>
                <a:lnTo>
                  <a:pt x="5721417" y="1315542"/>
                </a:lnTo>
                <a:lnTo>
                  <a:pt x="5720097" y="1314743"/>
                </a:lnTo>
                <a:lnTo>
                  <a:pt x="5718513" y="1314212"/>
                </a:lnTo>
                <a:lnTo>
                  <a:pt x="5716929" y="1313144"/>
                </a:lnTo>
                <a:lnTo>
                  <a:pt x="5713234" y="1309934"/>
                </a:lnTo>
                <a:lnTo>
                  <a:pt x="5709538" y="1305923"/>
                </a:lnTo>
                <a:lnTo>
                  <a:pt x="5705315" y="1301382"/>
                </a:lnTo>
                <a:lnTo>
                  <a:pt x="5701091" y="1295507"/>
                </a:lnTo>
                <a:lnTo>
                  <a:pt x="5691852" y="1283485"/>
                </a:lnTo>
                <a:lnTo>
                  <a:pt x="5682877" y="1270928"/>
                </a:lnTo>
                <a:lnTo>
                  <a:pt x="5674694" y="1258903"/>
                </a:lnTo>
                <a:lnTo>
                  <a:pt x="5667303" y="1249016"/>
                </a:lnTo>
                <a:lnTo>
                  <a:pt x="5664399" y="1245275"/>
                </a:lnTo>
                <a:lnTo>
                  <a:pt x="5662032" y="1242614"/>
                </a:lnTo>
                <a:lnTo>
                  <a:pt x="5662021" y="1242607"/>
                </a:lnTo>
                <a:lnTo>
                  <a:pt x="5661759" y="1243138"/>
                </a:lnTo>
                <a:lnTo>
                  <a:pt x="5660931" y="1241917"/>
                </a:lnTo>
                <a:lnTo>
                  <a:pt x="5655062" y="1238202"/>
                </a:lnTo>
                <a:lnTo>
                  <a:pt x="5655062" y="1237936"/>
                </a:lnTo>
                <a:lnTo>
                  <a:pt x="5655331" y="1235546"/>
                </a:lnTo>
                <a:lnTo>
                  <a:pt x="5655331" y="1235280"/>
                </a:lnTo>
                <a:lnTo>
                  <a:pt x="5659220" y="1239393"/>
                </a:lnTo>
                <a:lnTo>
                  <a:pt x="5652520" y="1229510"/>
                </a:lnTo>
                <a:lnTo>
                  <a:pt x="5641097" y="1211986"/>
                </a:lnTo>
                <a:lnTo>
                  <a:pt x="5654675" y="1235043"/>
                </a:lnTo>
                <a:lnTo>
                  <a:pt x="5652641" y="1232627"/>
                </a:lnTo>
                <a:lnTo>
                  <a:pt x="5652806" y="1232835"/>
                </a:lnTo>
                <a:lnTo>
                  <a:pt x="5654675" y="1238217"/>
                </a:lnTo>
                <a:lnTo>
                  <a:pt x="5647732" y="1232297"/>
                </a:lnTo>
                <a:lnTo>
                  <a:pt x="5635981" y="1224224"/>
                </a:lnTo>
                <a:lnTo>
                  <a:pt x="5635714" y="1224224"/>
                </a:lnTo>
                <a:lnTo>
                  <a:pt x="5635180" y="1222341"/>
                </a:lnTo>
                <a:lnTo>
                  <a:pt x="5637316" y="1223148"/>
                </a:lnTo>
                <a:lnTo>
                  <a:pt x="5635180" y="1221265"/>
                </a:lnTo>
                <a:lnTo>
                  <a:pt x="5635180" y="1222341"/>
                </a:lnTo>
                <a:lnTo>
                  <a:pt x="5635180" y="1223522"/>
                </a:lnTo>
                <a:lnTo>
                  <a:pt x="5635336" y="1223665"/>
                </a:lnTo>
                <a:lnTo>
                  <a:pt x="5635625" y="1223929"/>
                </a:lnTo>
                <a:lnTo>
                  <a:pt x="5635180" y="1223596"/>
                </a:lnTo>
                <a:lnTo>
                  <a:pt x="5635180" y="1223956"/>
                </a:lnTo>
                <a:lnTo>
                  <a:pt x="5634913" y="1224224"/>
                </a:lnTo>
                <a:lnTo>
                  <a:pt x="5632296" y="1221433"/>
                </a:lnTo>
                <a:lnTo>
                  <a:pt x="5629571" y="1219389"/>
                </a:lnTo>
                <a:lnTo>
                  <a:pt x="5634039" y="1223985"/>
                </a:lnTo>
                <a:lnTo>
                  <a:pt x="5632436" y="1223433"/>
                </a:lnTo>
                <a:lnTo>
                  <a:pt x="5619343" y="1215190"/>
                </a:lnTo>
                <a:lnTo>
                  <a:pt x="5618808" y="1214367"/>
                </a:lnTo>
                <a:lnTo>
                  <a:pt x="5614533" y="1214916"/>
                </a:lnTo>
                <a:lnTo>
                  <a:pt x="5608654" y="1212166"/>
                </a:lnTo>
                <a:lnTo>
                  <a:pt x="5607585" y="1212716"/>
                </a:lnTo>
                <a:lnTo>
                  <a:pt x="5607051" y="1209693"/>
                </a:lnTo>
                <a:lnTo>
                  <a:pt x="5616403" y="1213541"/>
                </a:lnTo>
                <a:lnTo>
                  <a:pt x="5613998" y="1211893"/>
                </a:lnTo>
                <a:lnTo>
                  <a:pt x="5613771" y="1210025"/>
                </a:lnTo>
                <a:lnTo>
                  <a:pt x="5613563" y="1210440"/>
                </a:lnTo>
                <a:lnTo>
                  <a:pt x="5613563" y="1212030"/>
                </a:lnTo>
                <a:lnTo>
                  <a:pt x="5610459" y="1208940"/>
                </a:lnTo>
                <a:lnTo>
                  <a:pt x="5607537" y="1207314"/>
                </a:lnTo>
                <a:lnTo>
                  <a:pt x="5605666" y="1205725"/>
                </a:lnTo>
                <a:lnTo>
                  <a:pt x="5602192" y="1203078"/>
                </a:lnTo>
                <a:lnTo>
                  <a:pt x="5597381" y="1200168"/>
                </a:lnTo>
                <a:lnTo>
                  <a:pt x="5592302" y="1197258"/>
                </a:lnTo>
                <a:lnTo>
                  <a:pt x="5587491" y="1195142"/>
                </a:lnTo>
                <a:lnTo>
                  <a:pt x="5585620" y="1194350"/>
                </a:lnTo>
                <a:lnTo>
                  <a:pt x="5583749" y="1194084"/>
                </a:lnTo>
                <a:lnTo>
                  <a:pt x="5582145" y="1194350"/>
                </a:lnTo>
                <a:lnTo>
                  <a:pt x="5581611" y="1194350"/>
                </a:lnTo>
                <a:lnTo>
                  <a:pt x="5581076" y="1194879"/>
                </a:lnTo>
                <a:lnTo>
                  <a:pt x="5580809" y="1195142"/>
                </a:lnTo>
                <a:lnTo>
                  <a:pt x="5580809" y="1196200"/>
                </a:lnTo>
                <a:lnTo>
                  <a:pt x="5580809" y="1197787"/>
                </a:lnTo>
                <a:lnTo>
                  <a:pt x="5580274" y="1198583"/>
                </a:lnTo>
                <a:lnTo>
                  <a:pt x="5542855" y="1172398"/>
                </a:lnTo>
                <a:lnTo>
                  <a:pt x="5545795" y="1169487"/>
                </a:lnTo>
                <a:lnTo>
                  <a:pt x="5525482" y="1156000"/>
                </a:lnTo>
                <a:lnTo>
                  <a:pt x="5505702" y="1137486"/>
                </a:lnTo>
                <a:lnTo>
                  <a:pt x="5493140" y="1131400"/>
                </a:lnTo>
                <a:lnTo>
                  <a:pt x="5505702" y="1148330"/>
                </a:lnTo>
                <a:lnTo>
                  <a:pt x="5503832" y="1147800"/>
                </a:lnTo>
                <a:lnTo>
                  <a:pt x="5513454" y="1161022"/>
                </a:lnTo>
                <a:lnTo>
                  <a:pt x="5496615" y="1146743"/>
                </a:lnTo>
                <a:lnTo>
                  <a:pt x="5488329" y="1139867"/>
                </a:lnTo>
                <a:lnTo>
                  <a:pt x="5480043" y="1132458"/>
                </a:lnTo>
                <a:lnTo>
                  <a:pt x="5481112" y="1132194"/>
                </a:lnTo>
                <a:lnTo>
                  <a:pt x="5484854" y="1131664"/>
                </a:lnTo>
                <a:lnTo>
                  <a:pt x="5484674" y="1131160"/>
                </a:lnTo>
                <a:lnTo>
                  <a:pt x="5481493" y="1131841"/>
                </a:lnTo>
                <a:lnTo>
                  <a:pt x="5476044" y="1122943"/>
                </a:lnTo>
                <a:lnTo>
                  <a:pt x="5471219" y="1120530"/>
                </a:lnTo>
                <a:lnTo>
                  <a:pt x="5472012" y="1124494"/>
                </a:lnTo>
                <a:lnTo>
                  <a:pt x="5469898" y="1123173"/>
                </a:lnTo>
                <a:lnTo>
                  <a:pt x="5470426" y="1126873"/>
                </a:lnTo>
                <a:lnTo>
                  <a:pt x="5472012" y="1132163"/>
                </a:lnTo>
                <a:lnTo>
                  <a:pt x="5473069" y="1137716"/>
                </a:lnTo>
                <a:lnTo>
                  <a:pt x="5473597" y="1140357"/>
                </a:lnTo>
                <a:lnTo>
                  <a:pt x="5473597" y="1142086"/>
                </a:lnTo>
                <a:lnTo>
                  <a:pt x="5472540" y="1140885"/>
                </a:lnTo>
                <a:lnTo>
                  <a:pt x="5473597" y="1143000"/>
                </a:lnTo>
                <a:lnTo>
                  <a:pt x="5473597" y="1142086"/>
                </a:lnTo>
                <a:lnTo>
                  <a:pt x="5486281" y="1156479"/>
                </a:lnTo>
                <a:lnTo>
                  <a:pt x="5496322" y="1167580"/>
                </a:lnTo>
                <a:lnTo>
                  <a:pt x="5499492" y="1171809"/>
                </a:lnTo>
                <a:lnTo>
                  <a:pt x="5500814" y="1173396"/>
                </a:lnTo>
                <a:lnTo>
                  <a:pt x="5498435" y="1172866"/>
                </a:lnTo>
                <a:lnTo>
                  <a:pt x="5508476" y="1185289"/>
                </a:lnTo>
                <a:lnTo>
                  <a:pt x="5510326" y="1186875"/>
                </a:lnTo>
                <a:lnTo>
                  <a:pt x="5511912" y="1188725"/>
                </a:lnTo>
                <a:lnTo>
                  <a:pt x="5512173" y="1189266"/>
                </a:lnTo>
                <a:lnTo>
                  <a:pt x="5516805" y="1193167"/>
                </a:lnTo>
                <a:lnTo>
                  <a:pt x="5522073" y="1197645"/>
                </a:lnTo>
                <a:lnTo>
                  <a:pt x="5527604" y="1201861"/>
                </a:lnTo>
                <a:lnTo>
                  <a:pt x="5533399" y="1205549"/>
                </a:lnTo>
                <a:lnTo>
                  <a:pt x="5539457" y="1209238"/>
                </a:lnTo>
                <a:lnTo>
                  <a:pt x="5545252" y="1212926"/>
                </a:lnTo>
                <a:lnTo>
                  <a:pt x="5556841" y="1219249"/>
                </a:lnTo>
                <a:lnTo>
                  <a:pt x="5559739" y="1222410"/>
                </a:lnTo>
                <a:lnTo>
                  <a:pt x="5562373" y="1225836"/>
                </a:lnTo>
                <a:lnTo>
                  <a:pt x="5564743" y="1228997"/>
                </a:lnTo>
                <a:lnTo>
                  <a:pt x="5566587" y="1232685"/>
                </a:lnTo>
                <a:lnTo>
                  <a:pt x="5568167" y="1236111"/>
                </a:lnTo>
                <a:lnTo>
                  <a:pt x="5569484" y="1240062"/>
                </a:lnTo>
                <a:lnTo>
                  <a:pt x="5570011" y="1244014"/>
                </a:lnTo>
                <a:lnTo>
                  <a:pt x="5570045" y="1244283"/>
                </a:lnTo>
                <a:lnTo>
                  <a:pt x="5570043" y="1244255"/>
                </a:lnTo>
                <a:lnTo>
                  <a:pt x="5569515" y="1240021"/>
                </a:lnTo>
                <a:lnTo>
                  <a:pt x="5568194" y="1235525"/>
                </a:lnTo>
                <a:lnTo>
                  <a:pt x="5566608" y="1231558"/>
                </a:lnTo>
                <a:lnTo>
                  <a:pt x="5564494" y="1227326"/>
                </a:lnTo>
                <a:lnTo>
                  <a:pt x="5561852" y="1223624"/>
                </a:lnTo>
                <a:lnTo>
                  <a:pt x="5558945" y="1219656"/>
                </a:lnTo>
                <a:lnTo>
                  <a:pt x="5555246" y="1216483"/>
                </a:lnTo>
                <a:lnTo>
                  <a:pt x="5557360" y="1217277"/>
                </a:lnTo>
                <a:lnTo>
                  <a:pt x="5559738" y="1218863"/>
                </a:lnTo>
                <a:lnTo>
                  <a:pt x="5564759" y="1222302"/>
                </a:lnTo>
                <a:lnTo>
                  <a:pt x="5569779" y="1226797"/>
                </a:lnTo>
                <a:lnTo>
                  <a:pt x="5574800" y="1231822"/>
                </a:lnTo>
                <a:lnTo>
                  <a:pt x="5584841" y="1242931"/>
                </a:lnTo>
                <a:lnTo>
                  <a:pt x="5595674" y="1254304"/>
                </a:lnTo>
                <a:lnTo>
                  <a:pt x="5601487" y="1259856"/>
                </a:lnTo>
                <a:lnTo>
                  <a:pt x="5606772" y="1265146"/>
                </a:lnTo>
                <a:lnTo>
                  <a:pt x="5612321" y="1269907"/>
                </a:lnTo>
                <a:lnTo>
                  <a:pt x="5618134" y="1273610"/>
                </a:lnTo>
                <a:lnTo>
                  <a:pt x="5620777" y="1275197"/>
                </a:lnTo>
                <a:lnTo>
                  <a:pt x="5623683" y="1276519"/>
                </a:lnTo>
                <a:lnTo>
                  <a:pt x="5626326" y="1277841"/>
                </a:lnTo>
                <a:lnTo>
                  <a:pt x="5629232" y="1278636"/>
                </a:lnTo>
                <a:lnTo>
                  <a:pt x="5631875" y="1279166"/>
                </a:lnTo>
                <a:lnTo>
                  <a:pt x="5634781" y="1279430"/>
                </a:lnTo>
                <a:lnTo>
                  <a:pt x="5637688" y="1279166"/>
                </a:lnTo>
                <a:lnTo>
                  <a:pt x="5640330" y="1278901"/>
                </a:lnTo>
                <a:lnTo>
                  <a:pt x="5642708" y="1272815"/>
                </a:lnTo>
                <a:lnTo>
                  <a:pt x="5645879" y="1276519"/>
                </a:lnTo>
                <a:lnTo>
                  <a:pt x="5649579" y="1280222"/>
                </a:lnTo>
                <a:lnTo>
                  <a:pt x="5653542" y="1283395"/>
                </a:lnTo>
                <a:lnTo>
                  <a:pt x="5657241" y="1286304"/>
                </a:lnTo>
                <a:lnTo>
                  <a:pt x="5661469" y="1289212"/>
                </a:lnTo>
                <a:lnTo>
                  <a:pt x="5665697" y="1292121"/>
                </a:lnTo>
                <a:lnTo>
                  <a:pt x="5674681" y="1297142"/>
                </a:lnTo>
                <a:lnTo>
                  <a:pt x="5692385" y="1307186"/>
                </a:lnTo>
                <a:lnTo>
                  <a:pt x="5701633" y="1312747"/>
                </a:lnTo>
                <a:lnTo>
                  <a:pt x="5705861" y="1315651"/>
                </a:lnTo>
                <a:lnTo>
                  <a:pt x="5710353" y="1318559"/>
                </a:lnTo>
                <a:lnTo>
                  <a:pt x="5728849" y="1337064"/>
                </a:lnTo>
                <a:lnTo>
                  <a:pt x="5738098" y="1350547"/>
                </a:lnTo>
                <a:lnTo>
                  <a:pt x="5714845" y="1335216"/>
                </a:lnTo>
                <a:lnTo>
                  <a:pt x="5706918" y="1328078"/>
                </a:lnTo>
                <a:lnTo>
                  <a:pt x="5712467" y="1335743"/>
                </a:lnTo>
                <a:lnTo>
                  <a:pt x="5718280" y="1343675"/>
                </a:lnTo>
                <a:lnTo>
                  <a:pt x="5731492" y="1360064"/>
                </a:lnTo>
                <a:lnTo>
                  <a:pt x="5745761" y="1377783"/>
                </a:lnTo>
                <a:lnTo>
                  <a:pt x="5752895" y="1386507"/>
                </a:lnTo>
                <a:lnTo>
                  <a:pt x="5759765" y="1395494"/>
                </a:lnTo>
                <a:lnTo>
                  <a:pt x="5766635" y="1405015"/>
                </a:lnTo>
                <a:lnTo>
                  <a:pt x="5772977" y="1414003"/>
                </a:lnTo>
                <a:lnTo>
                  <a:pt x="5779319" y="1423520"/>
                </a:lnTo>
                <a:lnTo>
                  <a:pt x="5784339" y="1432775"/>
                </a:lnTo>
                <a:lnTo>
                  <a:pt x="5789095" y="1442296"/>
                </a:lnTo>
                <a:lnTo>
                  <a:pt x="5791209" y="1446789"/>
                </a:lnTo>
                <a:lnTo>
                  <a:pt x="5793059" y="1451285"/>
                </a:lnTo>
                <a:lnTo>
                  <a:pt x="5794380" y="1456044"/>
                </a:lnTo>
                <a:lnTo>
                  <a:pt x="5795966" y="1460803"/>
                </a:lnTo>
                <a:lnTo>
                  <a:pt x="5796758" y="1465034"/>
                </a:lnTo>
                <a:lnTo>
                  <a:pt x="5797551" y="1469794"/>
                </a:lnTo>
                <a:lnTo>
                  <a:pt x="5795701" y="1470058"/>
                </a:lnTo>
                <a:lnTo>
                  <a:pt x="5777733" y="1442031"/>
                </a:lnTo>
                <a:lnTo>
                  <a:pt x="5768749" y="1428280"/>
                </a:lnTo>
                <a:lnTo>
                  <a:pt x="5759237" y="1414798"/>
                </a:lnTo>
                <a:lnTo>
                  <a:pt x="5754216" y="1407924"/>
                </a:lnTo>
                <a:lnTo>
                  <a:pt x="5749196" y="1401577"/>
                </a:lnTo>
                <a:lnTo>
                  <a:pt x="5743911" y="1395231"/>
                </a:lnTo>
                <a:lnTo>
                  <a:pt x="5738890" y="1388885"/>
                </a:lnTo>
                <a:lnTo>
                  <a:pt x="5733077" y="1383072"/>
                </a:lnTo>
                <a:lnTo>
                  <a:pt x="5727264" y="1377254"/>
                </a:lnTo>
                <a:lnTo>
                  <a:pt x="5721187" y="1371172"/>
                </a:lnTo>
                <a:lnTo>
                  <a:pt x="5714845" y="1365620"/>
                </a:lnTo>
                <a:lnTo>
                  <a:pt x="5711146" y="1362973"/>
                </a:lnTo>
                <a:lnTo>
                  <a:pt x="5703219" y="1356894"/>
                </a:lnTo>
                <a:lnTo>
                  <a:pt x="5698462" y="1353456"/>
                </a:lnTo>
                <a:lnTo>
                  <a:pt x="5693706" y="1350282"/>
                </a:lnTo>
                <a:lnTo>
                  <a:pt x="5689214" y="1347903"/>
                </a:lnTo>
                <a:lnTo>
                  <a:pt x="5687629" y="1346847"/>
                </a:lnTo>
                <a:lnTo>
                  <a:pt x="5685779" y="1346318"/>
                </a:lnTo>
                <a:lnTo>
                  <a:pt x="5686043" y="1353192"/>
                </a:lnTo>
                <a:lnTo>
                  <a:pt x="5677323" y="1342353"/>
                </a:lnTo>
                <a:lnTo>
                  <a:pt x="5675209" y="1342883"/>
                </a:lnTo>
                <a:lnTo>
                  <a:pt x="5656977" y="1328873"/>
                </a:lnTo>
                <a:lnTo>
                  <a:pt x="5651164" y="1330460"/>
                </a:lnTo>
                <a:lnTo>
                  <a:pt x="5644030" y="1319879"/>
                </a:lnTo>
                <a:lnTo>
                  <a:pt x="5637424" y="1311158"/>
                </a:lnTo>
                <a:lnTo>
                  <a:pt x="5633724" y="1306130"/>
                </a:lnTo>
                <a:lnTo>
                  <a:pt x="5629497" y="1301373"/>
                </a:lnTo>
                <a:lnTo>
                  <a:pt x="5625269" y="1296350"/>
                </a:lnTo>
                <a:lnTo>
                  <a:pt x="5621041" y="1291857"/>
                </a:lnTo>
                <a:lnTo>
                  <a:pt x="5616549" y="1287892"/>
                </a:lnTo>
                <a:lnTo>
                  <a:pt x="5612321" y="1283923"/>
                </a:lnTo>
                <a:lnTo>
                  <a:pt x="5607829" y="1281279"/>
                </a:lnTo>
                <a:lnTo>
                  <a:pt x="5605451" y="1280222"/>
                </a:lnTo>
                <a:lnTo>
                  <a:pt x="5603337" y="1279166"/>
                </a:lnTo>
                <a:lnTo>
                  <a:pt x="5601487" y="1278636"/>
                </a:lnTo>
                <a:lnTo>
                  <a:pt x="5599374" y="1278372"/>
                </a:lnTo>
                <a:lnTo>
                  <a:pt x="5597524" y="1278372"/>
                </a:lnTo>
                <a:lnTo>
                  <a:pt x="5595674" y="1278636"/>
                </a:lnTo>
                <a:lnTo>
                  <a:pt x="5595146" y="1282075"/>
                </a:lnTo>
                <a:lnTo>
                  <a:pt x="5595146" y="1285773"/>
                </a:lnTo>
                <a:lnTo>
                  <a:pt x="5595674" y="1288948"/>
                </a:lnTo>
                <a:lnTo>
                  <a:pt x="5596731" y="1292384"/>
                </a:lnTo>
                <a:lnTo>
                  <a:pt x="5597788" y="1295293"/>
                </a:lnTo>
                <a:lnTo>
                  <a:pt x="5599638" y="1298730"/>
                </a:lnTo>
                <a:lnTo>
                  <a:pt x="5602016" y="1301639"/>
                </a:lnTo>
                <a:lnTo>
                  <a:pt x="5604658" y="1304543"/>
                </a:lnTo>
                <a:lnTo>
                  <a:pt x="5588276" y="1295293"/>
                </a:lnTo>
                <a:lnTo>
                  <a:pt x="5588011" y="1297142"/>
                </a:lnTo>
                <a:lnTo>
                  <a:pt x="5518517" y="1236584"/>
                </a:lnTo>
                <a:lnTo>
                  <a:pt x="5514290" y="1234997"/>
                </a:lnTo>
                <a:lnTo>
                  <a:pt x="5510326" y="1233410"/>
                </a:lnTo>
                <a:lnTo>
                  <a:pt x="5501078" y="1231294"/>
                </a:lnTo>
                <a:lnTo>
                  <a:pt x="5492094" y="1229443"/>
                </a:lnTo>
                <a:lnTo>
                  <a:pt x="5483374" y="1227326"/>
                </a:lnTo>
                <a:lnTo>
                  <a:pt x="5484167" y="1231822"/>
                </a:lnTo>
                <a:lnTo>
                  <a:pt x="5484695" y="1235790"/>
                </a:lnTo>
                <a:lnTo>
                  <a:pt x="5486016" y="1239757"/>
                </a:lnTo>
                <a:lnTo>
                  <a:pt x="5487338" y="1243724"/>
                </a:lnTo>
                <a:lnTo>
                  <a:pt x="5489187" y="1247427"/>
                </a:lnTo>
                <a:lnTo>
                  <a:pt x="5489504" y="1247982"/>
                </a:lnTo>
                <a:lnTo>
                  <a:pt x="5487602" y="1245840"/>
                </a:lnTo>
                <a:lnTo>
                  <a:pt x="5485488" y="1243460"/>
                </a:lnTo>
                <a:lnTo>
                  <a:pt x="5483374" y="1241608"/>
                </a:lnTo>
                <a:lnTo>
                  <a:pt x="5480996" y="1240286"/>
                </a:lnTo>
                <a:lnTo>
                  <a:pt x="5478882" y="1238964"/>
                </a:lnTo>
                <a:lnTo>
                  <a:pt x="5476504" y="1238170"/>
                </a:lnTo>
                <a:lnTo>
                  <a:pt x="5474126" y="1237907"/>
                </a:lnTo>
                <a:lnTo>
                  <a:pt x="5472012" y="1237907"/>
                </a:lnTo>
                <a:lnTo>
                  <a:pt x="5469634" y="1238170"/>
                </a:lnTo>
                <a:lnTo>
                  <a:pt x="5467256" y="1238700"/>
                </a:lnTo>
                <a:lnTo>
                  <a:pt x="5466186" y="1239235"/>
                </a:lnTo>
                <a:lnTo>
                  <a:pt x="5475553" y="1241276"/>
                </a:lnTo>
                <a:lnTo>
                  <a:pt x="5495926" y="1259441"/>
                </a:lnTo>
                <a:lnTo>
                  <a:pt x="5491957" y="1265150"/>
                </a:lnTo>
                <a:lnTo>
                  <a:pt x="5489534" y="1262584"/>
                </a:lnTo>
                <a:lnTo>
                  <a:pt x="5491849" y="1267204"/>
                </a:lnTo>
                <a:lnTo>
                  <a:pt x="5493942" y="1271642"/>
                </a:lnTo>
                <a:lnTo>
                  <a:pt x="5495511" y="1276080"/>
                </a:lnTo>
                <a:lnTo>
                  <a:pt x="5496819" y="1280779"/>
                </a:lnTo>
                <a:lnTo>
                  <a:pt x="5499435" y="1290438"/>
                </a:lnTo>
                <a:lnTo>
                  <a:pt x="5505451" y="1301664"/>
                </a:lnTo>
                <a:lnTo>
                  <a:pt x="5498912" y="1297226"/>
                </a:lnTo>
                <a:lnTo>
                  <a:pt x="5495160" y="1294515"/>
                </a:lnTo>
                <a:lnTo>
                  <a:pt x="5495369" y="1294852"/>
                </a:lnTo>
                <a:lnTo>
                  <a:pt x="5500676" y="1303851"/>
                </a:lnTo>
                <a:lnTo>
                  <a:pt x="5505451" y="1312594"/>
                </a:lnTo>
                <a:lnTo>
                  <a:pt x="5501206" y="1313655"/>
                </a:lnTo>
                <a:lnTo>
                  <a:pt x="5500676" y="1314445"/>
                </a:lnTo>
                <a:lnTo>
                  <a:pt x="5489267" y="1314710"/>
                </a:lnTo>
                <a:lnTo>
                  <a:pt x="5484226" y="1309943"/>
                </a:lnTo>
                <a:lnTo>
                  <a:pt x="5479716" y="1311005"/>
                </a:lnTo>
                <a:lnTo>
                  <a:pt x="5478124" y="1309411"/>
                </a:lnTo>
                <a:lnTo>
                  <a:pt x="5478920" y="1307289"/>
                </a:lnTo>
                <a:lnTo>
                  <a:pt x="5473083" y="1303851"/>
                </a:lnTo>
                <a:lnTo>
                  <a:pt x="5474409" y="1304912"/>
                </a:lnTo>
                <a:lnTo>
                  <a:pt x="5476267" y="1309142"/>
                </a:lnTo>
                <a:lnTo>
                  <a:pt x="5474940" y="1310474"/>
                </a:lnTo>
                <a:lnTo>
                  <a:pt x="5467246" y="1304382"/>
                </a:lnTo>
                <a:lnTo>
                  <a:pt x="5473083" y="1312594"/>
                </a:lnTo>
                <a:lnTo>
                  <a:pt x="5458756" y="1312594"/>
                </a:lnTo>
                <a:lnTo>
                  <a:pt x="5457960" y="1313655"/>
                </a:lnTo>
                <a:lnTo>
                  <a:pt x="5462205" y="1344091"/>
                </a:lnTo>
                <a:lnTo>
                  <a:pt x="5464062" y="1347267"/>
                </a:lnTo>
                <a:lnTo>
                  <a:pt x="5465919" y="1350179"/>
                </a:lnTo>
                <a:lnTo>
                  <a:pt x="5467777" y="1352826"/>
                </a:lnTo>
                <a:lnTo>
                  <a:pt x="5469899" y="1355211"/>
                </a:lnTo>
                <a:lnTo>
                  <a:pt x="5473879" y="1359446"/>
                </a:lnTo>
                <a:lnTo>
                  <a:pt x="5477859" y="1363416"/>
                </a:lnTo>
                <a:lnTo>
                  <a:pt x="5479185" y="1365007"/>
                </a:lnTo>
                <a:lnTo>
                  <a:pt x="5480777" y="1367127"/>
                </a:lnTo>
                <a:lnTo>
                  <a:pt x="5481838" y="1369244"/>
                </a:lnTo>
                <a:lnTo>
                  <a:pt x="5482900" y="1371626"/>
                </a:lnTo>
                <a:lnTo>
                  <a:pt x="5483695" y="1374010"/>
                </a:lnTo>
                <a:lnTo>
                  <a:pt x="5483961" y="1376922"/>
                </a:lnTo>
                <a:lnTo>
                  <a:pt x="5483860" y="1378022"/>
                </a:lnTo>
                <a:lnTo>
                  <a:pt x="5494389" y="1378975"/>
                </a:lnTo>
                <a:lnTo>
                  <a:pt x="5495184" y="1380564"/>
                </a:lnTo>
                <a:lnTo>
                  <a:pt x="5499957" y="1388488"/>
                </a:lnTo>
                <a:lnTo>
                  <a:pt x="5504200" y="1396680"/>
                </a:lnTo>
                <a:lnTo>
                  <a:pt x="5505791" y="1400646"/>
                </a:lnTo>
                <a:lnTo>
                  <a:pt x="5507382" y="1404874"/>
                </a:lnTo>
                <a:lnTo>
                  <a:pt x="5508708" y="1408838"/>
                </a:lnTo>
                <a:lnTo>
                  <a:pt x="5510033" y="1413327"/>
                </a:lnTo>
                <a:lnTo>
                  <a:pt x="5511094" y="1417554"/>
                </a:lnTo>
                <a:lnTo>
                  <a:pt x="5511624" y="1421781"/>
                </a:lnTo>
                <a:lnTo>
                  <a:pt x="5512420" y="1426274"/>
                </a:lnTo>
                <a:lnTo>
                  <a:pt x="5512685" y="1430503"/>
                </a:lnTo>
                <a:lnTo>
                  <a:pt x="5512950" y="1434995"/>
                </a:lnTo>
                <a:lnTo>
                  <a:pt x="5512685" y="1439752"/>
                </a:lnTo>
                <a:lnTo>
                  <a:pt x="5512420" y="1443979"/>
                </a:lnTo>
                <a:lnTo>
                  <a:pt x="5511624" y="1448737"/>
                </a:lnTo>
                <a:lnTo>
                  <a:pt x="5510033" y="1451116"/>
                </a:lnTo>
                <a:lnTo>
                  <a:pt x="5508708" y="1453494"/>
                </a:lnTo>
                <a:lnTo>
                  <a:pt x="5507647" y="1455871"/>
                </a:lnTo>
                <a:lnTo>
                  <a:pt x="5507117" y="1458249"/>
                </a:lnTo>
                <a:lnTo>
                  <a:pt x="5506321" y="1460892"/>
                </a:lnTo>
                <a:lnTo>
                  <a:pt x="5506056" y="1463534"/>
                </a:lnTo>
                <a:lnTo>
                  <a:pt x="5506056" y="1466177"/>
                </a:lnTo>
                <a:lnTo>
                  <a:pt x="5506321" y="1468819"/>
                </a:lnTo>
                <a:lnTo>
                  <a:pt x="5506851" y="1470934"/>
                </a:lnTo>
                <a:lnTo>
                  <a:pt x="5507382" y="1473576"/>
                </a:lnTo>
                <a:lnTo>
                  <a:pt x="5508177" y="1475954"/>
                </a:lnTo>
                <a:lnTo>
                  <a:pt x="5509503" y="1478333"/>
                </a:lnTo>
                <a:lnTo>
                  <a:pt x="5510564" y="1480711"/>
                </a:lnTo>
                <a:lnTo>
                  <a:pt x="5512155" y="1482825"/>
                </a:lnTo>
                <a:lnTo>
                  <a:pt x="5513480" y="1484939"/>
                </a:lnTo>
                <a:lnTo>
                  <a:pt x="5515337" y="1486524"/>
                </a:lnTo>
                <a:lnTo>
                  <a:pt x="5515867" y="1498944"/>
                </a:lnTo>
                <a:lnTo>
                  <a:pt x="5523291" y="1519027"/>
                </a:lnTo>
                <a:lnTo>
                  <a:pt x="5526738" y="1529333"/>
                </a:lnTo>
                <a:lnTo>
                  <a:pt x="5529920" y="1538846"/>
                </a:lnTo>
                <a:lnTo>
                  <a:pt x="5533898" y="1547831"/>
                </a:lnTo>
                <a:lnTo>
                  <a:pt x="5535754" y="1552323"/>
                </a:lnTo>
                <a:lnTo>
                  <a:pt x="5537875" y="1556287"/>
                </a:lnTo>
                <a:lnTo>
                  <a:pt x="5540261" y="1560515"/>
                </a:lnTo>
                <a:lnTo>
                  <a:pt x="5542913" y="1564215"/>
                </a:lnTo>
                <a:lnTo>
                  <a:pt x="5545565" y="1568179"/>
                </a:lnTo>
                <a:lnTo>
                  <a:pt x="5548746" y="1572142"/>
                </a:lnTo>
                <a:lnTo>
                  <a:pt x="5551928" y="1575577"/>
                </a:lnTo>
                <a:lnTo>
                  <a:pt x="5555641" y="1579541"/>
                </a:lnTo>
                <a:lnTo>
                  <a:pt x="5559353" y="1582977"/>
                </a:lnTo>
                <a:lnTo>
                  <a:pt x="5563595" y="1586412"/>
                </a:lnTo>
                <a:lnTo>
                  <a:pt x="5572611" y="1594340"/>
                </a:lnTo>
                <a:lnTo>
                  <a:pt x="5574467" y="1617858"/>
                </a:lnTo>
                <a:lnTo>
                  <a:pt x="5564921" y="1604381"/>
                </a:lnTo>
                <a:lnTo>
                  <a:pt x="5554845" y="1590376"/>
                </a:lnTo>
                <a:lnTo>
                  <a:pt x="5533367" y="1561572"/>
                </a:lnTo>
                <a:lnTo>
                  <a:pt x="5488290" y="1501851"/>
                </a:lnTo>
                <a:lnTo>
                  <a:pt x="5466547" y="1472519"/>
                </a:lnTo>
                <a:lnTo>
                  <a:pt x="5456206" y="1458249"/>
                </a:lnTo>
                <a:lnTo>
                  <a:pt x="5446395" y="1444509"/>
                </a:lnTo>
                <a:lnTo>
                  <a:pt x="5437645" y="1431031"/>
                </a:lnTo>
                <a:lnTo>
                  <a:pt x="5429425" y="1417819"/>
                </a:lnTo>
                <a:lnTo>
                  <a:pt x="5422000" y="1405402"/>
                </a:lnTo>
                <a:lnTo>
                  <a:pt x="5415902" y="1393774"/>
                </a:lnTo>
                <a:lnTo>
                  <a:pt x="5416962" y="1393244"/>
                </a:lnTo>
                <a:lnTo>
                  <a:pt x="5417092" y="1393074"/>
                </a:lnTo>
                <a:lnTo>
                  <a:pt x="5416306" y="1393336"/>
                </a:lnTo>
                <a:lnTo>
                  <a:pt x="5416040" y="1393071"/>
                </a:lnTo>
                <a:lnTo>
                  <a:pt x="5409142" y="1390952"/>
                </a:lnTo>
                <a:lnTo>
                  <a:pt x="5386060" y="1361562"/>
                </a:lnTo>
                <a:lnTo>
                  <a:pt x="5362447" y="1332450"/>
                </a:lnTo>
                <a:lnTo>
                  <a:pt x="5338569" y="1303588"/>
                </a:lnTo>
                <a:lnTo>
                  <a:pt x="5314690" y="1274730"/>
                </a:lnTo>
                <a:lnTo>
                  <a:pt x="5335385" y="1293001"/>
                </a:lnTo>
                <a:lnTo>
                  <a:pt x="5309119" y="1268373"/>
                </a:lnTo>
                <a:lnTo>
                  <a:pt x="5270648" y="1223354"/>
                </a:lnTo>
                <a:lnTo>
                  <a:pt x="5251280" y="1200848"/>
                </a:lnTo>
                <a:lnTo>
                  <a:pt x="5231912" y="1178352"/>
                </a:lnTo>
                <a:lnTo>
                  <a:pt x="5211748" y="1156382"/>
                </a:lnTo>
                <a:lnTo>
                  <a:pt x="5191585" y="1134681"/>
                </a:lnTo>
                <a:lnTo>
                  <a:pt x="5185305" y="1128256"/>
                </a:lnTo>
                <a:lnTo>
                  <a:pt x="5191428" y="1136309"/>
                </a:lnTo>
                <a:lnTo>
                  <a:pt x="5159025" y="1102215"/>
                </a:lnTo>
                <a:lnTo>
                  <a:pt x="5149665" y="1093104"/>
                </a:lnTo>
                <a:lnTo>
                  <a:pt x="5157624" y="1089133"/>
                </a:lnTo>
                <a:lnTo>
                  <a:pt x="5159747" y="1088869"/>
                </a:lnTo>
                <a:lnTo>
                  <a:pt x="5161604" y="1088339"/>
                </a:lnTo>
                <a:lnTo>
                  <a:pt x="5162931" y="1087543"/>
                </a:lnTo>
                <a:lnTo>
                  <a:pt x="5164257" y="1086483"/>
                </a:lnTo>
                <a:lnTo>
                  <a:pt x="5165053" y="1085429"/>
                </a:lnTo>
                <a:lnTo>
                  <a:pt x="5165849" y="1084369"/>
                </a:lnTo>
                <a:lnTo>
                  <a:pt x="5166910" y="1081190"/>
                </a:lnTo>
                <a:lnTo>
                  <a:pt x="5167176" y="1079073"/>
                </a:lnTo>
                <a:lnTo>
                  <a:pt x="5167176" y="1076687"/>
                </a:lnTo>
                <a:lnTo>
                  <a:pt x="5167176" y="1075631"/>
                </a:lnTo>
                <a:lnTo>
                  <a:pt x="5167441" y="1075369"/>
                </a:lnTo>
                <a:lnTo>
                  <a:pt x="5167176" y="1075104"/>
                </a:lnTo>
                <a:lnTo>
                  <a:pt x="5167176" y="1075369"/>
                </a:lnTo>
                <a:lnTo>
                  <a:pt x="5167176" y="1075631"/>
                </a:lnTo>
                <a:lnTo>
                  <a:pt x="5166380" y="1076424"/>
                </a:lnTo>
                <a:lnTo>
                  <a:pt x="5165318" y="1077219"/>
                </a:lnTo>
                <a:lnTo>
                  <a:pt x="5164788" y="1077485"/>
                </a:lnTo>
                <a:lnTo>
                  <a:pt x="5163992" y="1077485"/>
                </a:lnTo>
                <a:lnTo>
                  <a:pt x="5162931" y="1077219"/>
                </a:lnTo>
                <a:lnTo>
                  <a:pt x="5162135" y="1076955"/>
                </a:lnTo>
                <a:lnTo>
                  <a:pt x="5161073" y="1075104"/>
                </a:lnTo>
                <a:lnTo>
                  <a:pt x="5159481" y="1072454"/>
                </a:lnTo>
                <a:lnTo>
                  <a:pt x="5158420" y="1069274"/>
                </a:lnTo>
                <a:lnTo>
                  <a:pt x="5157359" y="1065568"/>
                </a:lnTo>
                <a:lnTo>
                  <a:pt x="5156298" y="1061333"/>
                </a:lnTo>
                <a:lnTo>
                  <a:pt x="5154706" y="1052860"/>
                </a:lnTo>
                <a:lnTo>
                  <a:pt x="5153910" y="1044632"/>
                </a:lnTo>
                <a:lnTo>
                  <a:pt x="5153645" y="1038543"/>
                </a:lnTo>
                <a:lnTo>
                  <a:pt x="5153645" y="1035101"/>
                </a:lnTo>
                <a:lnTo>
                  <a:pt x="5154971" y="1032983"/>
                </a:lnTo>
                <a:lnTo>
                  <a:pt x="5149134" y="1027158"/>
                </a:lnTo>
                <a:lnTo>
                  <a:pt x="5143563" y="1022393"/>
                </a:lnTo>
                <a:lnTo>
                  <a:pt x="5138522" y="1017627"/>
                </a:lnTo>
                <a:lnTo>
                  <a:pt x="5136134" y="1015244"/>
                </a:lnTo>
                <a:lnTo>
                  <a:pt x="5134277" y="1012862"/>
                </a:lnTo>
                <a:lnTo>
                  <a:pt x="5132419" y="1010479"/>
                </a:lnTo>
                <a:lnTo>
                  <a:pt x="5131093" y="1007831"/>
                </a:lnTo>
                <a:lnTo>
                  <a:pt x="5129766" y="1004919"/>
                </a:lnTo>
                <a:lnTo>
                  <a:pt x="5128970" y="1002007"/>
                </a:lnTo>
                <a:lnTo>
                  <a:pt x="5128440" y="998830"/>
                </a:lnTo>
                <a:lnTo>
                  <a:pt x="5127909" y="995389"/>
                </a:lnTo>
                <a:lnTo>
                  <a:pt x="5127909" y="991417"/>
                </a:lnTo>
                <a:lnTo>
                  <a:pt x="5128705" y="987446"/>
                </a:lnTo>
                <a:lnTo>
                  <a:pt x="5128877" y="987617"/>
                </a:lnTo>
                <a:lnTo>
                  <a:pt x="5127625" y="969398"/>
                </a:lnTo>
                <a:lnTo>
                  <a:pt x="5130544" y="972573"/>
                </a:lnTo>
                <a:lnTo>
                  <a:pt x="5131396" y="972518"/>
                </a:lnTo>
                <a:lnTo>
                  <a:pt x="5129213" y="965677"/>
                </a:lnTo>
                <a:lnTo>
                  <a:pt x="5138080" y="962065"/>
                </a:lnTo>
                <a:lnTo>
                  <a:pt x="5137707" y="961725"/>
                </a:lnTo>
                <a:lnTo>
                  <a:pt x="5137520" y="961234"/>
                </a:lnTo>
                <a:lnTo>
                  <a:pt x="5132482" y="961234"/>
                </a:lnTo>
                <a:lnTo>
                  <a:pt x="5128540" y="964130"/>
                </a:lnTo>
                <a:lnTo>
                  <a:pt x="5126175" y="963867"/>
                </a:lnTo>
                <a:lnTo>
                  <a:pt x="5124073" y="955440"/>
                </a:lnTo>
                <a:lnTo>
                  <a:pt x="5135110" y="958863"/>
                </a:lnTo>
                <a:lnTo>
                  <a:pt x="5135373" y="958337"/>
                </a:lnTo>
                <a:lnTo>
                  <a:pt x="5126701" y="955440"/>
                </a:lnTo>
                <a:lnTo>
                  <a:pt x="5127489" y="953333"/>
                </a:lnTo>
                <a:lnTo>
                  <a:pt x="5127752" y="953333"/>
                </a:lnTo>
                <a:lnTo>
                  <a:pt x="5128015" y="953069"/>
                </a:lnTo>
                <a:lnTo>
                  <a:pt x="5124861" y="951226"/>
                </a:lnTo>
                <a:lnTo>
                  <a:pt x="5130117" y="942535"/>
                </a:lnTo>
                <a:lnTo>
                  <a:pt x="5124073" y="945432"/>
                </a:lnTo>
                <a:lnTo>
                  <a:pt x="5112248" y="940954"/>
                </a:lnTo>
                <a:lnTo>
                  <a:pt x="5098583" y="920676"/>
                </a:lnTo>
                <a:lnTo>
                  <a:pt x="5080188" y="899343"/>
                </a:lnTo>
                <a:lnTo>
                  <a:pt x="5079137" y="897763"/>
                </a:lnTo>
                <a:lnTo>
                  <a:pt x="5078348" y="895656"/>
                </a:lnTo>
                <a:lnTo>
                  <a:pt x="5077823" y="888809"/>
                </a:lnTo>
                <a:lnTo>
                  <a:pt x="5068888" y="869320"/>
                </a:lnTo>
                <a:lnTo>
                  <a:pt x="5072042" y="858786"/>
                </a:lnTo>
                <a:lnTo>
                  <a:pt x="5093722" y="868662"/>
                </a:lnTo>
                <a:lnTo>
                  <a:pt x="5092912" y="867814"/>
                </a:lnTo>
                <a:lnTo>
                  <a:pt x="5088682" y="865693"/>
                </a:lnTo>
                <a:lnTo>
                  <a:pt x="5084452" y="863836"/>
                </a:lnTo>
                <a:lnTo>
                  <a:pt x="5081015" y="861184"/>
                </a:lnTo>
                <a:lnTo>
                  <a:pt x="5077842" y="858001"/>
                </a:lnTo>
                <a:lnTo>
                  <a:pt x="5074933" y="854818"/>
                </a:lnTo>
                <a:lnTo>
                  <a:pt x="5072554" y="851370"/>
                </a:lnTo>
                <a:lnTo>
                  <a:pt x="5070439" y="847657"/>
                </a:lnTo>
                <a:lnTo>
                  <a:pt x="5068324" y="843413"/>
                </a:lnTo>
                <a:lnTo>
                  <a:pt x="5086038" y="846861"/>
                </a:lnTo>
                <a:lnTo>
                  <a:pt x="5088153" y="846065"/>
                </a:lnTo>
                <a:lnTo>
                  <a:pt x="5083130" y="842618"/>
                </a:lnTo>
                <a:lnTo>
                  <a:pt x="5083130" y="840230"/>
                </a:lnTo>
                <a:lnTo>
                  <a:pt x="5093706" y="847657"/>
                </a:lnTo>
                <a:lnTo>
                  <a:pt x="5073083" y="829621"/>
                </a:lnTo>
                <a:lnTo>
                  <a:pt x="5073347" y="827234"/>
                </a:lnTo>
                <a:lnTo>
                  <a:pt x="5076784" y="823255"/>
                </a:lnTo>
                <a:lnTo>
                  <a:pt x="5096878" y="830152"/>
                </a:lnTo>
                <a:lnTo>
                  <a:pt x="5086302" y="826173"/>
                </a:lnTo>
                <a:lnTo>
                  <a:pt x="5073611" y="820603"/>
                </a:lnTo>
                <a:lnTo>
                  <a:pt x="5061978" y="815298"/>
                </a:lnTo>
                <a:lnTo>
                  <a:pt x="5056954" y="812646"/>
                </a:lnTo>
                <a:lnTo>
                  <a:pt x="5053253" y="810259"/>
                </a:lnTo>
                <a:lnTo>
                  <a:pt x="5051402" y="810259"/>
                </a:lnTo>
                <a:lnTo>
                  <a:pt x="5025056" y="786736"/>
                </a:lnTo>
                <a:lnTo>
                  <a:pt x="5019367" y="784167"/>
                </a:lnTo>
                <a:lnTo>
                  <a:pt x="5027590" y="776619"/>
                </a:lnTo>
                <a:lnTo>
                  <a:pt x="5037139" y="782279"/>
                </a:lnTo>
                <a:lnTo>
                  <a:pt x="5033160" y="781741"/>
                </a:lnTo>
                <a:lnTo>
                  <a:pt x="5034752" y="785245"/>
                </a:lnTo>
                <a:lnTo>
                  <a:pt x="5034010" y="786187"/>
                </a:lnTo>
                <a:lnTo>
                  <a:pt x="5037125" y="785858"/>
                </a:lnTo>
                <a:lnTo>
                  <a:pt x="5038976" y="785858"/>
                </a:lnTo>
                <a:lnTo>
                  <a:pt x="5041355" y="785858"/>
                </a:lnTo>
                <a:lnTo>
                  <a:pt x="5043470" y="786123"/>
                </a:lnTo>
                <a:lnTo>
                  <a:pt x="5046114" y="786653"/>
                </a:lnTo>
                <a:lnTo>
                  <a:pt x="5046907" y="786653"/>
                </a:lnTo>
                <a:lnTo>
                  <a:pt x="5054839" y="794345"/>
                </a:lnTo>
                <a:lnTo>
                  <a:pt x="5055897" y="792488"/>
                </a:lnTo>
                <a:lnTo>
                  <a:pt x="5057748" y="792488"/>
                </a:lnTo>
                <a:lnTo>
                  <a:pt x="5062242" y="796467"/>
                </a:lnTo>
                <a:lnTo>
                  <a:pt x="5060656" y="792488"/>
                </a:lnTo>
                <a:lnTo>
                  <a:pt x="5066737" y="793284"/>
                </a:lnTo>
                <a:lnTo>
                  <a:pt x="5067795" y="791958"/>
                </a:lnTo>
                <a:lnTo>
                  <a:pt x="5067530" y="787980"/>
                </a:lnTo>
                <a:lnTo>
                  <a:pt x="5087096" y="806546"/>
                </a:lnTo>
                <a:lnTo>
                  <a:pt x="5086567" y="806015"/>
                </a:lnTo>
                <a:lnTo>
                  <a:pt x="5084980" y="804159"/>
                </a:lnTo>
                <a:lnTo>
                  <a:pt x="5092648" y="803628"/>
                </a:lnTo>
                <a:lnTo>
                  <a:pt x="5083658" y="790897"/>
                </a:lnTo>
                <a:lnTo>
                  <a:pt x="5084716" y="789040"/>
                </a:lnTo>
                <a:lnTo>
                  <a:pt x="5086567" y="789836"/>
                </a:lnTo>
                <a:lnTo>
                  <a:pt x="5075991" y="773657"/>
                </a:lnTo>
                <a:lnTo>
                  <a:pt x="5077842" y="773922"/>
                </a:lnTo>
                <a:lnTo>
                  <a:pt x="5082865" y="783205"/>
                </a:lnTo>
                <a:lnTo>
                  <a:pt x="5078371" y="774453"/>
                </a:lnTo>
                <a:lnTo>
                  <a:pt x="5080221" y="773126"/>
                </a:lnTo>
                <a:lnTo>
                  <a:pt x="5097936" y="781083"/>
                </a:lnTo>
                <a:lnTo>
                  <a:pt x="5096350" y="777636"/>
                </a:lnTo>
                <a:lnTo>
                  <a:pt x="5152877" y="816029"/>
                </a:lnTo>
                <a:lnTo>
                  <a:pt x="5122776" y="789089"/>
                </a:lnTo>
                <a:lnTo>
                  <a:pt x="5124095" y="788294"/>
                </a:lnTo>
                <a:lnTo>
                  <a:pt x="5114598" y="782996"/>
                </a:lnTo>
                <a:lnTo>
                  <a:pt x="5115389" y="784321"/>
                </a:lnTo>
                <a:lnTo>
                  <a:pt x="5111168" y="781672"/>
                </a:lnTo>
                <a:lnTo>
                  <a:pt x="5112487" y="781142"/>
                </a:lnTo>
                <a:lnTo>
                  <a:pt x="5112487" y="778228"/>
                </a:lnTo>
                <a:lnTo>
                  <a:pt x="5112487" y="775314"/>
                </a:lnTo>
                <a:lnTo>
                  <a:pt x="5112224" y="772665"/>
                </a:lnTo>
                <a:lnTo>
                  <a:pt x="5111696" y="770281"/>
                </a:lnTo>
                <a:lnTo>
                  <a:pt x="5110641" y="765248"/>
                </a:lnTo>
                <a:lnTo>
                  <a:pt x="5108794" y="761274"/>
                </a:lnTo>
                <a:lnTo>
                  <a:pt x="5106684" y="757036"/>
                </a:lnTo>
                <a:lnTo>
                  <a:pt x="5104309" y="753592"/>
                </a:lnTo>
                <a:lnTo>
                  <a:pt x="5099824" y="746705"/>
                </a:lnTo>
                <a:lnTo>
                  <a:pt x="5097714" y="743526"/>
                </a:lnTo>
                <a:lnTo>
                  <a:pt x="5095867" y="740612"/>
                </a:lnTo>
                <a:lnTo>
                  <a:pt x="5094548" y="737698"/>
                </a:lnTo>
                <a:lnTo>
                  <a:pt x="5093493" y="734784"/>
                </a:lnTo>
                <a:lnTo>
                  <a:pt x="5093229" y="732930"/>
                </a:lnTo>
                <a:lnTo>
                  <a:pt x="5093229" y="731605"/>
                </a:lnTo>
                <a:lnTo>
                  <a:pt x="5093229" y="730016"/>
                </a:lnTo>
                <a:lnTo>
                  <a:pt x="5093493" y="728426"/>
                </a:lnTo>
                <a:lnTo>
                  <a:pt x="5094020" y="726572"/>
                </a:lnTo>
                <a:lnTo>
                  <a:pt x="5095076" y="724983"/>
                </a:lnTo>
                <a:lnTo>
                  <a:pt x="5095867" y="723129"/>
                </a:lnTo>
                <a:lnTo>
                  <a:pt x="5095992" y="722953"/>
                </a:lnTo>
                <a:lnTo>
                  <a:pt x="5097186" y="723658"/>
                </a:lnTo>
                <a:lnTo>
                  <a:pt x="5100880" y="726307"/>
                </a:lnTo>
                <a:lnTo>
                  <a:pt x="5104573" y="728691"/>
                </a:lnTo>
                <a:lnTo>
                  <a:pt x="5108003" y="730016"/>
                </a:lnTo>
                <a:lnTo>
                  <a:pt x="5109058" y="730545"/>
                </a:lnTo>
                <a:lnTo>
                  <a:pt x="5110113" y="730811"/>
                </a:lnTo>
                <a:lnTo>
                  <a:pt x="5110905" y="730545"/>
                </a:lnTo>
                <a:lnTo>
                  <a:pt x="5111432" y="730016"/>
                </a:lnTo>
                <a:lnTo>
                  <a:pt x="5111696" y="729221"/>
                </a:lnTo>
                <a:lnTo>
                  <a:pt x="5111696" y="727632"/>
                </a:lnTo>
                <a:lnTo>
                  <a:pt x="5111432" y="725777"/>
                </a:lnTo>
                <a:lnTo>
                  <a:pt x="5110641" y="723129"/>
                </a:lnTo>
                <a:lnTo>
                  <a:pt x="5115126" y="729486"/>
                </a:lnTo>
                <a:lnTo>
                  <a:pt x="5116709" y="729486"/>
                </a:lnTo>
                <a:lnTo>
                  <a:pt x="5113543" y="721539"/>
                </a:lnTo>
                <a:lnTo>
                  <a:pt x="5113608" y="721409"/>
                </a:lnTo>
                <a:lnTo>
                  <a:pt x="5112395" y="722041"/>
                </a:lnTo>
                <a:lnTo>
                  <a:pt x="5111629" y="721509"/>
                </a:lnTo>
                <a:lnTo>
                  <a:pt x="5105501" y="714056"/>
                </a:lnTo>
                <a:lnTo>
                  <a:pt x="5101161" y="707668"/>
                </a:lnTo>
                <a:lnTo>
                  <a:pt x="5099884" y="709531"/>
                </a:lnTo>
                <a:lnTo>
                  <a:pt x="5105246" y="716185"/>
                </a:lnTo>
                <a:lnTo>
                  <a:pt x="5110863" y="722307"/>
                </a:lnTo>
                <a:lnTo>
                  <a:pt x="5089671" y="702611"/>
                </a:lnTo>
                <a:lnTo>
                  <a:pt x="5086351" y="694360"/>
                </a:lnTo>
                <a:lnTo>
                  <a:pt x="5086351" y="694094"/>
                </a:lnTo>
                <a:lnTo>
                  <a:pt x="5088905" y="696489"/>
                </a:lnTo>
                <a:lnTo>
                  <a:pt x="5091969" y="694360"/>
                </a:lnTo>
                <a:lnTo>
                  <a:pt x="5087373" y="689569"/>
                </a:lnTo>
                <a:lnTo>
                  <a:pt x="5089852" y="678195"/>
                </a:lnTo>
                <a:lnTo>
                  <a:pt x="5089315" y="677911"/>
                </a:lnTo>
                <a:lnTo>
                  <a:pt x="5089848" y="656804"/>
                </a:lnTo>
                <a:lnTo>
                  <a:pt x="5090382" y="657067"/>
                </a:lnTo>
                <a:lnTo>
                  <a:pt x="5093352" y="659567"/>
                </a:lnTo>
                <a:lnTo>
                  <a:pt x="5091507" y="655855"/>
                </a:lnTo>
                <a:lnTo>
                  <a:pt x="5089143" y="651098"/>
                </a:lnTo>
                <a:lnTo>
                  <a:pt x="5087042" y="646342"/>
                </a:lnTo>
                <a:lnTo>
                  <a:pt x="5085204" y="641586"/>
                </a:lnTo>
                <a:lnTo>
                  <a:pt x="5083890" y="637094"/>
                </a:lnTo>
                <a:lnTo>
                  <a:pt x="5082577" y="632603"/>
                </a:lnTo>
                <a:lnTo>
                  <a:pt x="5081789" y="628374"/>
                </a:lnTo>
                <a:lnTo>
                  <a:pt x="5081264" y="624147"/>
                </a:lnTo>
                <a:lnTo>
                  <a:pt x="5129586" y="656235"/>
                </a:lnTo>
                <a:lnTo>
                  <a:pt x="5121012" y="649674"/>
                </a:lnTo>
                <a:lnTo>
                  <a:pt x="5109635" y="639828"/>
                </a:lnTo>
                <a:lnTo>
                  <a:pt x="5098787" y="630249"/>
                </a:lnTo>
                <a:lnTo>
                  <a:pt x="5088203" y="620669"/>
                </a:lnTo>
                <a:lnTo>
                  <a:pt x="5067566" y="600978"/>
                </a:lnTo>
                <a:lnTo>
                  <a:pt x="5056718" y="590866"/>
                </a:lnTo>
                <a:lnTo>
                  <a:pt x="5045912" y="581262"/>
                </a:lnTo>
                <a:close/>
                <a:moveTo>
                  <a:pt x="3979863" y="581033"/>
                </a:moveTo>
                <a:lnTo>
                  <a:pt x="3984626" y="581628"/>
                </a:lnTo>
                <a:lnTo>
                  <a:pt x="3979863" y="582621"/>
                </a:lnTo>
                <a:lnTo>
                  <a:pt x="3979863" y="581033"/>
                </a:lnTo>
                <a:close/>
                <a:moveTo>
                  <a:pt x="2708972" y="580217"/>
                </a:moveTo>
                <a:lnTo>
                  <a:pt x="2712979" y="580482"/>
                </a:lnTo>
                <a:lnTo>
                  <a:pt x="2712979" y="581011"/>
                </a:lnTo>
                <a:lnTo>
                  <a:pt x="2711109" y="582069"/>
                </a:lnTo>
                <a:lnTo>
                  <a:pt x="2719389" y="584980"/>
                </a:lnTo>
                <a:lnTo>
                  <a:pt x="2718320" y="585774"/>
                </a:lnTo>
                <a:lnTo>
                  <a:pt x="2716718" y="593182"/>
                </a:lnTo>
                <a:lnTo>
                  <a:pt x="2712711" y="596621"/>
                </a:lnTo>
                <a:lnTo>
                  <a:pt x="2708972" y="601649"/>
                </a:lnTo>
                <a:lnTo>
                  <a:pt x="2701494" y="607205"/>
                </a:lnTo>
                <a:lnTo>
                  <a:pt x="2707637" y="608263"/>
                </a:lnTo>
                <a:lnTo>
                  <a:pt x="2699090" y="612231"/>
                </a:lnTo>
                <a:lnTo>
                  <a:pt x="2691611" y="616465"/>
                </a:lnTo>
                <a:lnTo>
                  <a:pt x="2694015" y="617259"/>
                </a:lnTo>
                <a:lnTo>
                  <a:pt x="2686536" y="621756"/>
                </a:lnTo>
                <a:lnTo>
                  <a:pt x="2691344" y="625990"/>
                </a:lnTo>
                <a:lnTo>
                  <a:pt x="2684667" y="624138"/>
                </a:lnTo>
                <a:lnTo>
                  <a:pt x="2680660" y="630488"/>
                </a:lnTo>
                <a:lnTo>
                  <a:pt x="2680393" y="630488"/>
                </a:lnTo>
                <a:lnTo>
                  <a:pt x="2670778" y="632604"/>
                </a:lnTo>
                <a:lnTo>
                  <a:pt x="2664635" y="632075"/>
                </a:lnTo>
                <a:lnTo>
                  <a:pt x="2658492" y="633663"/>
                </a:lnTo>
                <a:lnTo>
                  <a:pt x="2656088" y="633133"/>
                </a:lnTo>
                <a:lnTo>
                  <a:pt x="2658225" y="630752"/>
                </a:lnTo>
                <a:lnTo>
                  <a:pt x="2640329" y="636573"/>
                </a:lnTo>
                <a:lnTo>
                  <a:pt x="2638727" y="630752"/>
                </a:lnTo>
                <a:lnTo>
                  <a:pt x="2648609" y="628371"/>
                </a:lnTo>
                <a:lnTo>
                  <a:pt x="2641932" y="628371"/>
                </a:lnTo>
                <a:lnTo>
                  <a:pt x="2644336" y="627577"/>
                </a:lnTo>
                <a:lnTo>
                  <a:pt x="2638460" y="626254"/>
                </a:lnTo>
                <a:lnTo>
                  <a:pt x="2643802" y="624138"/>
                </a:lnTo>
                <a:lnTo>
                  <a:pt x="2641398" y="623609"/>
                </a:lnTo>
                <a:lnTo>
                  <a:pt x="2649707" y="621492"/>
                </a:lnTo>
                <a:lnTo>
                  <a:pt x="2650746" y="621227"/>
                </a:lnTo>
                <a:lnTo>
                  <a:pt x="2650612" y="621294"/>
                </a:lnTo>
                <a:lnTo>
                  <a:pt x="2649945" y="621492"/>
                </a:lnTo>
                <a:lnTo>
                  <a:pt x="2650212" y="621492"/>
                </a:lnTo>
                <a:lnTo>
                  <a:pt x="2650612" y="621294"/>
                </a:lnTo>
                <a:lnTo>
                  <a:pt x="2655287" y="619904"/>
                </a:lnTo>
                <a:lnTo>
                  <a:pt x="2650479" y="620434"/>
                </a:lnTo>
                <a:lnTo>
                  <a:pt x="2659293" y="618052"/>
                </a:lnTo>
                <a:lnTo>
                  <a:pt x="2659026" y="618052"/>
                </a:lnTo>
                <a:lnTo>
                  <a:pt x="2657423" y="618052"/>
                </a:lnTo>
                <a:lnTo>
                  <a:pt x="2669308" y="613983"/>
                </a:lnTo>
                <a:lnTo>
                  <a:pt x="2670778" y="613554"/>
                </a:lnTo>
                <a:lnTo>
                  <a:pt x="2679058" y="610644"/>
                </a:lnTo>
                <a:lnTo>
                  <a:pt x="2669308" y="613983"/>
                </a:lnTo>
                <a:lnTo>
                  <a:pt x="2661697" y="616200"/>
                </a:lnTo>
                <a:lnTo>
                  <a:pt x="2652616" y="618846"/>
                </a:lnTo>
                <a:lnTo>
                  <a:pt x="2643535" y="620963"/>
                </a:lnTo>
                <a:lnTo>
                  <a:pt x="2633919" y="622815"/>
                </a:lnTo>
                <a:lnTo>
                  <a:pt x="2624571" y="624138"/>
                </a:lnTo>
                <a:lnTo>
                  <a:pt x="2615223" y="625461"/>
                </a:lnTo>
                <a:lnTo>
                  <a:pt x="2606676" y="625990"/>
                </a:lnTo>
                <a:lnTo>
                  <a:pt x="2622167" y="616200"/>
                </a:lnTo>
                <a:lnTo>
                  <a:pt x="2620974" y="615938"/>
                </a:lnTo>
                <a:lnTo>
                  <a:pt x="2618532" y="616633"/>
                </a:lnTo>
                <a:lnTo>
                  <a:pt x="2615000" y="618260"/>
                </a:lnTo>
                <a:lnTo>
                  <a:pt x="2611467" y="619073"/>
                </a:lnTo>
                <a:lnTo>
                  <a:pt x="2607663" y="619615"/>
                </a:lnTo>
                <a:lnTo>
                  <a:pt x="2604130" y="620428"/>
                </a:lnTo>
                <a:lnTo>
                  <a:pt x="2600326" y="620699"/>
                </a:lnTo>
                <a:lnTo>
                  <a:pt x="2605489" y="616633"/>
                </a:lnTo>
                <a:lnTo>
                  <a:pt x="2605499" y="616628"/>
                </a:lnTo>
                <a:lnTo>
                  <a:pt x="2598313" y="617276"/>
                </a:lnTo>
                <a:lnTo>
                  <a:pt x="2597151" y="617524"/>
                </a:lnTo>
                <a:lnTo>
                  <a:pt x="2597912" y="617312"/>
                </a:lnTo>
                <a:lnTo>
                  <a:pt x="2595563" y="617524"/>
                </a:lnTo>
                <a:lnTo>
                  <a:pt x="2601335" y="614259"/>
                </a:lnTo>
                <a:lnTo>
                  <a:pt x="2602385" y="613714"/>
                </a:lnTo>
                <a:lnTo>
                  <a:pt x="2610519" y="611809"/>
                </a:lnTo>
                <a:lnTo>
                  <a:pt x="2622511" y="608024"/>
                </a:lnTo>
                <a:lnTo>
                  <a:pt x="2619376" y="608426"/>
                </a:lnTo>
                <a:lnTo>
                  <a:pt x="2615937" y="610052"/>
                </a:lnTo>
                <a:lnTo>
                  <a:pt x="2612232" y="611136"/>
                </a:lnTo>
                <a:lnTo>
                  <a:pt x="2609057" y="611678"/>
                </a:lnTo>
                <a:lnTo>
                  <a:pt x="2605618" y="612491"/>
                </a:lnTo>
                <a:lnTo>
                  <a:pt x="2601913" y="612762"/>
                </a:lnTo>
                <a:lnTo>
                  <a:pt x="2598474" y="612762"/>
                </a:lnTo>
                <a:lnTo>
                  <a:pt x="2590801" y="612762"/>
                </a:lnTo>
                <a:lnTo>
                  <a:pt x="2598209" y="607342"/>
                </a:lnTo>
                <a:lnTo>
                  <a:pt x="2621493" y="601650"/>
                </a:lnTo>
                <a:lnTo>
                  <a:pt x="2627314" y="601921"/>
                </a:lnTo>
                <a:lnTo>
                  <a:pt x="2627049" y="602463"/>
                </a:lnTo>
                <a:lnTo>
                  <a:pt x="2623610" y="607883"/>
                </a:lnTo>
                <a:lnTo>
                  <a:pt x="2622669" y="608004"/>
                </a:lnTo>
                <a:lnTo>
                  <a:pt x="2627313" y="608272"/>
                </a:lnTo>
                <a:lnTo>
                  <a:pt x="2627050" y="608544"/>
                </a:lnTo>
                <a:lnTo>
                  <a:pt x="2625738" y="609904"/>
                </a:lnTo>
                <a:lnTo>
                  <a:pt x="2625476" y="609904"/>
                </a:lnTo>
                <a:lnTo>
                  <a:pt x="2625166" y="609993"/>
                </a:lnTo>
                <a:lnTo>
                  <a:pt x="2630489" y="610942"/>
                </a:lnTo>
                <a:lnTo>
                  <a:pt x="2628858" y="612025"/>
                </a:lnTo>
                <a:lnTo>
                  <a:pt x="2625597" y="613652"/>
                </a:lnTo>
                <a:lnTo>
                  <a:pt x="2622792" y="615284"/>
                </a:lnTo>
                <a:lnTo>
                  <a:pt x="2644603" y="612496"/>
                </a:lnTo>
                <a:lnTo>
                  <a:pt x="2637124" y="610115"/>
                </a:lnTo>
                <a:lnTo>
                  <a:pt x="2641932" y="607469"/>
                </a:lnTo>
                <a:lnTo>
                  <a:pt x="2636323" y="606411"/>
                </a:lnTo>
                <a:lnTo>
                  <a:pt x="2649411" y="599267"/>
                </a:lnTo>
                <a:lnTo>
                  <a:pt x="2634988" y="601384"/>
                </a:lnTo>
                <a:lnTo>
                  <a:pt x="2642733" y="595563"/>
                </a:lnTo>
                <a:lnTo>
                  <a:pt x="2655554" y="599003"/>
                </a:lnTo>
                <a:lnTo>
                  <a:pt x="2657957" y="602442"/>
                </a:lnTo>
                <a:lnTo>
                  <a:pt x="2663032" y="601384"/>
                </a:lnTo>
                <a:lnTo>
                  <a:pt x="2660896" y="602707"/>
                </a:lnTo>
                <a:lnTo>
                  <a:pt x="2663566" y="607205"/>
                </a:lnTo>
                <a:lnTo>
                  <a:pt x="2673716" y="604559"/>
                </a:lnTo>
                <a:lnTo>
                  <a:pt x="2674517" y="604294"/>
                </a:lnTo>
                <a:lnTo>
                  <a:pt x="2668374" y="603765"/>
                </a:lnTo>
                <a:lnTo>
                  <a:pt x="2678524" y="598473"/>
                </a:lnTo>
                <a:lnTo>
                  <a:pt x="2666237" y="596092"/>
                </a:lnTo>
                <a:lnTo>
                  <a:pt x="2675586" y="593976"/>
                </a:lnTo>
                <a:lnTo>
                  <a:pt x="2671579" y="593446"/>
                </a:lnTo>
                <a:lnTo>
                  <a:pt x="2671312" y="593711"/>
                </a:lnTo>
                <a:lnTo>
                  <a:pt x="2671045" y="593711"/>
                </a:lnTo>
                <a:lnTo>
                  <a:pt x="2670778" y="593711"/>
                </a:lnTo>
                <a:lnTo>
                  <a:pt x="2669977" y="593976"/>
                </a:lnTo>
                <a:lnTo>
                  <a:pt x="2664101" y="591594"/>
                </a:lnTo>
                <a:lnTo>
                  <a:pt x="2679325" y="584715"/>
                </a:lnTo>
                <a:lnTo>
                  <a:pt x="2694816" y="585774"/>
                </a:lnTo>
                <a:lnTo>
                  <a:pt x="2694015" y="588949"/>
                </a:lnTo>
                <a:lnTo>
                  <a:pt x="2708972" y="580217"/>
                </a:lnTo>
                <a:close/>
                <a:moveTo>
                  <a:pt x="2710308" y="579688"/>
                </a:moveTo>
                <a:lnTo>
                  <a:pt x="2710041" y="579953"/>
                </a:lnTo>
                <a:lnTo>
                  <a:pt x="2709773" y="579953"/>
                </a:lnTo>
                <a:lnTo>
                  <a:pt x="2710308" y="579688"/>
                </a:lnTo>
                <a:close/>
                <a:moveTo>
                  <a:pt x="2707103" y="579424"/>
                </a:moveTo>
                <a:lnTo>
                  <a:pt x="2709773" y="579953"/>
                </a:lnTo>
                <a:lnTo>
                  <a:pt x="2704966" y="579953"/>
                </a:lnTo>
                <a:lnTo>
                  <a:pt x="2707103" y="579424"/>
                </a:lnTo>
                <a:close/>
                <a:moveTo>
                  <a:pt x="2627314" y="577836"/>
                </a:moveTo>
                <a:lnTo>
                  <a:pt x="2627314" y="578154"/>
                </a:lnTo>
                <a:lnTo>
                  <a:pt x="2626679" y="579107"/>
                </a:lnTo>
                <a:lnTo>
                  <a:pt x="2622551" y="579424"/>
                </a:lnTo>
                <a:lnTo>
                  <a:pt x="2626044" y="578154"/>
                </a:lnTo>
                <a:lnTo>
                  <a:pt x="2627314" y="577836"/>
                </a:lnTo>
                <a:close/>
                <a:moveTo>
                  <a:pt x="4670426" y="574612"/>
                </a:moveTo>
                <a:lnTo>
                  <a:pt x="4674687" y="575009"/>
                </a:lnTo>
                <a:lnTo>
                  <a:pt x="4675189" y="575207"/>
                </a:lnTo>
                <a:lnTo>
                  <a:pt x="4670927" y="576200"/>
                </a:lnTo>
                <a:lnTo>
                  <a:pt x="4670426" y="574612"/>
                </a:lnTo>
                <a:close/>
                <a:moveTo>
                  <a:pt x="4709701" y="570776"/>
                </a:moveTo>
                <a:lnTo>
                  <a:pt x="4723163" y="581901"/>
                </a:lnTo>
                <a:lnTo>
                  <a:pt x="4723427" y="579517"/>
                </a:lnTo>
                <a:lnTo>
                  <a:pt x="4723427" y="579252"/>
                </a:lnTo>
                <a:lnTo>
                  <a:pt x="4709701" y="570776"/>
                </a:lnTo>
                <a:close/>
                <a:moveTo>
                  <a:pt x="4665663" y="569856"/>
                </a:moveTo>
                <a:lnTo>
                  <a:pt x="4667779" y="570650"/>
                </a:lnTo>
                <a:lnTo>
                  <a:pt x="4668838" y="571444"/>
                </a:lnTo>
                <a:lnTo>
                  <a:pt x="4665663" y="570452"/>
                </a:lnTo>
                <a:lnTo>
                  <a:pt x="4665663" y="569856"/>
                </a:lnTo>
                <a:close/>
                <a:moveTo>
                  <a:pt x="4683041" y="567333"/>
                </a:moveTo>
                <a:lnTo>
                  <a:pt x="4677234" y="569717"/>
                </a:lnTo>
                <a:lnTo>
                  <a:pt x="4677234" y="568657"/>
                </a:lnTo>
                <a:lnTo>
                  <a:pt x="4675123" y="571041"/>
                </a:lnTo>
                <a:lnTo>
                  <a:pt x="4679874" y="571306"/>
                </a:lnTo>
                <a:lnTo>
                  <a:pt x="4684097" y="572630"/>
                </a:lnTo>
                <a:lnTo>
                  <a:pt x="4683041" y="567597"/>
                </a:lnTo>
                <a:lnTo>
                  <a:pt x="4683041" y="567333"/>
                </a:lnTo>
                <a:close/>
                <a:moveTo>
                  <a:pt x="4967341" y="567269"/>
                </a:moveTo>
                <a:lnTo>
                  <a:pt x="4966769" y="567366"/>
                </a:lnTo>
                <a:lnTo>
                  <a:pt x="4966769" y="567634"/>
                </a:lnTo>
                <a:lnTo>
                  <a:pt x="4969809" y="571833"/>
                </a:lnTo>
                <a:lnTo>
                  <a:pt x="4971050" y="572277"/>
                </a:lnTo>
                <a:lnTo>
                  <a:pt x="4967341" y="567269"/>
                </a:lnTo>
                <a:close/>
                <a:moveTo>
                  <a:pt x="2842960" y="566124"/>
                </a:moveTo>
                <a:lnTo>
                  <a:pt x="2830490" y="568476"/>
                </a:lnTo>
                <a:lnTo>
                  <a:pt x="2843225" y="566124"/>
                </a:lnTo>
                <a:lnTo>
                  <a:pt x="2842960" y="566124"/>
                </a:lnTo>
                <a:close/>
                <a:moveTo>
                  <a:pt x="3456175" y="565165"/>
                </a:moveTo>
                <a:lnTo>
                  <a:pt x="3457296" y="565165"/>
                </a:lnTo>
                <a:lnTo>
                  <a:pt x="3455895" y="567987"/>
                </a:lnTo>
                <a:lnTo>
                  <a:pt x="3452813" y="568339"/>
                </a:lnTo>
                <a:lnTo>
                  <a:pt x="3456175" y="565165"/>
                </a:lnTo>
                <a:close/>
                <a:moveTo>
                  <a:pt x="4686473" y="564684"/>
                </a:moveTo>
                <a:lnTo>
                  <a:pt x="4683833" y="566008"/>
                </a:lnTo>
                <a:lnTo>
                  <a:pt x="4686737" y="564684"/>
                </a:lnTo>
                <a:lnTo>
                  <a:pt x="4686473" y="564684"/>
                </a:lnTo>
                <a:close/>
                <a:moveTo>
                  <a:pt x="3470276" y="563576"/>
                </a:moveTo>
                <a:lnTo>
                  <a:pt x="3470276" y="563803"/>
                </a:lnTo>
                <a:lnTo>
                  <a:pt x="3465513" y="565164"/>
                </a:lnTo>
                <a:lnTo>
                  <a:pt x="3468192" y="563803"/>
                </a:lnTo>
                <a:lnTo>
                  <a:pt x="3470276" y="563576"/>
                </a:lnTo>
                <a:close/>
                <a:moveTo>
                  <a:pt x="4918075" y="563529"/>
                </a:moveTo>
                <a:lnTo>
                  <a:pt x="4926613" y="565100"/>
                </a:lnTo>
                <a:lnTo>
                  <a:pt x="4926346" y="565100"/>
                </a:lnTo>
                <a:lnTo>
                  <a:pt x="4925546" y="565100"/>
                </a:lnTo>
                <a:lnTo>
                  <a:pt x="4927147" y="566933"/>
                </a:lnTo>
                <a:lnTo>
                  <a:pt x="4935684" y="574789"/>
                </a:lnTo>
                <a:lnTo>
                  <a:pt x="4934884" y="575050"/>
                </a:lnTo>
                <a:lnTo>
                  <a:pt x="4949825" y="588929"/>
                </a:lnTo>
                <a:lnTo>
                  <a:pt x="4943689" y="585001"/>
                </a:lnTo>
                <a:lnTo>
                  <a:pt x="4938619" y="581073"/>
                </a:lnTo>
                <a:lnTo>
                  <a:pt x="4937552" y="580549"/>
                </a:lnTo>
                <a:lnTo>
                  <a:pt x="4931682" y="577931"/>
                </a:lnTo>
                <a:lnTo>
                  <a:pt x="4921277" y="571908"/>
                </a:lnTo>
                <a:lnTo>
                  <a:pt x="4921277" y="571646"/>
                </a:lnTo>
                <a:lnTo>
                  <a:pt x="4921277" y="569028"/>
                </a:lnTo>
                <a:lnTo>
                  <a:pt x="4918075" y="563529"/>
                </a:lnTo>
                <a:close/>
                <a:moveTo>
                  <a:pt x="2612586" y="561962"/>
                </a:moveTo>
                <a:lnTo>
                  <a:pt x="2620646" y="570164"/>
                </a:lnTo>
                <a:lnTo>
                  <a:pt x="2618766" y="571751"/>
                </a:lnTo>
                <a:lnTo>
                  <a:pt x="2624139" y="574133"/>
                </a:lnTo>
                <a:lnTo>
                  <a:pt x="2619303" y="578631"/>
                </a:lnTo>
                <a:lnTo>
                  <a:pt x="2612586" y="579424"/>
                </a:lnTo>
                <a:lnTo>
                  <a:pt x="2606676" y="575456"/>
                </a:lnTo>
                <a:lnTo>
                  <a:pt x="2612318" y="562226"/>
                </a:lnTo>
                <a:lnTo>
                  <a:pt x="2612586" y="562226"/>
                </a:lnTo>
                <a:lnTo>
                  <a:pt x="2612586" y="561962"/>
                </a:lnTo>
                <a:close/>
                <a:moveTo>
                  <a:pt x="4864101" y="560408"/>
                </a:moveTo>
                <a:lnTo>
                  <a:pt x="4864661" y="560408"/>
                </a:lnTo>
                <a:lnTo>
                  <a:pt x="4866342" y="562525"/>
                </a:lnTo>
                <a:lnTo>
                  <a:pt x="4867276" y="563583"/>
                </a:lnTo>
                <a:lnTo>
                  <a:pt x="4864101" y="560408"/>
                </a:lnTo>
                <a:close/>
                <a:moveTo>
                  <a:pt x="2553148" y="560375"/>
                </a:moveTo>
                <a:lnTo>
                  <a:pt x="2560638" y="562245"/>
                </a:lnTo>
                <a:lnTo>
                  <a:pt x="2559300" y="563046"/>
                </a:lnTo>
                <a:lnTo>
                  <a:pt x="2546193" y="567319"/>
                </a:lnTo>
                <a:lnTo>
                  <a:pt x="2533889" y="572927"/>
                </a:lnTo>
                <a:lnTo>
                  <a:pt x="2541913" y="573461"/>
                </a:lnTo>
                <a:lnTo>
                  <a:pt x="2530411" y="581472"/>
                </a:lnTo>
                <a:lnTo>
                  <a:pt x="2525864" y="583075"/>
                </a:lnTo>
                <a:lnTo>
                  <a:pt x="2512222" y="584944"/>
                </a:lnTo>
                <a:lnTo>
                  <a:pt x="2499115" y="588950"/>
                </a:lnTo>
                <a:lnTo>
                  <a:pt x="2494835" y="587615"/>
                </a:lnTo>
                <a:lnTo>
                  <a:pt x="2492695" y="586814"/>
                </a:lnTo>
                <a:lnTo>
                  <a:pt x="2491090" y="586012"/>
                </a:lnTo>
                <a:lnTo>
                  <a:pt x="2489753" y="584944"/>
                </a:lnTo>
                <a:lnTo>
                  <a:pt x="2488683" y="584143"/>
                </a:lnTo>
                <a:lnTo>
                  <a:pt x="2487880" y="583075"/>
                </a:lnTo>
                <a:lnTo>
                  <a:pt x="2487613" y="581739"/>
                </a:lnTo>
                <a:lnTo>
                  <a:pt x="2487613" y="580671"/>
                </a:lnTo>
                <a:lnTo>
                  <a:pt x="2487880" y="579336"/>
                </a:lnTo>
                <a:lnTo>
                  <a:pt x="2488683" y="578268"/>
                </a:lnTo>
                <a:lnTo>
                  <a:pt x="2490020" y="577200"/>
                </a:lnTo>
                <a:lnTo>
                  <a:pt x="2491358" y="575864"/>
                </a:lnTo>
                <a:lnTo>
                  <a:pt x="2493765" y="574796"/>
                </a:lnTo>
                <a:lnTo>
                  <a:pt x="2496172" y="573461"/>
                </a:lnTo>
                <a:lnTo>
                  <a:pt x="2499382" y="572393"/>
                </a:lnTo>
                <a:lnTo>
                  <a:pt x="2509280" y="569455"/>
                </a:lnTo>
                <a:lnTo>
                  <a:pt x="2553148" y="560375"/>
                </a:lnTo>
                <a:close/>
                <a:moveTo>
                  <a:pt x="2992068" y="560373"/>
                </a:moveTo>
                <a:lnTo>
                  <a:pt x="2997905" y="560373"/>
                </a:lnTo>
                <a:lnTo>
                  <a:pt x="3003742" y="560635"/>
                </a:lnTo>
                <a:lnTo>
                  <a:pt x="3003211" y="563249"/>
                </a:lnTo>
                <a:lnTo>
                  <a:pt x="3006395" y="562987"/>
                </a:lnTo>
                <a:lnTo>
                  <a:pt x="3010109" y="562464"/>
                </a:lnTo>
                <a:lnTo>
                  <a:pt x="3017008" y="561680"/>
                </a:lnTo>
                <a:lnTo>
                  <a:pt x="3019661" y="561680"/>
                </a:lnTo>
                <a:lnTo>
                  <a:pt x="3020457" y="561941"/>
                </a:lnTo>
                <a:lnTo>
                  <a:pt x="3020722" y="562203"/>
                </a:lnTo>
                <a:lnTo>
                  <a:pt x="3020987" y="562726"/>
                </a:lnTo>
                <a:lnTo>
                  <a:pt x="3020722" y="563510"/>
                </a:lnTo>
                <a:lnTo>
                  <a:pt x="3019926" y="564555"/>
                </a:lnTo>
                <a:lnTo>
                  <a:pt x="3018865" y="565601"/>
                </a:lnTo>
                <a:lnTo>
                  <a:pt x="3030539" y="566124"/>
                </a:lnTo>
                <a:lnTo>
                  <a:pt x="3029743" y="568738"/>
                </a:lnTo>
                <a:lnTo>
                  <a:pt x="3013028" y="578932"/>
                </a:lnTo>
                <a:lnTo>
                  <a:pt x="3014089" y="581546"/>
                </a:lnTo>
                <a:lnTo>
                  <a:pt x="3028416" y="579716"/>
                </a:lnTo>
                <a:lnTo>
                  <a:pt x="3028416" y="581285"/>
                </a:lnTo>
                <a:lnTo>
                  <a:pt x="3016477" y="583899"/>
                </a:lnTo>
                <a:lnTo>
                  <a:pt x="3009579" y="584421"/>
                </a:lnTo>
                <a:lnTo>
                  <a:pt x="3013558" y="587297"/>
                </a:lnTo>
                <a:lnTo>
                  <a:pt x="3010375" y="590956"/>
                </a:lnTo>
                <a:lnTo>
                  <a:pt x="3006926" y="593832"/>
                </a:lnTo>
                <a:lnTo>
                  <a:pt x="3003476" y="596184"/>
                </a:lnTo>
                <a:lnTo>
                  <a:pt x="2999231" y="598014"/>
                </a:lnTo>
                <a:lnTo>
                  <a:pt x="2994986" y="599844"/>
                </a:lnTo>
                <a:lnTo>
                  <a:pt x="2990476" y="600889"/>
                </a:lnTo>
                <a:lnTo>
                  <a:pt x="2985966" y="601935"/>
                </a:lnTo>
                <a:lnTo>
                  <a:pt x="2981455" y="602457"/>
                </a:lnTo>
                <a:lnTo>
                  <a:pt x="2976679" y="602719"/>
                </a:lnTo>
                <a:lnTo>
                  <a:pt x="2972169" y="602719"/>
                </a:lnTo>
                <a:lnTo>
                  <a:pt x="2967659" y="602457"/>
                </a:lnTo>
                <a:lnTo>
                  <a:pt x="2963414" y="602196"/>
                </a:lnTo>
                <a:lnTo>
                  <a:pt x="2959699" y="601673"/>
                </a:lnTo>
                <a:lnTo>
                  <a:pt x="2955719" y="600889"/>
                </a:lnTo>
                <a:lnTo>
                  <a:pt x="2949882" y="599582"/>
                </a:lnTo>
                <a:lnTo>
                  <a:pt x="2948556" y="601673"/>
                </a:lnTo>
                <a:lnTo>
                  <a:pt x="2946699" y="603503"/>
                </a:lnTo>
                <a:lnTo>
                  <a:pt x="2944841" y="605072"/>
                </a:lnTo>
                <a:lnTo>
                  <a:pt x="2942719" y="606379"/>
                </a:lnTo>
                <a:lnTo>
                  <a:pt x="2940862" y="607686"/>
                </a:lnTo>
                <a:lnTo>
                  <a:pt x="2938474" y="608208"/>
                </a:lnTo>
                <a:lnTo>
                  <a:pt x="2936351" y="608731"/>
                </a:lnTo>
                <a:lnTo>
                  <a:pt x="2933963" y="609515"/>
                </a:lnTo>
                <a:lnTo>
                  <a:pt x="2931576" y="609515"/>
                </a:lnTo>
                <a:lnTo>
                  <a:pt x="2929718" y="609515"/>
                </a:lnTo>
                <a:lnTo>
                  <a:pt x="2925473" y="608731"/>
                </a:lnTo>
                <a:lnTo>
                  <a:pt x="2922290" y="607947"/>
                </a:lnTo>
                <a:lnTo>
                  <a:pt x="2920698" y="607163"/>
                </a:lnTo>
                <a:lnTo>
                  <a:pt x="2919636" y="606379"/>
                </a:lnTo>
                <a:lnTo>
                  <a:pt x="2909289" y="609777"/>
                </a:lnTo>
                <a:lnTo>
                  <a:pt x="2895227" y="613175"/>
                </a:lnTo>
                <a:lnTo>
                  <a:pt x="2884349" y="615266"/>
                </a:lnTo>
                <a:lnTo>
                  <a:pt x="2884880" y="616834"/>
                </a:lnTo>
                <a:lnTo>
                  <a:pt x="2849593" y="621539"/>
                </a:lnTo>
                <a:lnTo>
                  <a:pt x="2858083" y="613175"/>
                </a:lnTo>
                <a:lnTo>
                  <a:pt x="2858348" y="612913"/>
                </a:lnTo>
                <a:lnTo>
                  <a:pt x="2845878" y="617880"/>
                </a:lnTo>
                <a:lnTo>
                  <a:pt x="2846409" y="613959"/>
                </a:lnTo>
                <a:lnTo>
                  <a:pt x="2836062" y="620233"/>
                </a:lnTo>
                <a:lnTo>
                  <a:pt x="2831551" y="622846"/>
                </a:lnTo>
                <a:lnTo>
                  <a:pt x="2827306" y="624415"/>
                </a:lnTo>
                <a:lnTo>
                  <a:pt x="2825184" y="624938"/>
                </a:lnTo>
                <a:lnTo>
                  <a:pt x="2822796" y="625460"/>
                </a:lnTo>
                <a:lnTo>
                  <a:pt x="2820673" y="625460"/>
                </a:lnTo>
                <a:lnTo>
                  <a:pt x="2818551" y="625460"/>
                </a:lnTo>
                <a:lnTo>
                  <a:pt x="2816163" y="624676"/>
                </a:lnTo>
                <a:lnTo>
                  <a:pt x="2813775" y="623892"/>
                </a:lnTo>
                <a:lnTo>
                  <a:pt x="2811387" y="622846"/>
                </a:lnTo>
                <a:lnTo>
                  <a:pt x="2808734" y="621278"/>
                </a:lnTo>
                <a:lnTo>
                  <a:pt x="2807142" y="621539"/>
                </a:lnTo>
                <a:lnTo>
                  <a:pt x="2811918" y="616834"/>
                </a:lnTo>
                <a:lnTo>
                  <a:pt x="2801836" y="623892"/>
                </a:lnTo>
                <a:lnTo>
                  <a:pt x="2788835" y="622062"/>
                </a:lnTo>
                <a:lnTo>
                  <a:pt x="2793080" y="611606"/>
                </a:lnTo>
                <a:lnTo>
                  <a:pt x="2792019" y="612129"/>
                </a:lnTo>
                <a:lnTo>
                  <a:pt x="2788039" y="611345"/>
                </a:lnTo>
                <a:lnTo>
                  <a:pt x="2799183" y="599321"/>
                </a:lnTo>
                <a:lnTo>
                  <a:pt x="2806081" y="588604"/>
                </a:lnTo>
                <a:lnTo>
                  <a:pt x="2792550" y="576318"/>
                </a:lnTo>
                <a:lnTo>
                  <a:pt x="2786713" y="578932"/>
                </a:lnTo>
                <a:lnTo>
                  <a:pt x="2783794" y="580239"/>
                </a:lnTo>
                <a:lnTo>
                  <a:pt x="2780876" y="581023"/>
                </a:lnTo>
                <a:lnTo>
                  <a:pt x="2777957" y="581546"/>
                </a:lnTo>
                <a:lnTo>
                  <a:pt x="2774773" y="582069"/>
                </a:lnTo>
                <a:lnTo>
                  <a:pt x="2771590" y="582069"/>
                </a:lnTo>
                <a:lnTo>
                  <a:pt x="2768406" y="582069"/>
                </a:lnTo>
                <a:lnTo>
                  <a:pt x="2768141" y="582069"/>
                </a:lnTo>
                <a:lnTo>
                  <a:pt x="2767610" y="582069"/>
                </a:lnTo>
                <a:lnTo>
                  <a:pt x="2757263" y="583899"/>
                </a:lnTo>
                <a:lnTo>
                  <a:pt x="2765753" y="581546"/>
                </a:lnTo>
                <a:lnTo>
                  <a:pt x="2765222" y="581546"/>
                </a:lnTo>
                <a:lnTo>
                  <a:pt x="2760181" y="582069"/>
                </a:lnTo>
                <a:lnTo>
                  <a:pt x="2755936" y="582069"/>
                </a:lnTo>
                <a:lnTo>
                  <a:pt x="2753017" y="581807"/>
                </a:lnTo>
                <a:lnTo>
                  <a:pt x="2751956" y="581546"/>
                </a:lnTo>
                <a:lnTo>
                  <a:pt x="2751160" y="581285"/>
                </a:lnTo>
                <a:lnTo>
                  <a:pt x="2750895" y="581023"/>
                </a:lnTo>
                <a:lnTo>
                  <a:pt x="2750364" y="580500"/>
                </a:lnTo>
                <a:lnTo>
                  <a:pt x="2750895" y="579716"/>
                </a:lnTo>
                <a:lnTo>
                  <a:pt x="2751426" y="578932"/>
                </a:lnTo>
                <a:lnTo>
                  <a:pt x="2753813" y="577625"/>
                </a:lnTo>
                <a:lnTo>
                  <a:pt x="2757793" y="575534"/>
                </a:lnTo>
                <a:lnTo>
                  <a:pt x="2743201" y="575534"/>
                </a:lnTo>
                <a:lnTo>
                  <a:pt x="2746650" y="575011"/>
                </a:lnTo>
                <a:lnTo>
                  <a:pt x="2750895" y="573704"/>
                </a:lnTo>
                <a:lnTo>
                  <a:pt x="2760446" y="570829"/>
                </a:lnTo>
                <a:lnTo>
                  <a:pt x="2770794" y="567692"/>
                </a:lnTo>
                <a:lnTo>
                  <a:pt x="2780345" y="565078"/>
                </a:lnTo>
                <a:lnTo>
                  <a:pt x="2784590" y="564294"/>
                </a:lnTo>
                <a:lnTo>
                  <a:pt x="2788305" y="564033"/>
                </a:lnTo>
                <a:lnTo>
                  <a:pt x="2791488" y="564033"/>
                </a:lnTo>
                <a:lnTo>
                  <a:pt x="2792550" y="564294"/>
                </a:lnTo>
                <a:lnTo>
                  <a:pt x="2793611" y="564817"/>
                </a:lnTo>
                <a:lnTo>
                  <a:pt x="2794407" y="565340"/>
                </a:lnTo>
                <a:lnTo>
                  <a:pt x="2794938" y="565863"/>
                </a:lnTo>
                <a:lnTo>
                  <a:pt x="2794938" y="567169"/>
                </a:lnTo>
                <a:lnTo>
                  <a:pt x="2794938" y="568215"/>
                </a:lnTo>
                <a:lnTo>
                  <a:pt x="2794672" y="569783"/>
                </a:lnTo>
                <a:lnTo>
                  <a:pt x="2793611" y="571352"/>
                </a:lnTo>
                <a:lnTo>
                  <a:pt x="2792550" y="573443"/>
                </a:lnTo>
                <a:lnTo>
                  <a:pt x="2790958" y="575534"/>
                </a:lnTo>
                <a:lnTo>
                  <a:pt x="2796264" y="572659"/>
                </a:lnTo>
                <a:lnTo>
                  <a:pt x="2801836" y="570306"/>
                </a:lnTo>
                <a:lnTo>
                  <a:pt x="2808203" y="567954"/>
                </a:lnTo>
                <a:lnTo>
                  <a:pt x="2814306" y="565863"/>
                </a:lnTo>
                <a:lnTo>
                  <a:pt x="2820408" y="564555"/>
                </a:lnTo>
                <a:lnTo>
                  <a:pt x="2827041" y="562987"/>
                </a:lnTo>
                <a:lnTo>
                  <a:pt x="2833408" y="561941"/>
                </a:lnTo>
                <a:lnTo>
                  <a:pt x="2839511" y="560896"/>
                </a:lnTo>
                <a:lnTo>
                  <a:pt x="2845613" y="565863"/>
                </a:lnTo>
                <a:lnTo>
                  <a:pt x="2848531" y="565340"/>
                </a:lnTo>
                <a:lnTo>
                  <a:pt x="2850654" y="565078"/>
                </a:lnTo>
                <a:lnTo>
                  <a:pt x="2853307" y="565078"/>
                </a:lnTo>
                <a:lnTo>
                  <a:pt x="2855430" y="565601"/>
                </a:lnTo>
                <a:lnTo>
                  <a:pt x="2857552" y="566124"/>
                </a:lnTo>
                <a:lnTo>
                  <a:pt x="2859675" y="567431"/>
                </a:lnTo>
                <a:lnTo>
                  <a:pt x="2861267" y="568738"/>
                </a:lnTo>
                <a:lnTo>
                  <a:pt x="2862859" y="570829"/>
                </a:lnTo>
                <a:lnTo>
                  <a:pt x="2844552" y="575011"/>
                </a:lnTo>
                <a:lnTo>
                  <a:pt x="2846674" y="575534"/>
                </a:lnTo>
                <a:lnTo>
                  <a:pt x="2825184" y="575795"/>
                </a:lnTo>
                <a:lnTo>
                  <a:pt x="2827041" y="576580"/>
                </a:lnTo>
                <a:lnTo>
                  <a:pt x="2825980" y="577887"/>
                </a:lnTo>
                <a:lnTo>
                  <a:pt x="2834204" y="577625"/>
                </a:lnTo>
                <a:lnTo>
                  <a:pt x="2834204" y="578932"/>
                </a:lnTo>
                <a:lnTo>
                  <a:pt x="2844552" y="577625"/>
                </a:lnTo>
                <a:lnTo>
                  <a:pt x="2838980" y="578932"/>
                </a:lnTo>
                <a:lnTo>
                  <a:pt x="2833939" y="581023"/>
                </a:lnTo>
                <a:lnTo>
                  <a:pt x="2828898" y="583637"/>
                </a:lnTo>
                <a:lnTo>
                  <a:pt x="2824653" y="586774"/>
                </a:lnTo>
                <a:lnTo>
                  <a:pt x="2850389" y="583114"/>
                </a:lnTo>
                <a:lnTo>
                  <a:pt x="2857818" y="584683"/>
                </a:lnTo>
                <a:lnTo>
                  <a:pt x="2846144" y="591218"/>
                </a:lnTo>
                <a:lnTo>
                  <a:pt x="2846409" y="591218"/>
                </a:lnTo>
                <a:lnTo>
                  <a:pt x="2846674" y="591218"/>
                </a:lnTo>
                <a:lnTo>
                  <a:pt x="2847736" y="591218"/>
                </a:lnTo>
                <a:lnTo>
                  <a:pt x="2846674" y="591740"/>
                </a:lnTo>
                <a:lnTo>
                  <a:pt x="2859409" y="592525"/>
                </a:lnTo>
                <a:lnTo>
                  <a:pt x="2864185" y="585467"/>
                </a:lnTo>
                <a:lnTo>
                  <a:pt x="2871879" y="588865"/>
                </a:lnTo>
                <a:lnTo>
                  <a:pt x="2870818" y="589911"/>
                </a:lnTo>
                <a:lnTo>
                  <a:pt x="2884084" y="588081"/>
                </a:lnTo>
                <a:lnTo>
                  <a:pt x="2902656" y="588081"/>
                </a:lnTo>
                <a:lnTo>
                  <a:pt x="2901064" y="588865"/>
                </a:lnTo>
                <a:lnTo>
                  <a:pt x="2907432" y="588081"/>
                </a:lnTo>
                <a:lnTo>
                  <a:pt x="2911412" y="587297"/>
                </a:lnTo>
                <a:lnTo>
                  <a:pt x="2914861" y="586774"/>
                </a:lnTo>
                <a:lnTo>
                  <a:pt x="2917249" y="586251"/>
                </a:lnTo>
                <a:lnTo>
                  <a:pt x="2917779" y="585729"/>
                </a:lnTo>
                <a:lnTo>
                  <a:pt x="2918044" y="584944"/>
                </a:lnTo>
                <a:lnTo>
                  <a:pt x="2917514" y="584421"/>
                </a:lnTo>
                <a:lnTo>
                  <a:pt x="2916453" y="583899"/>
                </a:lnTo>
                <a:lnTo>
                  <a:pt x="2914595" y="583114"/>
                </a:lnTo>
                <a:lnTo>
                  <a:pt x="2912208" y="582069"/>
                </a:lnTo>
                <a:lnTo>
                  <a:pt x="2922820" y="577625"/>
                </a:lnTo>
                <a:lnTo>
                  <a:pt x="2933963" y="573181"/>
                </a:lnTo>
                <a:lnTo>
                  <a:pt x="2945372" y="568999"/>
                </a:lnTo>
                <a:lnTo>
                  <a:pt x="2957046" y="565863"/>
                </a:lnTo>
                <a:lnTo>
                  <a:pt x="2962883" y="564555"/>
                </a:lnTo>
                <a:lnTo>
                  <a:pt x="2968720" y="563249"/>
                </a:lnTo>
                <a:lnTo>
                  <a:pt x="2974557" y="562203"/>
                </a:lnTo>
                <a:lnTo>
                  <a:pt x="2980129" y="561419"/>
                </a:lnTo>
                <a:lnTo>
                  <a:pt x="2985966" y="560635"/>
                </a:lnTo>
                <a:lnTo>
                  <a:pt x="2992068" y="560373"/>
                </a:lnTo>
                <a:close/>
                <a:moveTo>
                  <a:pt x="3457282" y="558815"/>
                </a:moveTo>
                <a:lnTo>
                  <a:pt x="3457576" y="559117"/>
                </a:lnTo>
                <a:lnTo>
                  <a:pt x="3449638" y="565165"/>
                </a:lnTo>
                <a:lnTo>
                  <a:pt x="3455224" y="559117"/>
                </a:lnTo>
                <a:lnTo>
                  <a:pt x="3457282" y="558815"/>
                </a:lnTo>
                <a:close/>
                <a:moveTo>
                  <a:pt x="4914900" y="558766"/>
                </a:moveTo>
                <a:lnTo>
                  <a:pt x="4919398" y="560126"/>
                </a:lnTo>
                <a:lnTo>
                  <a:pt x="4921250" y="561941"/>
                </a:lnTo>
                <a:lnTo>
                  <a:pt x="4915959" y="559446"/>
                </a:lnTo>
                <a:lnTo>
                  <a:pt x="4914900" y="558766"/>
                </a:lnTo>
                <a:close/>
                <a:moveTo>
                  <a:pt x="2863851" y="557198"/>
                </a:moveTo>
                <a:lnTo>
                  <a:pt x="2863310" y="557652"/>
                </a:lnTo>
                <a:lnTo>
                  <a:pt x="2855474" y="563548"/>
                </a:lnTo>
                <a:lnTo>
                  <a:pt x="2851151" y="559012"/>
                </a:lnTo>
                <a:lnTo>
                  <a:pt x="2863851" y="557198"/>
                </a:lnTo>
                <a:close/>
                <a:moveTo>
                  <a:pt x="4658784" y="557156"/>
                </a:moveTo>
                <a:lnTo>
                  <a:pt x="4660901" y="560331"/>
                </a:lnTo>
                <a:lnTo>
                  <a:pt x="4656138" y="558063"/>
                </a:lnTo>
                <a:lnTo>
                  <a:pt x="4656402" y="557383"/>
                </a:lnTo>
                <a:lnTo>
                  <a:pt x="4658784" y="557156"/>
                </a:lnTo>
                <a:close/>
                <a:moveTo>
                  <a:pt x="3463565" y="555640"/>
                </a:moveTo>
                <a:lnTo>
                  <a:pt x="3467101" y="556632"/>
                </a:lnTo>
                <a:lnTo>
                  <a:pt x="3467101" y="557376"/>
                </a:lnTo>
                <a:lnTo>
                  <a:pt x="3459524" y="562585"/>
                </a:lnTo>
                <a:lnTo>
                  <a:pt x="3459019" y="562833"/>
                </a:lnTo>
                <a:lnTo>
                  <a:pt x="3458766" y="562833"/>
                </a:lnTo>
                <a:lnTo>
                  <a:pt x="3458513" y="562833"/>
                </a:lnTo>
                <a:lnTo>
                  <a:pt x="3457756" y="563081"/>
                </a:lnTo>
                <a:lnTo>
                  <a:pt x="3457251" y="563081"/>
                </a:lnTo>
                <a:lnTo>
                  <a:pt x="3456745" y="563081"/>
                </a:lnTo>
                <a:lnTo>
                  <a:pt x="3456493" y="563081"/>
                </a:lnTo>
                <a:lnTo>
                  <a:pt x="3455988" y="563577"/>
                </a:lnTo>
                <a:lnTo>
                  <a:pt x="3463565" y="555640"/>
                </a:lnTo>
                <a:close/>
                <a:moveTo>
                  <a:pt x="2881335" y="554542"/>
                </a:moveTo>
                <a:lnTo>
                  <a:pt x="2881071" y="555072"/>
                </a:lnTo>
                <a:lnTo>
                  <a:pt x="2880806" y="557985"/>
                </a:lnTo>
                <a:lnTo>
                  <a:pt x="2878156" y="562223"/>
                </a:lnTo>
                <a:lnTo>
                  <a:pt x="2879746" y="556926"/>
                </a:lnTo>
                <a:lnTo>
                  <a:pt x="2872593" y="563548"/>
                </a:lnTo>
                <a:lnTo>
                  <a:pt x="2863851" y="560899"/>
                </a:lnTo>
                <a:lnTo>
                  <a:pt x="2868089" y="556661"/>
                </a:lnTo>
                <a:lnTo>
                  <a:pt x="2881335" y="554542"/>
                </a:lnTo>
                <a:close/>
                <a:moveTo>
                  <a:pt x="4953899" y="554454"/>
                </a:moveTo>
                <a:lnTo>
                  <a:pt x="4969408" y="566291"/>
                </a:lnTo>
                <a:lnTo>
                  <a:pt x="4969672" y="566829"/>
                </a:lnTo>
                <a:lnTo>
                  <a:pt x="4969935" y="566829"/>
                </a:lnTo>
                <a:lnTo>
                  <a:pt x="4968924" y="567000"/>
                </a:lnTo>
                <a:lnTo>
                  <a:pt x="4970255" y="567000"/>
                </a:lnTo>
                <a:lnTo>
                  <a:pt x="4970520" y="566473"/>
                </a:lnTo>
                <a:lnTo>
                  <a:pt x="4978211" y="570430"/>
                </a:lnTo>
                <a:lnTo>
                  <a:pt x="4981094" y="572095"/>
                </a:lnTo>
                <a:lnTo>
                  <a:pt x="4977343" y="569494"/>
                </a:lnTo>
                <a:lnTo>
                  <a:pt x="4966495" y="562338"/>
                </a:lnTo>
                <a:lnTo>
                  <a:pt x="4955118" y="555181"/>
                </a:lnTo>
                <a:lnTo>
                  <a:pt x="4953899" y="554454"/>
                </a:lnTo>
                <a:close/>
                <a:moveTo>
                  <a:pt x="4264129" y="554002"/>
                </a:moveTo>
                <a:lnTo>
                  <a:pt x="4267299" y="564056"/>
                </a:lnTo>
                <a:lnTo>
                  <a:pt x="4266771" y="564321"/>
                </a:lnTo>
                <a:lnTo>
                  <a:pt x="4278925" y="566437"/>
                </a:lnTo>
                <a:lnTo>
                  <a:pt x="4286059" y="575433"/>
                </a:lnTo>
                <a:lnTo>
                  <a:pt x="4290551" y="570670"/>
                </a:lnTo>
                <a:lnTo>
                  <a:pt x="4292929" y="575168"/>
                </a:lnTo>
                <a:lnTo>
                  <a:pt x="4293722" y="576756"/>
                </a:lnTo>
                <a:lnTo>
                  <a:pt x="4294515" y="577814"/>
                </a:lnTo>
                <a:lnTo>
                  <a:pt x="4295307" y="578343"/>
                </a:lnTo>
                <a:lnTo>
                  <a:pt x="4296100" y="578608"/>
                </a:lnTo>
                <a:lnTo>
                  <a:pt x="4296893" y="578608"/>
                </a:lnTo>
                <a:lnTo>
                  <a:pt x="4297421" y="578343"/>
                </a:lnTo>
                <a:lnTo>
                  <a:pt x="4301913" y="576491"/>
                </a:lnTo>
                <a:lnTo>
                  <a:pt x="4303498" y="575962"/>
                </a:lnTo>
                <a:lnTo>
                  <a:pt x="4305084" y="575433"/>
                </a:lnTo>
                <a:lnTo>
                  <a:pt x="4306933" y="575168"/>
                </a:lnTo>
                <a:lnTo>
                  <a:pt x="4309311" y="575168"/>
                </a:lnTo>
                <a:lnTo>
                  <a:pt x="4314860" y="584164"/>
                </a:lnTo>
                <a:lnTo>
                  <a:pt x="4320673" y="582576"/>
                </a:lnTo>
                <a:lnTo>
                  <a:pt x="4319616" y="586545"/>
                </a:lnTo>
                <a:lnTo>
                  <a:pt x="4319530" y="586574"/>
                </a:lnTo>
                <a:lnTo>
                  <a:pt x="4319352" y="586545"/>
                </a:lnTo>
                <a:lnTo>
                  <a:pt x="4318823" y="586810"/>
                </a:lnTo>
                <a:lnTo>
                  <a:pt x="4319530" y="586574"/>
                </a:lnTo>
                <a:lnTo>
                  <a:pt x="4329128" y="588133"/>
                </a:lnTo>
                <a:lnTo>
                  <a:pt x="4330449" y="590779"/>
                </a:lnTo>
                <a:lnTo>
                  <a:pt x="4330185" y="591572"/>
                </a:lnTo>
                <a:lnTo>
                  <a:pt x="4322523" y="592102"/>
                </a:lnTo>
                <a:lnTo>
                  <a:pt x="4331506" y="593689"/>
                </a:lnTo>
                <a:lnTo>
                  <a:pt x="4330185" y="595541"/>
                </a:lnTo>
                <a:lnTo>
                  <a:pt x="4331242" y="595806"/>
                </a:lnTo>
                <a:lnTo>
                  <a:pt x="4335734" y="598981"/>
                </a:lnTo>
                <a:lnTo>
                  <a:pt x="4334149" y="604008"/>
                </a:lnTo>
                <a:lnTo>
                  <a:pt x="4331242" y="604272"/>
                </a:lnTo>
                <a:lnTo>
                  <a:pt x="4333620" y="610093"/>
                </a:lnTo>
                <a:lnTo>
                  <a:pt x="4340226" y="622793"/>
                </a:lnTo>
                <a:lnTo>
                  <a:pt x="4331771" y="622793"/>
                </a:lnTo>
                <a:lnTo>
                  <a:pt x="4332827" y="625703"/>
                </a:lnTo>
                <a:lnTo>
                  <a:pt x="4333356" y="629937"/>
                </a:lnTo>
                <a:lnTo>
                  <a:pt x="4333884" y="635229"/>
                </a:lnTo>
                <a:lnTo>
                  <a:pt x="4333884" y="640255"/>
                </a:lnTo>
                <a:lnTo>
                  <a:pt x="4333620" y="642637"/>
                </a:lnTo>
                <a:lnTo>
                  <a:pt x="4333092" y="644753"/>
                </a:lnTo>
                <a:lnTo>
                  <a:pt x="4332299" y="646341"/>
                </a:lnTo>
                <a:lnTo>
                  <a:pt x="4331506" y="647664"/>
                </a:lnTo>
                <a:lnTo>
                  <a:pt x="4330449" y="648458"/>
                </a:lnTo>
                <a:lnTo>
                  <a:pt x="4328864" y="648458"/>
                </a:lnTo>
                <a:lnTo>
                  <a:pt x="4327014" y="648193"/>
                </a:lnTo>
                <a:lnTo>
                  <a:pt x="4325165" y="646870"/>
                </a:lnTo>
                <a:lnTo>
                  <a:pt x="4327543" y="652691"/>
                </a:lnTo>
                <a:lnTo>
                  <a:pt x="4318823" y="659305"/>
                </a:lnTo>
                <a:lnTo>
                  <a:pt x="4319616" y="660628"/>
                </a:lnTo>
                <a:lnTo>
                  <a:pt x="4321201" y="660628"/>
                </a:lnTo>
                <a:lnTo>
                  <a:pt x="4320937" y="661951"/>
                </a:lnTo>
                <a:lnTo>
                  <a:pt x="4319352" y="665126"/>
                </a:lnTo>
                <a:lnTo>
                  <a:pt x="4317502" y="667772"/>
                </a:lnTo>
                <a:lnTo>
                  <a:pt x="4315389" y="670153"/>
                </a:lnTo>
                <a:lnTo>
                  <a:pt x="4313275" y="672535"/>
                </a:lnTo>
                <a:lnTo>
                  <a:pt x="4310897" y="674387"/>
                </a:lnTo>
                <a:lnTo>
                  <a:pt x="4308783" y="675974"/>
                </a:lnTo>
                <a:lnTo>
                  <a:pt x="4306141" y="677562"/>
                </a:lnTo>
                <a:lnTo>
                  <a:pt x="4303498" y="678355"/>
                </a:lnTo>
                <a:lnTo>
                  <a:pt x="4300592" y="679414"/>
                </a:lnTo>
                <a:lnTo>
                  <a:pt x="4297421" y="679943"/>
                </a:lnTo>
                <a:lnTo>
                  <a:pt x="4294515" y="679943"/>
                </a:lnTo>
                <a:lnTo>
                  <a:pt x="4291608" y="679943"/>
                </a:lnTo>
                <a:lnTo>
                  <a:pt x="4288437" y="679414"/>
                </a:lnTo>
                <a:lnTo>
                  <a:pt x="4285267" y="678355"/>
                </a:lnTo>
                <a:lnTo>
                  <a:pt x="4282096" y="677297"/>
                </a:lnTo>
                <a:lnTo>
                  <a:pt x="4278925" y="675710"/>
                </a:lnTo>
                <a:lnTo>
                  <a:pt x="4280246" y="673857"/>
                </a:lnTo>
                <a:lnTo>
                  <a:pt x="4274698" y="670683"/>
                </a:lnTo>
                <a:lnTo>
                  <a:pt x="4272519" y="674610"/>
                </a:lnTo>
                <a:lnTo>
                  <a:pt x="4269677" y="672799"/>
                </a:lnTo>
                <a:lnTo>
                  <a:pt x="4269149" y="674651"/>
                </a:lnTo>
                <a:lnTo>
                  <a:pt x="4264129" y="674651"/>
                </a:lnTo>
                <a:lnTo>
                  <a:pt x="4260694" y="671212"/>
                </a:lnTo>
                <a:lnTo>
                  <a:pt x="4259637" y="671212"/>
                </a:lnTo>
                <a:lnTo>
                  <a:pt x="4258580" y="676503"/>
                </a:lnTo>
                <a:lnTo>
                  <a:pt x="4253295" y="677562"/>
                </a:lnTo>
                <a:lnTo>
                  <a:pt x="4238763" y="685764"/>
                </a:lnTo>
                <a:lnTo>
                  <a:pt x="4230836" y="677297"/>
                </a:lnTo>
                <a:lnTo>
                  <a:pt x="4234800" y="677826"/>
                </a:lnTo>
                <a:lnTo>
                  <a:pt x="4237706" y="675974"/>
                </a:lnTo>
                <a:lnTo>
                  <a:pt x="4240613" y="674122"/>
                </a:lnTo>
                <a:lnTo>
                  <a:pt x="4237442" y="669624"/>
                </a:lnTo>
                <a:lnTo>
                  <a:pt x="4240877" y="667772"/>
                </a:lnTo>
                <a:lnTo>
                  <a:pt x="4238499" y="659570"/>
                </a:lnTo>
                <a:lnTo>
                  <a:pt x="4237442" y="658776"/>
                </a:lnTo>
                <a:lnTo>
                  <a:pt x="4231893" y="664862"/>
                </a:lnTo>
                <a:lnTo>
                  <a:pt x="4231100" y="663803"/>
                </a:lnTo>
                <a:lnTo>
                  <a:pt x="4231365" y="661687"/>
                </a:lnTo>
                <a:lnTo>
                  <a:pt x="4228458" y="650045"/>
                </a:lnTo>
                <a:lnTo>
                  <a:pt x="4225552" y="660628"/>
                </a:lnTo>
                <a:lnTo>
                  <a:pt x="4214983" y="651633"/>
                </a:lnTo>
                <a:lnTo>
                  <a:pt x="4201243" y="652955"/>
                </a:lnTo>
                <a:lnTo>
                  <a:pt x="4194637" y="654543"/>
                </a:lnTo>
                <a:lnTo>
                  <a:pt x="4188296" y="660628"/>
                </a:lnTo>
                <a:lnTo>
                  <a:pt x="4181162" y="655337"/>
                </a:lnTo>
                <a:lnTo>
                  <a:pt x="4189617" y="647664"/>
                </a:lnTo>
                <a:lnTo>
                  <a:pt x="4193845" y="650310"/>
                </a:lnTo>
                <a:lnTo>
                  <a:pt x="4208113" y="635229"/>
                </a:lnTo>
                <a:lnTo>
                  <a:pt x="4195430" y="638668"/>
                </a:lnTo>
                <a:lnTo>
                  <a:pt x="4198072" y="624116"/>
                </a:lnTo>
                <a:lnTo>
                  <a:pt x="4190145" y="624380"/>
                </a:lnTo>
                <a:lnTo>
                  <a:pt x="4190145" y="627820"/>
                </a:lnTo>
                <a:lnTo>
                  <a:pt x="4188032" y="627820"/>
                </a:lnTo>
                <a:lnTo>
                  <a:pt x="4187503" y="624116"/>
                </a:lnTo>
                <a:lnTo>
                  <a:pt x="4179841" y="623851"/>
                </a:lnTo>
                <a:lnTo>
                  <a:pt x="4180105" y="628614"/>
                </a:lnTo>
                <a:lnTo>
                  <a:pt x="4175613" y="626233"/>
                </a:lnTo>
                <a:lnTo>
                  <a:pt x="4174556" y="629143"/>
                </a:lnTo>
                <a:lnTo>
                  <a:pt x="4171121" y="628878"/>
                </a:lnTo>
                <a:lnTo>
                  <a:pt x="4172706" y="632054"/>
                </a:lnTo>
                <a:lnTo>
                  <a:pt x="4154211" y="638668"/>
                </a:lnTo>
                <a:lnTo>
                  <a:pt x="4153946" y="638933"/>
                </a:lnTo>
                <a:lnTo>
                  <a:pt x="4153682" y="638933"/>
                </a:lnTo>
                <a:lnTo>
                  <a:pt x="4162137" y="634170"/>
                </a:lnTo>
                <a:lnTo>
                  <a:pt x="4158174" y="633376"/>
                </a:lnTo>
                <a:lnTo>
                  <a:pt x="4157910" y="631789"/>
                </a:lnTo>
                <a:lnTo>
                  <a:pt x="4149719" y="628085"/>
                </a:lnTo>
                <a:lnTo>
                  <a:pt x="4165837" y="627026"/>
                </a:lnTo>
                <a:lnTo>
                  <a:pt x="4160816" y="626497"/>
                </a:lnTo>
                <a:lnTo>
                  <a:pt x="4163723" y="623851"/>
                </a:lnTo>
                <a:lnTo>
                  <a:pt x="4152625" y="624116"/>
                </a:lnTo>
                <a:lnTo>
                  <a:pt x="4151568" y="621735"/>
                </a:lnTo>
                <a:lnTo>
                  <a:pt x="4159231" y="620412"/>
                </a:lnTo>
                <a:lnTo>
                  <a:pt x="4144963" y="615914"/>
                </a:lnTo>
                <a:lnTo>
                  <a:pt x="4151040" y="615914"/>
                </a:lnTo>
                <a:lnTo>
                  <a:pt x="4148926" y="614326"/>
                </a:lnTo>
                <a:lnTo>
                  <a:pt x="4149719" y="613268"/>
                </a:lnTo>
                <a:lnTo>
                  <a:pt x="4145227" y="611680"/>
                </a:lnTo>
                <a:lnTo>
                  <a:pt x="4158967" y="614326"/>
                </a:lnTo>
                <a:lnTo>
                  <a:pt x="4158703" y="612210"/>
                </a:lnTo>
                <a:lnTo>
                  <a:pt x="4162137" y="615120"/>
                </a:lnTo>
                <a:lnTo>
                  <a:pt x="4169272" y="615649"/>
                </a:lnTo>
                <a:lnTo>
                  <a:pt x="4169536" y="614591"/>
                </a:lnTo>
                <a:lnTo>
                  <a:pt x="4169007" y="613268"/>
                </a:lnTo>
                <a:lnTo>
                  <a:pt x="4167686" y="612210"/>
                </a:lnTo>
                <a:lnTo>
                  <a:pt x="4166365" y="610887"/>
                </a:lnTo>
                <a:lnTo>
                  <a:pt x="4164251" y="609829"/>
                </a:lnTo>
                <a:lnTo>
                  <a:pt x="4161609" y="609035"/>
                </a:lnTo>
                <a:lnTo>
                  <a:pt x="4158703" y="608241"/>
                </a:lnTo>
                <a:lnTo>
                  <a:pt x="4155268" y="607712"/>
                </a:lnTo>
                <a:lnTo>
                  <a:pt x="4153946" y="605331"/>
                </a:lnTo>
                <a:lnTo>
                  <a:pt x="4157646" y="603743"/>
                </a:lnTo>
                <a:lnTo>
                  <a:pt x="4158967" y="602685"/>
                </a:lnTo>
                <a:lnTo>
                  <a:pt x="4158703" y="602420"/>
                </a:lnTo>
                <a:lnTo>
                  <a:pt x="4158438" y="602420"/>
                </a:lnTo>
                <a:lnTo>
                  <a:pt x="4156324" y="602685"/>
                </a:lnTo>
                <a:lnTo>
                  <a:pt x="4150776" y="603214"/>
                </a:lnTo>
                <a:lnTo>
                  <a:pt x="4147869" y="603214"/>
                </a:lnTo>
                <a:lnTo>
                  <a:pt x="4146548" y="602949"/>
                </a:lnTo>
                <a:lnTo>
                  <a:pt x="4145755" y="602685"/>
                </a:lnTo>
                <a:lnTo>
                  <a:pt x="4148662" y="596864"/>
                </a:lnTo>
                <a:lnTo>
                  <a:pt x="4149719" y="596600"/>
                </a:lnTo>
                <a:lnTo>
                  <a:pt x="4182483" y="604802"/>
                </a:lnTo>
                <a:lnTo>
                  <a:pt x="4182483" y="606653"/>
                </a:lnTo>
                <a:lnTo>
                  <a:pt x="4193052" y="615385"/>
                </a:lnTo>
                <a:lnTo>
                  <a:pt x="4186182" y="613797"/>
                </a:lnTo>
                <a:lnTo>
                  <a:pt x="4194373" y="617766"/>
                </a:lnTo>
                <a:lnTo>
                  <a:pt x="4202300" y="621470"/>
                </a:lnTo>
                <a:lnTo>
                  <a:pt x="4210227" y="625703"/>
                </a:lnTo>
                <a:lnTo>
                  <a:pt x="4217889" y="630201"/>
                </a:lnTo>
                <a:lnTo>
                  <a:pt x="4207584" y="620677"/>
                </a:lnTo>
                <a:lnTo>
                  <a:pt x="4211019" y="622529"/>
                </a:lnTo>
                <a:lnTo>
                  <a:pt x="4204678" y="612739"/>
                </a:lnTo>
                <a:lnTo>
                  <a:pt x="4214718" y="615914"/>
                </a:lnTo>
                <a:lnTo>
                  <a:pt x="4212340" y="612739"/>
                </a:lnTo>
                <a:lnTo>
                  <a:pt x="4214454" y="613268"/>
                </a:lnTo>
                <a:lnTo>
                  <a:pt x="4203621" y="602420"/>
                </a:lnTo>
                <a:lnTo>
                  <a:pt x="4195958" y="593424"/>
                </a:lnTo>
                <a:lnTo>
                  <a:pt x="4221060" y="602420"/>
                </a:lnTo>
                <a:lnTo>
                  <a:pt x="4210491" y="591043"/>
                </a:lnTo>
                <a:lnTo>
                  <a:pt x="4214454" y="589456"/>
                </a:lnTo>
                <a:lnTo>
                  <a:pt x="4214718" y="587604"/>
                </a:lnTo>
                <a:lnTo>
                  <a:pt x="4215511" y="586016"/>
                </a:lnTo>
                <a:lnTo>
                  <a:pt x="4216304" y="584958"/>
                </a:lnTo>
                <a:lnTo>
                  <a:pt x="4217625" y="584164"/>
                </a:lnTo>
                <a:lnTo>
                  <a:pt x="4218946" y="583900"/>
                </a:lnTo>
                <a:lnTo>
                  <a:pt x="4220531" y="584164"/>
                </a:lnTo>
                <a:lnTo>
                  <a:pt x="4222645" y="584958"/>
                </a:lnTo>
                <a:lnTo>
                  <a:pt x="4224495" y="585752"/>
                </a:lnTo>
                <a:lnTo>
                  <a:pt x="4228987" y="588133"/>
                </a:lnTo>
                <a:lnTo>
                  <a:pt x="4234007" y="591043"/>
                </a:lnTo>
                <a:lnTo>
                  <a:pt x="4239291" y="593954"/>
                </a:lnTo>
                <a:lnTo>
                  <a:pt x="4244840" y="596864"/>
                </a:lnTo>
                <a:lnTo>
                  <a:pt x="4222381" y="580989"/>
                </a:lnTo>
                <a:lnTo>
                  <a:pt x="4222909" y="580195"/>
                </a:lnTo>
                <a:lnTo>
                  <a:pt x="4242462" y="585487"/>
                </a:lnTo>
                <a:lnTo>
                  <a:pt x="4236913" y="573316"/>
                </a:lnTo>
                <a:lnTo>
                  <a:pt x="4248539" y="574110"/>
                </a:lnTo>
                <a:lnTo>
                  <a:pt x="4235856" y="561939"/>
                </a:lnTo>
                <a:lnTo>
                  <a:pt x="4236121" y="560881"/>
                </a:lnTo>
                <a:lnTo>
                  <a:pt x="4239291" y="558500"/>
                </a:lnTo>
                <a:lnTo>
                  <a:pt x="4250125" y="560881"/>
                </a:lnTo>
                <a:lnTo>
                  <a:pt x="4263336" y="565908"/>
                </a:lnTo>
                <a:lnTo>
                  <a:pt x="4264129" y="554002"/>
                </a:lnTo>
                <a:close/>
                <a:moveTo>
                  <a:pt x="4655046" y="552394"/>
                </a:moveTo>
                <a:lnTo>
                  <a:pt x="4655642" y="552670"/>
                </a:lnTo>
                <a:lnTo>
                  <a:pt x="4662488" y="558744"/>
                </a:lnTo>
                <a:lnTo>
                  <a:pt x="4652963" y="552670"/>
                </a:lnTo>
                <a:lnTo>
                  <a:pt x="4655046" y="552394"/>
                </a:lnTo>
                <a:close/>
                <a:moveTo>
                  <a:pt x="3456433" y="550876"/>
                </a:moveTo>
                <a:lnTo>
                  <a:pt x="3460751" y="551140"/>
                </a:lnTo>
                <a:lnTo>
                  <a:pt x="3460751" y="554050"/>
                </a:lnTo>
                <a:lnTo>
                  <a:pt x="3454401" y="553522"/>
                </a:lnTo>
                <a:lnTo>
                  <a:pt x="3456433" y="550876"/>
                </a:lnTo>
                <a:close/>
                <a:moveTo>
                  <a:pt x="4894263" y="549241"/>
                </a:moveTo>
                <a:lnTo>
                  <a:pt x="4905921" y="553686"/>
                </a:lnTo>
                <a:lnTo>
                  <a:pt x="4913313" y="560354"/>
                </a:lnTo>
                <a:lnTo>
                  <a:pt x="4912460" y="560354"/>
                </a:lnTo>
                <a:lnTo>
                  <a:pt x="4909333" y="558872"/>
                </a:lnTo>
                <a:lnTo>
                  <a:pt x="4904783" y="556896"/>
                </a:lnTo>
                <a:lnTo>
                  <a:pt x="4900518" y="556896"/>
                </a:lnTo>
                <a:lnTo>
                  <a:pt x="4894263" y="549241"/>
                </a:lnTo>
                <a:close/>
                <a:moveTo>
                  <a:pt x="4654550" y="549219"/>
                </a:moveTo>
                <a:lnTo>
                  <a:pt x="4657725" y="550807"/>
                </a:lnTo>
                <a:lnTo>
                  <a:pt x="4654550" y="550807"/>
                </a:lnTo>
                <a:lnTo>
                  <a:pt x="4654550" y="549219"/>
                </a:lnTo>
                <a:close/>
                <a:moveTo>
                  <a:pt x="2684737" y="547674"/>
                </a:moveTo>
                <a:lnTo>
                  <a:pt x="2686014" y="547674"/>
                </a:lnTo>
                <a:lnTo>
                  <a:pt x="2687802" y="547939"/>
                </a:lnTo>
                <a:lnTo>
                  <a:pt x="2689335" y="548468"/>
                </a:lnTo>
                <a:lnTo>
                  <a:pt x="2690357" y="549527"/>
                </a:lnTo>
                <a:lnTo>
                  <a:pt x="2691379" y="550850"/>
                </a:lnTo>
                <a:lnTo>
                  <a:pt x="2692401" y="552437"/>
                </a:lnTo>
                <a:lnTo>
                  <a:pt x="2691890" y="552702"/>
                </a:lnTo>
                <a:lnTo>
                  <a:pt x="2670176" y="555612"/>
                </a:lnTo>
                <a:lnTo>
                  <a:pt x="2672219" y="553495"/>
                </a:lnTo>
                <a:lnTo>
                  <a:pt x="2674774" y="551379"/>
                </a:lnTo>
                <a:lnTo>
                  <a:pt x="2677840" y="549791"/>
                </a:lnTo>
                <a:lnTo>
                  <a:pt x="2681416" y="548204"/>
                </a:lnTo>
                <a:lnTo>
                  <a:pt x="2682949" y="547939"/>
                </a:lnTo>
                <a:lnTo>
                  <a:pt x="2684737" y="547674"/>
                </a:lnTo>
                <a:close/>
                <a:moveTo>
                  <a:pt x="4897892" y="546066"/>
                </a:moveTo>
                <a:lnTo>
                  <a:pt x="4900613" y="549241"/>
                </a:lnTo>
                <a:lnTo>
                  <a:pt x="4897438" y="546643"/>
                </a:lnTo>
                <a:lnTo>
                  <a:pt x="4897892" y="546066"/>
                </a:lnTo>
                <a:close/>
                <a:moveTo>
                  <a:pt x="3447762" y="544527"/>
                </a:moveTo>
                <a:lnTo>
                  <a:pt x="3448051" y="544527"/>
                </a:lnTo>
                <a:lnTo>
                  <a:pt x="3447762" y="544857"/>
                </a:lnTo>
                <a:lnTo>
                  <a:pt x="3444876" y="552464"/>
                </a:lnTo>
                <a:lnTo>
                  <a:pt x="3447762" y="544527"/>
                </a:lnTo>
                <a:close/>
                <a:moveTo>
                  <a:pt x="2562822" y="542913"/>
                </a:moveTo>
                <a:lnTo>
                  <a:pt x="2569115" y="543195"/>
                </a:lnTo>
                <a:lnTo>
                  <a:pt x="2570164" y="554461"/>
                </a:lnTo>
                <a:lnTo>
                  <a:pt x="2568066" y="554743"/>
                </a:lnTo>
                <a:lnTo>
                  <a:pt x="2567542" y="554743"/>
                </a:lnTo>
                <a:lnTo>
                  <a:pt x="2562297" y="555024"/>
                </a:lnTo>
                <a:lnTo>
                  <a:pt x="2552857" y="557559"/>
                </a:lnTo>
                <a:lnTo>
                  <a:pt x="2552333" y="557841"/>
                </a:lnTo>
                <a:lnTo>
                  <a:pt x="2546039" y="556151"/>
                </a:lnTo>
                <a:lnTo>
                  <a:pt x="2541057" y="557841"/>
                </a:lnTo>
                <a:lnTo>
                  <a:pt x="2531879" y="559531"/>
                </a:lnTo>
                <a:lnTo>
                  <a:pt x="2519817" y="560376"/>
                </a:lnTo>
                <a:lnTo>
                  <a:pt x="2511426" y="560376"/>
                </a:lnTo>
                <a:lnTo>
                  <a:pt x="2521390" y="555588"/>
                </a:lnTo>
                <a:lnTo>
                  <a:pt x="2526372" y="554461"/>
                </a:lnTo>
                <a:lnTo>
                  <a:pt x="2531617" y="552490"/>
                </a:lnTo>
                <a:lnTo>
                  <a:pt x="2542106" y="548547"/>
                </a:lnTo>
                <a:lnTo>
                  <a:pt x="2547350" y="546575"/>
                </a:lnTo>
                <a:lnTo>
                  <a:pt x="2552595" y="545167"/>
                </a:lnTo>
                <a:lnTo>
                  <a:pt x="2557839" y="543758"/>
                </a:lnTo>
                <a:lnTo>
                  <a:pt x="2562822" y="542913"/>
                </a:lnTo>
                <a:close/>
                <a:moveTo>
                  <a:pt x="2852738" y="542910"/>
                </a:moveTo>
                <a:lnTo>
                  <a:pt x="2852738" y="543154"/>
                </a:lnTo>
                <a:lnTo>
                  <a:pt x="2846388" y="546085"/>
                </a:lnTo>
                <a:lnTo>
                  <a:pt x="2850198" y="543154"/>
                </a:lnTo>
                <a:lnTo>
                  <a:pt x="2852738" y="542910"/>
                </a:lnTo>
                <a:close/>
                <a:moveTo>
                  <a:pt x="2958901" y="542668"/>
                </a:moveTo>
                <a:lnTo>
                  <a:pt x="2951009" y="550304"/>
                </a:lnTo>
                <a:lnTo>
                  <a:pt x="2945711" y="546595"/>
                </a:lnTo>
                <a:lnTo>
                  <a:pt x="2943591" y="551363"/>
                </a:lnTo>
                <a:lnTo>
                  <a:pt x="2952599" y="552423"/>
                </a:lnTo>
                <a:lnTo>
                  <a:pt x="2947565" y="554807"/>
                </a:lnTo>
                <a:lnTo>
                  <a:pt x="2942797" y="556661"/>
                </a:lnTo>
                <a:lnTo>
                  <a:pt x="2937763" y="557985"/>
                </a:lnTo>
                <a:lnTo>
                  <a:pt x="2932995" y="559045"/>
                </a:lnTo>
                <a:lnTo>
                  <a:pt x="2930875" y="559045"/>
                </a:lnTo>
                <a:lnTo>
                  <a:pt x="2929286" y="558515"/>
                </a:lnTo>
                <a:lnTo>
                  <a:pt x="2927431" y="558250"/>
                </a:lnTo>
                <a:lnTo>
                  <a:pt x="2925577" y="557720"/>
                </a:lnTo>
                <a:lnTo>
                  <a:pt x="2924517" y="556926"/>
                </a:lnTo>
                <a:lnTo>
                  <a:pt x="2923723" y="555336"/>
                </a:lnTo>
                <a:lnTo>
                  <a:pt x="2922928" y="554012"/>
                </a:lnTo>
                <a:lnTo>
                  <a:pt x="2922663" y="552158"/>
                </a:lnTo>
                <a:lnTo>
                  <a:pt x="2916305" y="554012"/>
                </a:lnTo>
                <a:lnTo>
                  <a:pt x="2901204" y="554542"/>
                </a:lnTo>
                <a:lnTo>
                  <a:pt x="2894581" y="561958"/>
                </a:lnTo>
                <a:lnTo>
                  <a:pt x="2882395" y="562488"/>
                </a:lnTo>
                <a:lnTo>
                  <a:pt x="2884514" y="554277"/>
                </a:lnTo>
                <a:lnTo>
                  <a:pt x="2907033" y="550039"/>
                </a:lnTo>
                <a:lnTo>
                  <a:pt x="2930610" y="546595"/>
                </a:lnTo>
                <a:lnTo>
                  <a:pt x="2953658" y="543417"/>
                </a:lnTo>
                <a:lnTo>
                  <a:pt x="2958901" y="542668"/>
                </a:lnTo>
                <a:close/>
                <a:moveTo>
                  <a:pt x="2959222" y="542357"/>
                </a:moveTo>
                <a:lnTo>
                  <a:pt x="2959634" y="542563"/>
                </a:lnTo>
                <a:lnTo>
                  <a:pt x="2958901" y="542668"/>
                </a:lnTo>
                <a:lnTo>
                  <a:pt x="2959222" y="542357"/>
                </a:lnTo>
                <a:close/>
                <a:moveTo>
                  <a:pt x="3043607" y="541323"/>
                </a:moveTo>
                <a:lnTo>
                  <a:pt x="3046414" y="541323"/>
                </a:lnTo>
                <a:lnTo>
                  <a:pt x="3045903" y="542381"/>
                </a:lnTo>
                <a:lnTo>
                  <a:pt x="3040801" y="546350"/>
                </a:lnTo>
                <a:lnTo>
                  <a:pt x="3044373" y="548996"/>
                </a:lnTo>
                <a:lnTo>
                  <a:pt x="3043097" y="549790"/>
                </a:lnTo>
                <a:lnTo>
                  <a:pt x="3042842" y="549790"/>
                </a:lnTo>
                <a:lnTo>
                  <a:pt x="3036973" y="550584"/>
                </a:lnTo>
                <a:lnTo>
                  <a:pt x="3032126" y="552435"/>
                </a:lnTo>
                <a:lnTo>
                  <a:pt x="3043607" y="541323"/>
                </a:lnTo>
                <a:close/>
                <a:moveTo>
                  <a:pt x="2975117" y="541033"/>
                </a:moveTo>
                <a:lnTo>
                  <a:pt x="2968494" y="546860"/>
                </a:lnTo>
                <a:lnTo>
                  <a:pt x="2968229" y="546860"/>
                </a:lnTo>
                <a:lnTo>
                  <a:pt x="2959634" y="542563"/>
                </a:lnTo>
                <a:lnTo>
                  <a:pt x="2964785" y="541827"/>
                </a:lnTo>
                <a:lnTo>
                  <a:pt x="2975117" y="541033"/>
                </a:lnTo>
                <a:close/>
                <a:moveTo>
                  <a:pt x="2769570" y="539033"/>
                </a:moveTo>
                <a:lnTo>
                  <a:pt x="2769674" y="539033"/>
                </a:lnTo>
                <a:lnTo>
                  <a:pt x="2768631" y="539287"/>
                </a:lnTo>
                <a:lnTo>
                  <a:pt x="2769570" y="539033"/>
                </a:lnTo>
                <a:close/>
                <a:moveTo>
                  <a:pt x="3442439" y="536589"/>
                </a:moveTo>
                <a:lnTo>
                  <a:pt x="3451226" y="538177"/>
                </a:lnTo>
                <a:lnTo>
                  <a:pt x="3450967" y="538177"/>
                </a:lnTo>
                <a:lnTo>
                  <a:pt x="3440113" y="537022"/>
                </a:lnTo>
                <a:lnTo>
                  <a:pt x="3442439" y="536589"/>
                </a:lnTo>
                <a:close/>
                <a:moveTo>
                  <a:pt x="4646246" y="536518"/>
                </a:moveTo>
                <a:lnTo>
                  <a:pt x="4648200" y="538106"/>
                </a:lnTo>
                <a:lnTo>
                  <a:pt x="4645025" y="537577"/>
                </a:lnTo>
                <a:lnTo>
                  <a:pt x="4646246" y="536518"/>
                </a:lnTo>
                <a:close/>
                <a:moveTo>
                  <a:pt x="2989423" y="536000"/>
                </a:moveTo>
                <a:lnTo>
                  <a:pt x="2992602" y="537855"/>
                </a:lnTo>
                <a:lnTo>
                  <a:pt x="2992602" y="538384"/>
                </a:lnTo>
                <a:lnTo>
                  <a:pt x="2977236" y="544741"/>
                </a:lnTo>
                <a:lnTo>
                  <a:pt x="2974057" y="538914"/>
                </a:lnTo>
                <a:lnTo>
                  <a:pt x="2989423" y="536000"/>
                </a:lnTo>
                <a:close/>
                <a:moveTo>
                  <a:pt x="3436939" y="535002"/>
                </a:moveTo>
                <a:lnTo>
                  <a:pt x="3436939" y="535228"/>
                </a:lnTo>
                <a:lnTo>
                  <a:pt x="3435351" y="538177"/>
                </a:lnTo>
                <a:lnTo>
                  <a:pt x="3436939" y="535002"/>
                </a:lnTo>
                <a:close/>
                <a:moveTo>
                  <a:pt x="4840288" y="534991"/>
                </a:moveTo>
                <a:lnTo>
                  <a:pt x="4843463" y="535944"/>
                </a:lnTo>
                <a:lnTo>
                  <a:pt x="4843463" y="536579"/>
                </a:lnTo>
                <a:lnTo>
                  <a:pt x="4840288" y="534991"/>
                </a:lnTo>
                <a:close/>
                <a:moveTo>
                  <a:pt x="4816476" y="533422"/>
                </a:moveTo>
                <a:lnTo>
                  <a:pt x="4824414" y="536597"/>
                </a:lnTo>
                <a:lnTo>
                  <a:pt x="4821853" y="536143"/>
                </a:lnTo>
                <a:lnTo>
                  <a:pt x="4816476" y="533422"/>
                </a:lnTo>
                <a:close/>
                <a:moveTo>
                  <a:pt x="3435351" y="533415"/>
                </a:moveTo>
                <a:lnTo>
                  <a:pt x="3435067" y="533733"/>
                </a:lnTo>
                <a:lnTo>
                  <a:pt x="3427413" y="538178"/>
                </a:lnTo>
                <a:lnTo>
                  <a:pt x="3432799" y="534050"/>
                </a:lnTo>
                <a:lnTo>
                  <a:pt x="3435351" y="533415"/>
                </a:lnTo>
                <a:close/>
                <a:moveTo>
                  <a:pt x="2801291" y="533385"/>
                </a:moveTo>
                <a:lnTo>
                  <a:pt x="2805814" y="533385"/>
                </a:lnTo>
                <a:lnTo>
                  <a:pt x="2810337" y="533385"/>
                </a:lnTo>
                <a:lnTo>
                  <a:pt x="2814594" y="533889"/>
                </a:lnTo>
                <a:lnTo>
                  <a:pt x="2818851" y="534645"/>
                </a:lnTo>
                <a:lnTo>
                  <a:pt x="2822576" y="535401"/>
                </a:lnTo>
                <a:lnTo>
                  <a:pt x="2820979" y="537417"/>
                </a:lnTo>
                <a:lnTo>
                  <a:pt x="2807410" y="543717"/>
                </a:lnTo>
                <a:lnTo>
                  <a:pt x="2795704" y="545228"/>
                </a:lnTo>
                <a:lnTo>
                  <a:pt x="2777611" y="549260"/>
                </a:lnTo>
                <a:lnTo>
                  <a:pt x="2776547" y="548000"/>
                </a:lnTo>
                <a:lnTo>
                  <a:pt x="2776015" y="546740"/>
                </a:lnTo>
                <a:lnTo>
                  <a:pt x="2775483" y="545732"/>
                </a:lnTo>
                <a:lnTo>
                  <a:pt x="2774951" y="544472"/>
                </a:lnTo>
                <a:lnTo>
                  <a:pt x="2775483" y="543465"/>
                </a:lnTo>
                <a:lnTo>
                  <a:pt x="2775749" y="542457"/>
                </a:lnTo>
                <a:lnTo>
                  <a:pt x="2776015" y="541197"/>
                </a:lnTo>
                <a:lnTo>
                  <a:pt x="2776813" y="540441"/>
                </a:lnTo>
                <a:lnTo>
                  <a:pt x="2778676" y="538677"/>
                </a:lnTo>
                <a:lnTo>
                  <a:pt x="2781336" y="537417"/>
                </a:lnTo>
                <a:lnTo>
                  <a:pt x="2784529" y="536157"/>
                </a:lnTo>
                <a:lnTo>
                  <a:pt x="2788254" y="535149"/>
                </a:lnTo>
                <a:lnTo>
                  <a:pt x="2792511" y="534141"/>
                </a:lnTo>
                <a:lnTo>
                  <a:pt x="2796768" y="533637"/>
                </a:lnTo>
                <a:lnTo>
                  <a:pt x="2801291" y="533385"/>
                </a:lnTo>
                <a:close/>
                <a:moveTo>
                  <a:pt x="4915970" y="532090"/>
                </a:moveTo>
                <a:lnTo>
                  <a:pt x="4918741" y="534064"/>
                </a:lnTo>
                <a:lnTo>
                  <a:pt x="4929825" y="541584"/>
                </a:lnTo>
                <a:lnTo>
                  <a:pt x="4935894" y="545612"/>
                </a:lnTo>
                <a:lnTo>
                  <a:pt x="4941963" y="548835"/>
                </a:lnTo>
                <a:lnTo>
                  <a:pt x="4947505" y="551789"/>
                </a:lnTo>
                <a:lnTo>
                  <a:pt x="4950144" y="552595"/>
                </a:lnTo>
                <a:lnTo>
                  <a:pt x="4951622" y="553096"/>
                </a:lnTo>
                <a:lnTo>
                  <a:pt x="4944006" y="548555"/>
                </a:lnTo>
                <a:lnTo>
                  <a:pt x="4932893" y="541663"/>
                </a:lnTo>
                <a:lnTo>
                  <a:pt x="4915970" y="532090"/>
                </a:lnTo>
                <a:close/>
                <a:moveTo>
                  <a:pt x="4881270" y="530573"/>
                </a:moveTo>
                <a:lnTo>
                  <a:pt x="4882061" y="531177"/>
                </a:lnTo>
                <a:lnTo>
                  <a:pt x="4882061" y="531378"/>
                </a:lnTo>
                <a:lnTo>
                  <a:pt x="4881270" y="530573"/>
                </a:lnTo>
                <a:close/>
                <a:moveTo>
                  <a:pt x="4829176" y="530229"/>
                </a:moveTo>
                <a:lnTo>
                  <a:pt x="4835526" y="534992"/>
                </a:lnTo>
                <a:lnTo>
                  <a:pt x="4833041" y="534311"/>
                </a:lnTo>
                <a:lnTo>
                  <a:pt x="4829176" y="530229"/>
                </a:lnTo>
                <a:close/>
                <a:moveTo>
                  <a:pt x="2862587" y="528623"/>
                </a:moveTo>
                <a:lnTo>
                  <a:pt x="2863093" y="528623"/>
                </a:lnTo>
                <a:lnTo>
                  <a:pt x="2874963" y="533902"/>
                </a:lnTo>
                <a:lnTo>
                  <a:pt x="2852738" y="539736"/>
                </a:lnTo>
                <a:lnTo>
                  <a:pt x="2862587" y="528623"/>
                </a:lnTo>
                <a:close/>
                <a:moveTo>
                  <a:pt x="3436681" y="527077"/>
                </a:moveTo>
                <a:lnTo>
                  <a:pt x="3433714" y="530875"/>
                </a:lnTo>
                <a:lnTo>
                  <a:pt x="3429001" y="531827"/>
                </a:lnTo>
                <a:lnTo>
                  <a:pt x="3430489" y="527382"/>
                </a:lnTo>
                <a:lnTo>
                  <a:pt x="3436681" y="527077"/>
                </a:lnTo>
                <a:close/>
                <a:moveTo>
                  <a:pt x="3436691" y="527065"/>
                </a:moveTo>
                <a:lnTo>
                  <a:pt x="3436939" y="527065"/>
                </a:lnTo>
                <a:lnTo>
                  <a:pt x="3436681" y="527077"/>
                </a:lnTo>
                <a:lnTo>
                  <a:pt x="3436691" y="527065"/>
                </a:lnTo>
                <a:close/>
                <a:moveTo>
                  <a:pt x="4826240" y="527054"/>
                </a:moveTo>
                <a:lnTo>
                  <a:pt x="4833908" y="528790"/>
                </a:lnTo>
                <a:lnTo>
                  <a:pt x="4835346" y="530031"/>
                </a:lnTo>
                <a:lnTo>
                  <a:pt x="4831033" y="529038"/>
                </a:lnTo>
                <a:lnTo>
                  <a:pt x="4838701" y="534496"/>
                </a:lnTo>
                <a:lnTo>
                  <a:pt x="4838461" y="534744"/>
                </a:lnTo>
                <a:lnTo>
                  <a:pt x="4838701" y="534991"/>
                </a:lnTo>
                <a:lnTo>
                  <a:pt x="4829835" y="530278"/>
                </a:lnTo>
                <a:lnTo>
                  <a:pt x="4830074" y="530031"/>
                </a:lnTo>
                <a:lnTo>
                  <a:pt x="4834148" y="532263"/>
                </a:lnTo>
                <a:lnTo>
                  <a:pt x="4826240" y="527054"/>
                </a:lnTo>
                <a:close/>
                <a:moveTo>
                  <a:pt x="3065110" y="523603"/>
                </a:moveTo>
                <a:lnTo>
                  <a:pt x="3053798" y="529378"/>
                </a:lnTo>
                <a:lnTo>
                  <a:pt x="3049029" y="528849"/>
                </a:lnTo>
                <a:lnTo>
                  <a:pt x="3038433" y="538119"/>
                </a:lnTo>
                <a:lnTo>
                  <a:pt x="3034724" y="538914"/>
                </a:lnTo>
                <a:lnTo>
                  <a:pt x="3009027" y="548450"/>
                </a:lnTo>
                <a:lnTo>
                  <a:pt x="3015915" y="539973"/>
                </a:lnTo>
                <a:lnTo>
                  <a:pt x="2997105" y="539444"/>
                </a:lnTo>
                <a:lnTo>
                  <a:pt x="3000814" y="534676"/>
                </a:lnTo>
                <a:lnTo>
                  <a:pt x="2991542" y="535735"/>
                </a:lnTo>
                <a:lnTo>
                  <a:pt x="3031015" y="529643"/>
                </a:lnTo>
                <a:lnTo>
                  <a:pt x="3060951" y="524346"/>
                </a:lnTo>
                <a:lnTo>
                  <a:pt x="3065110" y="523603"/>
                </a:lnTo>
                <a:close/>
                <a:moveTo>
                  <a:pt x="3068633" y="522756"/>
                </a:moveTo>
                <a:lnTo>
                  <a:pt x="3068369" y="523021"/>
                </a:lnTo>
                <a:lnTo>
                  <a:pt x="3065110" y="523603"/>
                </a:lnTo>
                <a:lnTo>
                  <a:pt x="3066249" y="523021"/>
                </a:lnTo>
                <a:lnTo>
                  <a:pt x="3068633" y="522756"/>
                </a:lnTo>
                <a:close/>
                <a:moveTo>
                  <a:pt x="4636510" y="522591"/>
                </a:moveTo>
                <a:lnTo>
                  <a:pt x="4640263" y="525406"/>
                </a:lnTo>
                <a:lnTo>
                  <a:pt x="4635273" y="523290"/>
                </a:lnTo>
                <a:lnTo>
                  <a:pt x="4637541" y="523554"/>
                </a:lnTo>
                <a:lnTo>
                  <a:pt x="4636510" y="522591"/>
                </a:lnTo>
                <a:close/>
                <a:moveTo>
                  <a:pt x="2811174" y="520689"/>
                </a:moveTo>
                <a:lnTo>
                  <a:pt x="2811463" y="523864"/>
                </a:lnTo>
                <a:lnTo>
                  <a:pt x="2808288" y="522709"/>
                </a:lnTo>
                <a:lnTo>
                  <a:pt x="2811174" y="520689"/>
                </a:lnTo>
                <a:close/>
                <a:moveTo>
                  <a:pt x="4633913" y="520643"/>
                </a:moveTo>
                <a:lnTo>
                  <a:pt x="4636407" y="522496"/>
                </a:lnTo>
                <a:lnTo>
                  <a:pt x="4636510" y="522591"/>
                </a:lnTo>
                <a:lnTo>
                  <a:pt x="4633913" y="520643"/>
                </a:lnTo>
                <a:close/>
                <a:moveTo>
                  <a:pt x="4635501" y="520637"/>
                </a:moveTo>
                <a:lnTo>
                  <a:pt x="4637455" y="521298"/>
                </a:lnTo>
                <a:lnTo>
                  <a:pt x="4638676" y="522225"/>
                </a:lnTo>
                <a:lnTo>
                  <a:pt x="4635501" y="520637"/>
                </a:lnTo>
                <a:close/>
                <a:moveTo>
                  <a:pt x="4838701" y="517528"/>
                </a:moveTo>
                <a:lnTo>
                  <a:pt x="4840289" y="520703"/>
                </a:lnTo>
                <a:lnTo>
                  <a:pt x="4838899" y="517982"/>
                </a:lnTo>
                <a:lnTo>
                  <a:pt x="4838701" y="517528"/>
                </a:lnTo>
                <a:close/>
                <a:moveTo>
                  <a:pt x="2953809" y="515923"/>
                </a:moveTo>
                <a:lnTo>
                  <a:pt x="2959101" y="517510"/>
                </a:lnTo>
                <a:lnTo>
                  <a:pt x="2958836" y="517510"/>
                </a:lnTo>
                <a:lnTo>
                  <a:pt x="2947988" y="519098"/>
                </a:lnTo>
                <a:lnTo>
                  <a:pt x="2953809" y="515923"/>
                </a:lnTo>
                <a:close/>
                <a:moveTo>
                  <a:pt x="4632325" y="515880"/>
                </a:moveTo>
                <a:lnTo>
                  <a:pt x="4635500" y="516410"/>
                </a:lnTo>
                <a:lnTo>
                  <a:pt x="4635500" y="517468"/>
                </a:lnTo>
                <a:lnTo>
                  <a:pt x="4633648" y="517468"/>
                </a:lnTo>
                <a:lnTo>
                  <a:pt x="4632325" y="515880"/>
                </a:lnTo>
                <a:close/>
                <a:moveTo>
                  <a:pt x="4833938" y="514353"/>
                </a:moveTo>
                <a:lnTo>
                  <a:pt x="4835843" y="514353"/>
                </a:lnTo>
                <a:lnTo>
                  <a:pt x="4837113" y="515941"/>
                </a:lnTo>
                <a:lnTo>
                  <a:pt x="4835208" y="515941"/>
                </a:lnTo>
                <a:lnTo>
                  <a:pt x="4833938" y="514353"/>
                </a:lnTo>
                <a:close/>
                <a:moveTo>
                  <a:pt x="2769153" y="514337"/>
                </a:moveTo>
                <a:lnTo>
                  <a:pt x="2788970" y="516882"/>
                </a:lnTo>
                <a:lnTo>
                  <a:pt x="2789231" y="517646"/>
                </a:lnTo>
                <a:lnTo>
                  <a:pt x="2787927" y="518665"/>
                </a:lnTo>
                <a:lnTo>
                  <a:pt x="2796532" y="518410"/>
                </a:lnTo>
                <a:lnTo>
                  <a:pt x="2806701" y="520192"/>
                </a:lnTo>
                <a:lnTo>
                  <a:pt x="2805658" y="521211"/>
                </a:lnTo>
                <a:lnTo>
                  <a:pt x="2795749" y="525284"/>
                </a:lnTo>
                <a:lnTo>
                  <a:pt x="2800964" y="527576"/>
                </a:lnTo>
                <a:lnTo>
                  <a:pt x="2799921" y="529103"/>
                </a:lnTo>
                <a:lnTo>
                  <a:pt x="2797835" y="529867"/>
                </a:lnTo>
                <a:lnTo>
                  <a:pt x="2793403" y="532159"/>
                </a:lnTo>
                <a:lnTo>
                  <a:pt x="2788188" y="534195"/>
                </a:lnTo>
                <a:lnTo>
                  <a:pt x="2782712" y="535723"/>
                </a:lnTo>
                <a:lnTo>
                  <a:pt x="2773325" y="538014"/>
                </a:lnTo>
                <a:lnTo>
                  <a:pt x="2769570" y="539033"/>
                </a:lnTo>
                <a:lnTo>
                  <a:pt x="2768892" y="539033"/>
                </a:lnTo>
                <a:lnTo>
                  <a:pt x="2768631" y="539287"/>
                </a:lnTo>
                <a:lnTo>
                  <a:pt x="2762634" y="541324"/>
                </a:lnTo>
                <a:lnTo>
                  <a:pt x="2762373" y="538014"/>
                </a:lnTo>
                <a:lnTo>
                  <a:pt x="2753769" y="535723"/>
                </a:lnTo>
                <a:lnTo>
                  <a:pt x="2768371" y="530885"/>
                </a:lnTo>
                <a:lnTo>
                  <a:pt x="2754812" y="530885"/>
                </a:lnTo>
                <a:lnTo>
                  <a:pt x="2756376" y="529867"/>
                </a:lnTo>
                <a:lnTo>
                  <a:pt x="2754812" y="528849"/>
                </a:lnTo>
                <a:lnTo>
                  <a:pt x="2755855" y="526557"/>
                </a:lnTo>
                <a:lnTo>
                  <a:pt x="2752726" y="525030"/>
                </a:lnTo>
                <a:lnTo>
                  <a:pt x="2756637" y="522993"/>
                </a:lnTo>
                <a:lnTo>
                  <a:pt x="2757158" y="522993"/>
                </a:lnTo>
                <a:lnTo>
                  <a:pt x="2757419" y="522993"/>
                </a:lnTo>
                <a:lnTo>
                  <a:pt x="2759766" y="522484"/>
                </a:lnTo>
                <a:lnTo>
                  <a:pt x="2769153" y="514337"/>
                </a:lnTo>
                <a:close/>
                <a:moveTo>
                  <a:pt x="4832351" y="512766"/>
                </a:moveTo>
                <a:lnTo>
                  <a:pt x="4833939" y="513719"/>
                </a:lnTo>
                <a:lnTo>
                  <a:pt x="4833343" y="514354"/>
                </a:lnTo>
                <a:lnTo>
                  <a:pt x="4832351" y="512766"/>
                </a:lnTo>
                <a:close/>
                <a:moveTo>
                  <a:pt x="4819651" y="511179"/>
                </a:moveTo>
                <a:lnTo>
                  <a:pt x="4821239" y="511859"/>
                </a:lnTo>
                <a:lnTo>
                  <a:pt x="4821239" y="512766"/>
                </a:lnTo>
                <a:lnTo>
                  <a:pt x="4819651" y="511179"/>
                </a:lnTo>
                <a:close/>
                <a:moveTo>
                  <a:pt x="4826001" y="511178"/>
                </a:moveTo>
                <a:lnTo>
                  <a:pt x="4832351" y="514920"/>
                </a:lnTo>
                <a:lnTo>
                  <a:pt x="4831410" y="515941"/>
                </a:lnTo>
                <a:lnTo>
                  <a:pt x="4826001" y="511178"/>
                </a:lnTo>
                <a:close/>
                <a:moveTo>
                  <a:pt x="2693443" y="511162"/>
                </a:moveTo>
                <a:lnTo>
                  <a:pt x="2697125" y="518512"/>
                </a:lnTo>
                <a:lnTo>
                  <a:pt x="2695284" y="521925"/>
                </a:lnTo>
                <a:lnTo>
                  <a:pt x="2709750" y="515362"/>
                </a:lnTo>
                <a:lnTo>
                  <a:pt x="2710013" y="515362"/>
                </a:lnTo>
                <a:lnTo>
                  <a:pt x="2720797" y="517199"/>
                </a:lnTo>
                <a:lnTo>
                  <a:pt x="2716852" y="520875"/>
                </a:lnTo>
                <a:lnTo>
                  <a:pt x="2723427" y="520349"/>
                </a:lnTo>
                <a:lnTo>
                  <a:pt x="2729476" y="523762"/>
                </a:lnTo>
                <a:lnTo>
                  <a:pt x="2735263" y="524287"/>
                </a:lnTo>
                <a:lnTo>
                  <a:pt x="2733948" y="525337"/>
                </a:lnTo>
                <a:lnTo>
                  <a:pt x="2727372" y="532687"/>
                </a:lnTo>
                <a:lnTo>
                  <a:pt x="2731317" y="540037"/>
                </a:lnTo>
                <a:lnTo>
                  <a:pt x="2703175" y="544500"/>
                </a:lnTo>
                <a:lnTo>
                  <a:pt x="2705016" y="541350"/>
                </a:lnTo>
                <a:lnTo>
                  <a:pt x="2693180" y="538462"/>
                </a:lnTo>
                <a:lnTo>
                  <a:pt x="2679503" y="538725"/>
                </a:lnTo>
                <a:lnTo>
                  <a:pt x="2679503" y="537937"/>
                </a:lnTo>
                <a:lnTo>
                  <a:pt x="2680818" y="537150"/>
                </a:lnTo>
                <a:lnTo>
                  <a:pt x="2655042" y="543450"/>
                </a:lnTo>
                <a:lnTo>
                  <a:pt x="2646363" y="538725"/>
                </a:lnTo>
                <a:lnTo>
                  <a:pt x="2663722" y="535312"/>
                </a:lnTo>
                <a:lnTo>
                  <a:pt x="2674769" y="531375"/>
                </a:lnTo>
                <a:lnTo>
                  <a:pt x="2667141" y="531900"/>
                </a:lnTo>
                <a:lnTo>
                  <a:pt x="2678977" y="526387"/>
                </a:lnTo>
                <a:lnTo>
                  <a:pt x="2667667" y="527437"/>
                </a:lnTo>
                <a:lnTo>
                  <a:pt x="2674243" y="522449"/>
                </a:lnTo>
                <a:lnTo>
                  <a:pt x="2655568" y="529012"/>
                </a:lnTo>
                <a:lnTo>
                  <a:pt x="2664248" y="521925"/>
                </a:lnTo>
                <a:lnTo>
                  <a:pt x="2657673" y="523237"/>
                </a:lnTo>
                <a:lnTo>
                  <a:pt x="2653727" y="521399"/>
                </a:lnTo>
                <a:lnTo>
                  <a:pt x="2675558" y="512737"/>
                </a:lnTo>
                <a:lnTo>
                  <a:pt x="2693443" y="511162"/>
                </a:lnTo>
                <a:close/>
                <a:moveTo>
                  <a:pt x="3043201" y="510307"/>
                </a:moveTo>
                <a:lnTo>
                  <a:pt x="3051149" y="511102"/>
                </a:lnTo>
                <a:lnTo>
                  <a:pt x="3050884" y="511631"/>
                </a:lnTo>
                <a:lnTo>
                  <a:pt x="3034989" y="514810"/>
                </a:lnTo>
                <a:lnTo>
                  <a:pt x="3043201" y="510307"/>
                </a:lnTo>
                <a:close/>
                <a:moveTo>
                  <a:pt x="3421063" y="509602"/>
                </a:moveTo>
                <a:lnTo>
                  <a:pt x="3421063" y="510354"/>
                </a:lnTo>
                <a:lnTo>
                  <a:pt x="3413546" y="513362"/>
                </a:lnTo>
                <a:lnTo>
                  <a:pt x="3408363" y="514365"/>
                </a:lnTo>
                <a:lnTo>
                  <a:pt x="3409659" y="513112"/>
                </a:lnTo>
                <a:lnTo>
                  <a:pt x="3418471" y="510103"/>
                </a:lnTo>
                <a:lnTo>
                  <a:pt x="3421063" y="509602"/>
                </a:lnTo>
                <a:close/>
                <a:moveTo>
                  <a:pt x="4621213" y="509530"/>
                </a:moveTo>
                <a:lnTo>
                  <a:pt x="4625976" y="511224"/>
                </a:lnTo>
                <a:lnTo>
                  <a:pt x="4623254" y="512705"/>
                </a:lnTo>
                <a:lnTo>
                  <a:pt x="4621213" y="509530"/>
                </a:lnTo>
                <a:close/>
                <a:moveTo>
                  <a:pt x="3413920" y="508014"/>
                </a:moveTo>
                <a:lnTo>
                  <a:pt x="3414714" y="509778"/>
                </a:lnTo>
                <a:lnTo>
                  <a:pt x="3414317" y="511190"/>
                </a:lnTo>
                <a:lnTo>
                  <a:pt x="3413126" y="510837"/>
                </a:lnTo>
                <a:lnTo>
                  <a:pt x="3413920" y="508014"/>
                </a:lnTo>
                <a:close/>
                <a:moveTo>
                  <a:pt x="3195043" y="501664"/>
                </a:moveTo>
                <a:lnTo>
                  <a:pt x="3197226" y="501891"/>
                </a:lnTo>
                <a:lnTo>
                  <a:pt x="3196035" y="503252"/>
                </a:lnTo>
                <a:lnTo>
                  <a:pt x="3194051" y="501891"/>
                </a:lnTo>
                <a:lnTo>
                  <a:pt x="3195043" y="501664"/>
                </a:lnTo>
                <a:close/>
                <a:moveTo>
                  <a:pt x="4027488" y="501659"/>
                </a:moveTo>
                <a:lnTo>
                  <a:pt x="4029076" y="501659"/>
                </a:lnTo>
                <a:lnTo>
                  <a:pt x="4027488" y="504834"/>
                </a:lnTo>
                <a:lnTo>
                  <a:pt x="4027488" y="501659"/>
                </a:lnTo>
                <a:close/>
                <a:moveTo>
                  <a:pt x="2971673" y="500242"/>
                </a:moveTo>
                <a:lnTo>
                  <a:pt x="2971143" y="500507"/>
                </a:lnTo>
                <a:lnTo>
                  <a:pt x="2974057" y="500242"/>
                </a:lnTo>
                <a:lnTo>
                  <a:pt x="2971938" y="500242"/>
                </a:lnTo>
                <a:lnTo>
                  <a:pt x="2971673" y="500242"/>
                </a:lnTo>
                <a:close/>
                <a:moveTo>
                  <a:pt x="2917591" y="498464"/>
                </a:moveTo>
                <a:lnTo>
                  <a:pt x="2917826" y="498464"/>
                </a:lnTo>
                <a:lnTo>
                  <a:pt x="2911476" y="506402"/>
                </a:lnTo>
                <a:lnTo>
                  <a:pt x="2917591" y="498464"/>
                </a:lnTo>
                <a:close/>
                <a:moveTo>
                  <a:pt x="4616450" y="498418"/>
                </a:moveTo>
                <a:lnTo>
                  <a:pt x="4616723" y="498418"/>
                </a:lnTo>
                <a:lnTo>
                  <a:pt x="4620829" y="499325"/>
                </a:lnTo>
                <a:lnTo>
                  <a:pt x="4624388" y="506356"/>
                </a:lnTo>
                <a:lnTo>
                  <a:pt x="4618913" y="502274"/>
                </a:lnTo>
                <a:lnTo>
                  <a:pt x="4619734" y="501820"/>
                </a:lnTo>
                <a:lnTo>
                  <a:pt x="4616450" y="498418"/>
                </a:lnTo>
                <a:close/>
                <a:moveTo>
                  <a:pt x="3198284" y="496901"/>
                </a:moveTo>
                <a:lnTo>
                  <a:pt x="3203576" y="497298"/>
                </a:lnTo>
                <a:lnTo>
                  <a:pt x="3203311" y="497298"/>
                </a:lnTo>
                <a:lnTo>
                  <a:pt x="3195638" y="498489"/>
                </a:lnTo>
                <a:lnTo>
                  <a:pt x="3198284" y="496901"/>
                </a:lnTo>
                <a:close/>
                <a:moveTo>
                  <a:pt x="2979621" y="496268"/>
                </a:moveTo>
                <a:lnTo>
                  <a:pt x="2967964" y="497593"/>
                </a:lnTo>
                <a:lnTo>
                  <a:pt x="2979356" y="496798"/>
                </a:lnTo>
                <a:lnTo>
                  <a:pt x="2979621" y="496268"/>
                </a:lnTo>
                <a:close/>
                <a:moveTo>
                  <a:pt x="4610100" y="495243"/>
                </a:moveTo>
                <a:lnTo>
                  <a:pt x="4613077" y="496037"/>
                </a:lnTo>
                <a:lnTo>
                  <a:pt x="4614863" y="498418"/>
                </a:lnTo>
                <a:lnTo>
                  <a:pt x="4613374" y="499212"/>
                </a:lnTo>
                <a:lnTo>
                  <a:pt x="4611886" y="500006"/>
                </a:lnTo>
                <a:lnTo>
                  <a:pt x="4610100" y="495243"/>
                </a:lnTo>
                <a:close/>
                <a:moveTo>
                  <a:pt x="3962718" y="493722"/>
                </a:moveTo>
                <a:lnTo>
                  <a:pt x="3963989" y="493722"/>
                </a:lnTo>
                <a:lnTo>
                  <a:pt x="3962401" y="495310"/>
                </a:lnTo>
                <a:lnTo>
                  <a:pt x="3962718" y="493722"/>
                </a:lnTo>
                <a:close/>
                <a:moveTo>
                  <a:pt x="3218331" y="491439"/>
                </a:moveTo>
                <a:lnTo>
                  <a:pt x="3218331" y="491704"/>
                </a:lnTo>
                <a:lnTo>
                  <a:pt x="3212251" y="492762"/>
                </a:lnTo>
                <a:lnTo>
                  <a:pt x="3218331" y="491439"/>
                </a:lnTo>
                <a:close/>
                <a:moveTo>
                  <a:pt x="3937001" y="488959"/>
                </a:moveTo>
                <a:lnTo>
                  <a:pt x="3937001" y="489186"/>
                </a:lnTo>
                <a:lnTo>
                  <a:pt x="3932383" y="492134"/>
                </a:lnTo>
                <a:lnTo>
                  <a:pt x="3930651" y="491454"/>
                </a:lnTo>
                <a:lnTo>
                  <a:pt x="3932094" y="489413"/>
                </a:lnTo>
                <a:lnTo>
                  <a:pt x="3937001" y="488959"/>
                </a:lnTo>
                <a:close/>
                <a:moveTo>
                  <a:pt x="3077898" y="485760"/>
                </a:moveTo>
                <a:lnTo>
                  <a:pt x="3078163" y="485760"/>
                </a:lnTo>
                <a:lnTo>
                  <a:pt x="3074988" y="488935"/>
                </a:lnTo>
                <a:lnTo>
                  <a:pt x="3077898" y="485760"/>
                </a:lnTo>
                <a:close/>
                <a:moveTo>
                  <a:pt x="2766883" y="481002"/>
                </a:moveTo>
                <a:lnTo>
                  <a:pt x="2778126" y="483119"/>
                </a:lnTo>
                <a:lnTo>
                  <a:pt x="2770282" y="490528"/>
                </a:lnTo>
                <a:lnTo>
                  <a:pt x="2766621" y="489469"/>
                </a:lnTo>
                <a:lnTo>
                  <a:pt x="2760346" y="487617"/>
                </a:lnTo>
                <a:lnTo>
                  <a:pt x="2755901" y="488940"/>
                </a:lnTo>
                <a:lnTo>
                  <a:pt x="2766883" y="481002"/>
                </a:lnTo>
                <a:close/>
                <a:moveTo>
                  <a:pt x="3173788" y="479507"/>
                </a:moveTo>
                <a:lnTo>
                  <a:pt x="3157538" y="482614"/>
                </a:lnTo>
                <a:lnTo>
                  <a:pt x="3159828" y="480286"/>
                </a:lnTo>
                <a:lnTo>
                  <a:pt x="3173788" y="479507"/>
                </a:lnTo>
                <a:close/>
                <a:moveTo>
                  <a:pt x="3174142" y="479440"/>
                </a:moveTo>
                <a:lnTo>
                  <a:pt x="3175001" y="479440"/>
                </a:lnTo>
                <a:lnTo>
                  <a:pt x="3173788" y="479507"/>
                </a:lnTo>
                <a:lnTo>
                  <a:pt x="3174142" y="479440"/>
                </a:lnTo>
                <a:close/>
                <a:moveTo>
                  <a:pt x="3212264" y="479098"/>
                </a:moveTo>
                <a:lnTo>
                  <a:pt x="3179472" y="486145"/>
                </a:lnTo>
                <a:lnTo>
                  <a:pt x="3183966" y="484293"/>
                </a:lnTo>
                <a:lnTo>
                  <a:pt x="3188195" y="482705"/>
                </a:lnTo>
                <a:lnTo>
                  <a:pt x="3192689" y="481646"/>
                </a:lnTo>
                <a:lnTo>
                  <a:pt x="3197447" y="480852"/>
                </a:lnTo>
                <a:lnTo>
                  <a:pt x="3206964" y="479529"/>
                </a:lnTo>
                <a:lnTo>
                  <a:pt x="3212264" y="479098"/>
                </a:lnTo>
                <a:close/>
                <a:moveTo>
                  <a:pt x="3192504" y="474795"/>
                </a:moveTo>
                <a:lnTo>
                  <a:pt x="3176588" y="476264"/>
                </a:lnTo>
                <a:lnTo>
                  <a:pt x="3179234" y="475810"/>
                </a:lnTo>
                <a:lnTo>
                  <a:pt x="3192504" y="474795"/>
                </a:lnTo>
                <a:close/>
                <a:moveTo>
                  <a:pt x="3193786" y="474676"/>
                </a:moveTo>
                <a:lnTo>
                  <a:pt x="3194051" y="474676"/>
                </a:lnTo>
                <a:lnTo>
                  <a:pt x="3192504" y="474795"/>
                </a:lnTo>
                <a:lnTo>
                  <a:pt x="3193786" y="474676"/>
                </a:lnTo>
                <a:close/>
                <a:moveTo>
                  <a:pt x="3951818" y="474673"/>
                </a:moveTo>
                <a:lnTo>
                  <a:pt x="3954728" y="477414"/>
                </a:lnTo>
                <a:lnTo>
                  <a:pt x="3965576" y="481253"/>
                </a:lnTo>
                <a:lnTo>
                  <a:pt x="3965047" y="482350"/>
                </a:lnTo>
                <a:lnTo>
                  <a:pt x="3970339" y="483995"/>
                </a:lnTo>
                <a:lnTo>
                  <a:pt x="3969810" y="485367"/>
                </a:lnTo>
                <a:lnTo>
                  <a:pt x="3964253" y="491399"/>
                </a:lnTo>
                <a:lnTo>
                  <a:pt x="3950759" y="498254"/>
                </a:lnTo>
                <a:lnTo>
                  <a:pt x="3944409" y="504835"/>
                </a:lnTo>
                <a:lnTo>
                  <a:pt x="3938324" y="504561"/>
                </a:lnTo>
                <a:lnTo>
                  <a:pt x="3937001" y="497980"/>
                </a:lnTo>
                <a:lnTo>
                  <a:pt x="3938853" y="492222"/>
                </a:lnTo>
                <a:lnTo>
                  <a:pt x="3938853" y="491125"/>
                </a:lnTo>
                <a:lnTo>
                  <a:pt x="3939647" y="487012"/>
                </a:lnTo>
                <a:lnTo>
                  <a:pt x="3946790" y="481528"/>
                </a:lnTo>
                <a:lnTo>
                  <a:pt x="3949701" y="476043"/>
                </a:lnTo>
                <a:lnTo>
                  <a:pt x="3950759" y="475495"/>
                </a:lnTo>
                <a:lnTo>
                  <a:pt x="3951818" y="474673"/>
                </a:lnTo>
                <a:close/>
                <a:moveTo>
                  <a:pt x="2970214" y="474652"/>
                </a:moveTo>
                <a:lnTo>
                  <a:pt x="2969430" y="475503"/>
                </a:lnTo>
                <a:lnTo>
                  <a:pt x="2949576" y="482590"/>
                </a:lnTo>
                <a:lnTo>
                  <a:pt x="2956107" y="478621"/>
                </a:lnTo>
                <a:lnTo>
                  <a:pt x="2964205" y="475219"/>
                </a:lnTo>
                <a:lnTo>
                  <a:pt x="2970214" y="474652"/>
                </a:lnTo>
                <a:close/>
                <a:moveTo>
                  <a:pt x="3244236" y="473177"/>
                </a:moveTo>
                <a:lnTo>
                  <a:pt x="3240007" y="474500"/>
                </a:lnTo>
                <a:lnTo>
                  <a:pt x="3235777" y="475823"/>
                </a:lnTo>
                <a:lnTo>
                  <a:pt x="3231019" y="476617"/>
                </a:lnTo>
                <a:lnTo>
                  <a:pt x="3226261" y="477412"/>
                </a:lnTo>
                <a:lnTo>
                  <a:pt x="3216744" y="478735"/>
                </a:lnTo>
                <a:lnTo>
                  <a:pt x="3212264" y="479098"/>
                </a:lnTo>
                <a:lnTo>
                  <a:pt x="3225042" y="476353"/>
                </a:lnTo>
                <a:lnTo>
                  <a:pt x="3225732" y="476353"/>
                </a:lnTo>
                <a:lnTo>
                  <a:pt x="3232341" y="475559"/>
                </a:lnTo>
                <a:lnTo>
                  <a:pt x="3238421" y="474500"/>
                </a:lnTo>
                <a:lnTo>
                  <a:pt x="3244236" y="473177"/>
                </a:lnTo>
                <a:close/>
                <a:moveTo>
                  <a:pt x="3906421" y="472647"/>
                </a:moveTo>
                <a:lnTo>
                  <a:pt x="3905628" y="472912"/>
                </a:lnTo>
                <a:lnTo>
                  <a:pt x="3905364" y="472912"/>
                </a:lnTo>
                <a:lnTo>
                  <a:pt x="3904042" y="473441"/>
                </a:lnTo>
                <a:lnTo>
                  <a:pt x="3903249" y="473441"/>
                </a:lnTo>
                <a:lnTo>
                  <a:pt x="3899813" y="475029"/>
                </a:lnTo>
                <a:lnTo>
                  <a:pt x="3903249" y="474500"/>
                </a:lnTo>
                <a:lnTo>
                  <a:pt x="3906421" y="472647"/>
                </a:lnTo>
                <a:close/>
                <a:moveTo>
                  <a:pt x="3249601" y="470919"/>
                </a:moveTo>
                <a:lnTo>
                  <a:pt x="3248995" y="471324"/>
                </a:lnTo>
                <a:lnTo>
                  <a:pt x="3246615" y="472383"/>
                </a:lnTo>
                <a:lnTo>
                  <a:pt x="3244236" y="473177"/>
                </a:lnTo>
                <a:lnTo>
                  <a:pt x="3248466" y="471324"/>
                </a:lnTo>
                <a:lnTo>
                  <a:pt x="3248823" y="471094"/>
                </a:lnTo>
                <a:lnTo>
                  <a:pt x="3249601" y="470919"/>
                </a:lnTo>
                <a:close/>
                <a:moveTo>
                  <a:pt x="3248554" y="461382"/>
                </a:moveTo>
                <a:lnTo>
                  <a:pt x="3248290" y="461581"/>
                </a:lnTo>
                <a:lnTo>
                  <a:pt x="3246438" y="461978"/>
                </a:lnTo>
                <a:lnTo>
                  <a:pt x="3246702" y="461581"/>
                </a:lnTo>
                <a:lnTo>
                  <a:pt x="3246967" y="461553"/>
                </a:lnTo>
                <a:lnTo>
                  <a:pt x="3248554" y="461382"/>
                </a:lnTo>
                <a:close/>
                <a:moveTo>
                  <a:pt x="3248819" y="460985"/>
                </a:moveTo>
                <a:lnTo>
                  <a:pt x="3248819" y="461382"/>
                </a:lnTo>
                <a:lnTo>
                  <a:pt x="3248554" y="461382"/>
                </a:lnTo>
                <a:lnTo>
                  <a:pt x="3248819" y="460985"/>
                </a:lnTo>
                <a:close/>
                <a:moveTo>
                  <a:pt x="4583113" y="457143"/>
                </a:moveTo>
                <a:lnTo>
                  <a:pt x="4591051" y="459452"/>
                </a:lnTo>
                <a:lnTo>
                  <a:pt x="4590767" y="460318"/>
                </a:lnTo>
                <a:lnTo>
                  <a:pt x="4583113" y="457143"/>
                </a:lnTo>
                <a:close/>
                <a:moveTo>
                  <a:pt x="4586288" y="457143"/>
                </a:moveTo>
                <a:lnTo>
                  <a:pt x="4589174" y="457596"/>
                </a:lnTo>
                <a:lnTo>
                  <a:pt x="4589463" y="457596"/>
                </a:lnTo>
                <a:lnTo>
                  <a:pt x="4589174" y="458731"/>
                </a:lnTo>
                <a:lnTo>
                  <a:pt x="4586288" y="457143"/>
                </a:lnTo>
                <a:close/>
                <a:moveTo>
                  <a:pt x="2844801" y="455603"/>
                </a:moveTo>
                <a:lnTo>
                  <a:pt x="2844801" y="455955"/>
                </a:lnTo>
                <a:lnTo>
                  <a:pt x="2830513" y="458777"/>
                </a:lnTo>
                <a:lnTo>
                  <a:pt x="2837146" y="456308"/>
                </a:lnTo>
                <a:lnTo>
                  <a:pt x="2844801" y="455603"/>
                </a:lnTo>
                <a:close/>
                <a:moveTo>
                  <a:pt x="4581805" y="455555"/>
                </a:moveTo>
                <a:lnTo>
                  <a:pt x="4586288" y="457143"/>
                </a:lnTo>
                <a:lnTo>
                  <a:pt x="4581525" y="456261"/>
                </a:lnTo>
                <a:lnTo>
                  <a:pt x="4581805" y="455555"/>
                </a:lnTo>
                <a:close/>
                <a:moveTo>
                  <a:pt x="3072607" y="454947"/>
                </a:moveTo>
                <a:lnTo>
                  <a:pt x="3072078" y="455106"/>
                </a:lnTo>
                <a:lnTo>
                  <a:pt x="3066249" y="456272"/>
                </a:lnTo>
                <a:lnTo>
                  <a:pt x="3069958" y="455742"/>
                </a:lnTo>
                <a:lnTo>
                  <a:pt x="3072078" y="455106"/>
                </a:lnTo>
                <a:lnTo>
                  <a:pt x="3072872" y="454947"/>
                </a:lnTo>
                <a:lnTo>
                  <a:pt x="3072607" y="454947"/>
                </a:lnTo>
                <a:close/>
                <a:moveTo>
                  <a:pt x="3379317" y="454121"/>
                </a:moveTo>
                <a:lnTo>
                  <a:pt x="3386190" y="454385"/>
                </a:lnTo>
                <a:lnTo>
                  <a:pt x="3392534" y="454915"/>
                </a:lnTo>
                <a:lnTo>
                  <a:pt x="3398878" y="455709"/>
                </a:lnTo>
                <a:lnTo>
                  <a:pt x="3405223" y="457032"/>
                </a:lnTo>
                <a:lnTo>
                  <a:pt x="3411038" y="458884"/>
                </a:lnTo>
                <a:lnTo>
                  <a:pt x="3416854" y="461002"/>
                </a:lnTo>
                <a:lnTo>
                  <a:pt x="3422405" y="463649"/>
                </a:lnTo>
                <a:lnTo>
                  <a:pt x="3427956" y="466560"/>
                </a:lnTo>
                <a:lnTo>
                  <a:pt x="3433243" y="470530"/>
                </a:lnTo>
                <a:lnTo>
                  <a:pt x="3438266" y="474500"/>
                </a:lnTo>
                <a:lnTo>
                  <a:pt x="3457563" y="492233"/>
                </a:lnTo>
                <a:lnTo>
                  <a:pt x="3476596" y="510230"/>
                </a:lnTo>
                <a:lnTo>
                  <a:pt x="3495629" y="528228"/>
                </a:lnTo>
                <a:lnTo>
                  <a:pt x="3514662" y="546490"/>
                </a:lnTo>
                <a:lnTo>
                  <a:pt x="3533166" y="565017"/>
                </a:lnTo>
                <a:lnTo>
                  <a:pt x="3551670" y="583809"/>
                </a:lnTo>
                <a:lnTo>
                  <a:pt x="3570174" y="602336"/>
                </a:lnTo>
                <a:lnTo>
                  <a:pt x="3588414" y="621392"/>
                </a:lnTo>
                <a:lnTo>
                  <a:pt x="3607711" y="641507"/>
                </a:lnTo>
                <a:lnTo>
                  <a:pt x="3626480" y="661887"/>
                </a:lnTo>
                <a:lnTo>
                  <a:pt x="3645248" y="682266"/>
                </a:lnTo>
                <a:lnTo>
                  <a:pt x="3664017" y="703175"/>
                </a:lnTo>
                <a:lnTo>
                  <a:pt x="3682521" y="724083"/>
                </a:lnTo>
                <a:lnTo>
                  <a:pt x="3700761" y="744728"/>
                </a:lnTo>
                <a:lnTo>
                  <a:pt x="3719001" y="765901"/>
                </a:lnTo>
                <a:lnTo>
                  <a:pt x="3736976" y="787340"/>
                </a:lnTo>
                <a:lnTo>
                  <a:pt x="3754687" y="808778"/>
                </a:lnTo>
                <a:lnTo>
                  <a:pt x="3772398" y="830216"/>
                </a:lnTo>
                <a:lnTo>
                  <a:pt x="3789845" y="851919"/>
                </a:lnTo>
                <a:lnTo>
                  <a:pt x="3807292" y="873887"/>
                </a:lnTo>
                <a:lnTo>
                  <a:pt x="3824474" y="895590"/>
                </a:lnTo>
                <a:lnTo>
                  <a:pt x="3841657" y="917822"/>
                </a:lnTo>
                <a:lnTo>
                  <a:pt x="3858575" y="940054"/>
                </a:lnTo>
                <a:lnTo>
                  <a:pt x="3875229" y="962287"/>
                </a:lnTo>
                <a:lnTo>
                  <a:pt x="3873378" y="964669"/>
                </a:lnTo>
                <a:lnTo>
                  <a:pt x="3868620" y="974726"/>
                </a:lnTo>
                <a:lnTo>
                  <a:pt x="3866505" y="971550"/>
                </a:lnTo>
                <a:lnTo>
                  <a:pt x="3864126" y="974726"/>
                </a:lnTo>
                <a:lnTo>
                  <a:pt x="3860954" y="973403"/>
                </a:lnTo>
                <a:lnTo>
                  <a:pt x="3858046" y="974726"/>
                </a:lnTo>
                <a:lnTo>
                  <a:pt x="3854345" y="973403"/>
                </a:lnTo>
                <a:lnTo>
                  <a:pt x="3864655" y="951965"/>
                </a:lnTo>
                <a:lnTo>
                  <a:pt x="3861483" y="956464"/>
                </a:lnTo>
                <a:lnTo>
                  <a:pt x="3858575" y="960963"/>
                </a:lnTo>
                <a:lnTo>
                  <a:pt x="3855932" y="965992"/>
                </a:lnTo>
                <a:lnTo>
                  <a:pt x="3853552" y="971286"/>
                </a:lnTo>
                <a:lnTo>
                  <a:pt x="3855932" y="945349"/>
                </a:lnTo>
                <a:lnTo>
                  <a:pt x="3845358" y="959376"/>
                </a:lnTo>
                <a:lnTo>
                  <a:pt x="3845093" y="959376"/>
                </a:lnTo>
                <a:lnTo>
                  <a:pt x="3844829" y="956199"/>
                </a:lnTo>
                <a:lnTo>
                  <a:pt x="3845358" y="952494"/>
                </a:lnTo>
                <a:lnTo>
                  <a:pt x="3840071" y="957523"/>
                </a:lnTo>
                <a:lnTo>
                  <a:pt x="3843507" y="950112"/>
                </a:lnTo>
                <a:lnTo>
                  <a:pt x="3837163" y="960170"/>
                </a:lnTo>
                <a:lnTo>
                  <a:pt x="3832933" y="953817"/>
                </a:lnTo>
                <a:lnTo>
                  <a:pt x="3832405" y="954082"/>
                </a:lnTo>
                <a:lnTo>
                  <a:pt x="3826589" y="958052"/>
                </a:lnTo>
                <a:lnTo>
                  <a:pt x="3837692" y="940584"/>
                </a:lnTo>
                <a:lnTo>
                  <a:pt x="3835048" y="937673"/>
                </a:lnTo>
                <a:lnTo>
                  <a:pt x="3826325" y="950377"/>
                </a:lnTo>
                <a:lnTo>
                  <a:pt x="3826060" y="950377"/>
                </a:lnTo>
                <a:lnTo>
                  <a:pt x="3824739" y="947201"/>
                </a:lnTo>
                <a:lnTo>
                  <a:pt x="3820774" y="952759"/>
                </a:lnTo>
                <a:lnTo>
                  <a:pt x="3817337" y="953023"/>
                </a:lnTo>
                <a:lnTo>
                  <a:pt x="3821038" y="946936"/>
                </a:lnTo>
                <a:lnTo>
                  <a:pt x="3818130" y="949318"/>
                </a:lnTo>
                <a:lnTo>
                  <a:pt x="3835048" y="930261"/>
                </a:lnTo>
                <a:lnTo>
                  <a:pt x="3831612" y="931850"/>
                </a:lnTo>
                <a:lnTo>
                  <a:pt x="3828968" y="929203"/>
                </a:lnTo>
                <a:lnTo>
                  <a:pt x="3819981" y="944554"/>
                </a:lnTo>
                <a:lnTo>
                  <a:pt x="3819188" y="940849"/>
                </a:lnTo>
                <a:lnTo>
                  <a:pt x="3824210" y="932908"/>
                </a:lnTo>
                <a:lnTo>
                  <a:pt x="3819452" y="930791"/>
                </a:lnTo>
                <a:lnTo>
                  <a:pt x="3819981" y="927086"/>
                </a:lnTo>
                <a:lnTo>
                  <a:pt x="3813901" y="931850"/>
                </a:lnTo>
                <a:lnTo>
                  <a:pt x="3816544" y="933967"/>
                </a:lnTo>
                <a:lnTo>
                  <a:pt x="3812050" y="940054"/>
                </a:lnTo>
                <a:lnTo>
                  <a:pt x="3814694" y="942701"/>
                </a:lnTo>
                <a:lnTo>
                  <a:pt x="3811521" y="942172"/>
                </a:lnTo>
                <a:lnTo>
                  <a:pt x="3808614" y="942701"/>
                </a:lnTo>
                <a:lnTo>
                  <a:pt x="3805970" y="943231"/>
                </a:lnTo>
                <a:lnTo>
                  <a:pt x="3804120" y="944289"/>
                </a:lnTo>
                <a:lnTo>
                  <a:pt x="3802269" y="945613"/>
                </a:lnTo>
                <a:lnTo>
                  <a:pt x="3801741" y="946407"/>
                </a:lnTo>
                <a:lnTo>
                  <a:pt x="3801212" y="947465"/>
                </a:lnTo>
                <a:lnTo>
                  <a:pt x="3800419" y="948524"/>
                </a:lnTo>
                <a:lnTo>
                  <a:pt x="3800419" y="949582"/>
                </a:lnTo>
                <a:lnTo>
                  <a:pt x="3800419" y="950906"/>
                </a:lnTo>
                <a:lnTo>
                  <a:pt x="3800683" y="951965"/>
                </a:lnTo>
                <a:lnTo>
                  <a:pt x="3798040" y="954611"/>
                </a:lnTo>
                <a:lnTo>
                  <a:pt x="3794868" y="954082"/>
                </a:lnTo>
                <a:lnTo>
                  <a:pt x="3794868" y="950112"/>
                </a:lnTo>
                <a:lnTo>
                  <a:pt x="3775571" y="956729"/>
                </a:lnTo>
                <a:lnTo>
                  <a:pt x="3782444" y="957523"/>
                </a:lnTo>
                <a:lnTo>
                  <a:pt x="3771408" y="960439"/>
                </a:lnTo>
                <a:lnTo>
                  <a:pt x="3776664" y="960439"/>
                </a:lnTo>
                <a:lnTo>
                  <a:pt x="3776664" y="960835"/>
                </a:lnTo>
                <a:lnTo>
                  <a:pt x="3766843" y="963614"/>
                </a:lnTo>
                <a:lnTo>
                  <a:pt x="3765551" y="962820"/>
                </a:lnTo>
                <a:lnTo>
                  <a:pt x="3770944" y="960561"/>
                </a:lnTo>
                <a:lnTo>
                  <a:pt x="3763411" y="962551"/>
                </a:lnTo>
                <a:lnTo>
                  <a:pt x="3774513" y="951965"/>
                </a:lnTo>
                <a:lnTo>
                  <a:pt x="3759181" y="956464"/>
                </a:lnTo>
                <a:lnTo>
                  <a:pt x="3769755" y="950906"/>
                </a:lnTo>
                <a:lnTo>
                  <a:pt x="3767905" y="948259"/>
                </a:lnTo>
                <a:lnTo>
                  <a:pt x="3761296" y="948789"/>
                </a:lnTo>
                <a:lnTo>
                  <a:pt x="3764732" y="939525"/>
                </a:lnTo>
                <a:lnTo>
                  <a:pt x="3756538" y="950377"/>
                </a:lnTo>
                <a:lnTo>
                  <a:pt x="3754423" y="948259"/>
                </a:lnTo>
                <a:lnTo>
                  <a:pt x="3750986" y="948259"/>
                </a:lnTo>
                <a:lnTo>
                  <a:pt x="3753101" y="941378"/>
                </a:lnTo>
                <a:lnTo>
                  <a:pt x="3750722" y="940849"/>
                </a:lnTo>
                <a:lnTo>
                  <a:pt x="3748607" y="940584"/>
                </a:lnTo>
                <a:lnTo>
                  <a:pt x="3746493" y="940584"/>
                </a:lnTo>
                <a:lnTo>
                  <a:pt x="3744642" y="940849"/>
                </a:lnTo>
                <a:lnTo>
                  <a:pt x="3742527" y="941378"/>
                </a:lnTo>
                <a:lnTo>
                  <a:pt x="3740677" y="941907"/>
                </a:lnTo>
                <a:lnTo>
                  <a:pt x="3739091" y="943231"/>
                </a:lnTo>
                <a:lnTo>
                  <a:pt x="3737240" y="944554"/>
                </a:lnTo>
                <a:lnTo>
                  <a:pt x="3749400" y="932908"/>
                </a:lnTo>
                <a:lnTo>
                  <a:pt x="3735654" y="938996"/>
                </a:lnTo>
                <a:lnTo>
                  <a:pt x="3731161" y="940054"/>
                </a:lnTo>
                <a:lnTo>
                  <a:pt x="3729839" y="940319"/>
                </a:lnTo>
                <a:lnTo>
                  <a:pt x="3729046" y="940054"/>
                </a:lnTo>
                <a:lnTo>
                  <a:pt x="3729046" y="939525"/>
                </a:lnTo>
                <a:lnTo>
                  <a:pt x="3729310" y="938996"/>
                </a:lnTo>
                <a:lnTo>
                  <a:pt x="3730632" y="937937"/>
                </a:lnTo>
                <a:lnTo>
                  <a:pt x="3735919" y="934232"/>
                </a:lnTo>
                <a:lnTo>
                  <a:pt x="3739620" y="932379"/>
                </a:lnTo>
                <a:lnTo>
                  <a:pt x="3732747" y="932114"/>
                </a:lnTo>
                <a:lnTo>
                  <a:pt x="3733011" y="928144"/>
                </a:lnTo>
                <a:lnTo>
                  <a:pt x="3729574" y="929997"/>
                </a:lnTo>
                <a:lnTo>
                  <a:pt x="3729046" y="930261"/>
                </a:lnTo>
                <a:lnTo>
                  <a:pt x="3731161" y="918881"/>
                </a:lnTo>
                <a:lnTo>
                  <a:pt x="3724816" y="930527"/>
                </a:lnTo>
                <a:lnTo>
                  <a:pt x="3723495" y="927880"/>
                </a:lnTo>
                <a:lnTo>
                  <a:pt x="3722966" y="925497"/>
                </a:lnTo>
                <a:lnTo>
                  <a:pt x="3722437" y="923115"/>
                </a:lnTo>
                <a:lnTo>
                  <a:pt x="3723230" y="921263"/>
                </a:lnTo>
                <a:lnTo>
                  <a:pt x="3724288" y="919145"/>
                </a:lnTo>
                <a:lnTo>
                  <a:pt x="3726138" y="917293"/>
                </a:lnTo>
                <a:lnTo>
                  <a:pt x="3728781" y="915705"/>
                </a:lnTo>
                <a:lnTo>
                  <a:pt x="3731318" y="914320"/>
                </a:lnTo>
                <a:lnTo>
                  <a:pt x="3731689" y="914381"/>
                </a:lnTo>
                <a:lnTo>
                  <a:pt x="3731689" y="914116"/>
                </a:lnTo>
                <a:lnTo>
                  <a:pt x="3731318" y="914320"/>
                </a:lnTo>
                <a:lnTo>
                  <a:pt x="3728517" y="913852"/>
                </a:lnTo>
                <a:lnTo>
                  <a:pt x="3725081" y="911735"/>
                </a:lnTo>
                <a:lnTo>
                  <a:pt x="3713449" y="922586"/>
                </a:lnTo>
                <a:lnTo>
                  <a:pt x="3713978" y="919145"/>
                </a:lnTo>
                <a:lnTo>
                  <a:pt x="3710806" y="918616"/>
                </a:lnTo>
                <a:lnTo>
                  <a:pt x="3716093" y="914646"/>
                </a:lnTo>
                <a:lnTo>
                  <a:pt x="3712921" y="912264"/>
                </a:lnTo>
                <a:lnTo>
                  <a:pt x="3715828" y="910676"/>
                </a:lnTo>
                <a:lnTo>
                  <a:pt x="3712128" y="910676"/>
                </a:lnTo>
                <a:lnTo>
                  <a:pt x="3708162" y="909882"/>
                </a:lnTo>
                <a:lnTo>
                  <a:pt x="3704990" y="909352"/>
                </a:lnTo>
                <a:lnTo>
                  <a:pt x="3701818" y="908294"/>
                </a:lnTo>
                <a:lnTo>
                  <a:pt x="3699175" y="906971"/>
                </a:lnTo>
                <a:lnTo>
                  <a:pt x="3696796" y="905647"/>
                </a:lnTo>
                <a:lnTo>
                  <a:pt x="3694681" y="904059"/>
                </a:lnTo>
                <a:lnTo>
                  <a:pt x="3692830" y="902736"/>
                </a:lnTo>
                <a:lnTo>
                  <a:pt x="3691509" y="901148"/>
                </a:lnTo>
                <a:lnTo>
                  <a:pt x="3689923" y="899560"/>
                </a:lnTo>
                <a:lnTo>
                  <a:pt x="3688337" y="896913"/>
                </a:lnTo>
                <a:lnTo>
                  <a:pt x="3687279" y="894796"/>
                </a:lnTo>
                <a:lnTo>
                  <a:pt x="3687015" y="893473"/>
                </a:lnTo>
                <a:lnTo>
                  <a:pt x="3688072" y="885532"/>
                </a:lnTo>
                <a:lnTo>
                  <a:pt x="3685164" y="892414"/>
                </a:lnTo>
                <a:lnTo>
                  <a:pt x="3685164" y="884209"/>
                </a:lnTo>
                <a:lnTo>
                  <a:pt x="3678291" y="885003"/>
                </a:lnTo>
                <a:lnTo>
                  <a:pt x="3677234" y="881562"/>
                </a:lnTo>
                <a:lnTo>
                  <a:pt x="3683314" y="874681"/>
                </a:lnTo>
                <a:lnTo>
                  <a:pt x="3675912" y="877063"/>
                </a:lnTo>
                <a:lnTo>
                  <a:pt x="3672740" y="878121"/>
                </a:lnTo>
                <a:lnTo>
                  <a:pt x="3669832" y="878650"/>
                </a:lnTo>
                <a:lnTo>
                  <a:pt x="3667189" y="878915"/>
                </a:lnTo>
                <a:lnTo>
                  <a:pt x="3666396" y="878650"/>
                </a:lnTo>
                <a:lnTo>
                  <a:pt x="3665074" y="878386"/>
                </a:lnTo>
                <a:lnTo>
                  <a:pt x="3664281" y="877857"/>
                </a:lnTo>
                <a:lnTo>
                  <a:pt x="3663752" y="876798"/>
                </a:lnTo>
                <a:lnTo>
                  <a:pt x="3662959" y="875740"/>
                </a:lnTo>
                <a:lnTo>
                  <a:pt x="3662695" y="874152"/>
                </a:lnTo>
                <a:lnTo>
                  <a:pt x="3665339" y="872564"/>
                </a:lnTo>
                <a:lnTo>
                  <a:pt x="3658466" y="870446"/>
                </a:lnTo>
                <a:lnTo>
                  <a:pt x="3665867" y="865418"/>
                </a:lnTo>
                <a:lnTo>
                  <a:pt x="3658730" y="867800"/>
                </a:lnTo>
                <a:lnTo>
                  <a:pt x="3658730" y="863829"/>
                </a:lnTo>
                <a:lnTo>
                  <a:pt x="3666660" y="860124"/>
                </a:lnTo>
                <a:lnTo>
                  <a:pt x="3656351" y="864359"/>
                </a:lnTo>
                <a:lnTo>
                  <a:pt x="3656351" y="868593"/>
                </a:lnTo>
                <a:lnTo>
                  <a:pt x="3645777" y="862771"/>
                </a:lnTo>
                <a:lnTo>
                  <a:pt x="3657144" y="851654"/>
                </a:lnTo>
                <a:lnTo>
                  <a:pt x="3647099" y="855095"/>
                </a:lnTo>
                <a:lnTo>
                  <a:pt x="3646041" y="851390"/>
                </a:lnTo>
                <a:lnTo>
                  <a:pt x="3642869" y="849538"/>
                </a:lnTo>
                <a:lnTo>
                  <a:pt x="3652914" y="848214"/>
                </a:lnTo>
                <a:lnTo>
                  <a:pt x="3661373" y="846891"/>
                </a:lnTo>
                <a:lnTo>
                  <a:pt x="3667718" y="845567"/>
                </a:lnTo>
                <a:lnTo>
                  <a:pt x="3673005" y="844244"/>
                </a:lnTo>
                <a:lnTo>
                  <a:pt x="3676441" y="843185"/>
                </a:lnTo>
                <a:lnTo>
                  <a:pt x="3679084" y="841862"/>
                </a:lnTo>
                <a:lnTo>
                  <a:pt x="3680671" y="840803"/>
                </a:lnTo>
                <a:lnTo>
                  <a:pt x="3680935" y="840539"/>
                </a:lnTo>
                <a:lnTo>
                  <a:pt x="3680935" y="840009"/>
                </a:lnTo>
                <a:lnTo>
                  <a:pt x="3680935" y="839215"/>
                </a:lnTo>
                <a:lnTo>
                  <a:pt x="3680406" y="838951"/>
                </a:lnTo>
                <a:lnTo>
                  <a:pt x="3679084" y="838421"/>
                </a:lnTo>
                <a:lnTo>
                  <a:pt x="3677498" y="837892"/>
                </a:lnTo>
                <a:lnTo>
                  <a:pt x="3675119" y="837362"/>
                </a:lnTo>
                <a:lnTo>
                  <a:pt x="3672476" y="837362"/>
                </a:lnTo>
                <a:lnTo>
                  <a:pt x="3669832" y="837362"/>
                </a:lnTo>
                <a:lnTo>
                  <a:pt x="3666925" y="837362"/>
                </a:lnTo>
                <a:lnTo>
                  <a:pt x="3664017" y="837627"/>
                </a:lnTo>
                <a:lnTo>
                  <a:pt x="3664810" y="833657"/>
                </a:lnTo>
                <a:lnTo>
                  <a:pt x="3662959" y="836304"/>
                </a:lnTo>
                <a:lnTo>
                  <a:pt x="3661109" y="838686"/>
                </a:lnTo>
                <a:lnTo>
                  <a:pt x="3659259" y="840803"/>
                </a:lnTo>
                <a:lnTo>
                  <a:pt x="3657408" y="842126"/>
                </a:lnTo>
                <a:lnTo>
                  <a:pt x="3655822" y="843715"/>
                </a:lnTo>
                <a:lnTo>
                  <a:pt x="3653972" y="845303"/>
                </a:lnTo>
                <a:lnTo>
                  <a:pt x="3652121" y="846096"/>
                </a:lnTo>
                <a:lnTo>
                  <a:pt x="3650535" y="846626"/>
                </a:lnTo>
                <a:lnTo>
                  <a:pt x="3648949" y="847155"/>
                </a:lnTo>
                <a:lnTo>
                  <a:pt x="3647627" y="847155"/>
                </a:lnTo>
                <a:lnTo>
                  <a:pt x="3646306" y="847155"/>
                </a:lnTo>
                <a:lnTo>
                  <a:pt x="3645248" y="846891"/>
                </a:lnTo>
                <a:lnTo>
                  <a:pt x="3644191" y="846626"/>
                </a:lnTo>
                <a:lnTo>
                  <a:pt x="3643398" y="845832"/>
                </a:lnTo>
                <a:lnTo>
                  <a:pt x="3642869" y="844773"/>
                </a:lnTo>
                <a:lnTo>
                  <a:pt x="3642605" y="843715"/>
                </a:lnTo>
                <a:lnTo>
                  <a:pt x="3638904" y="843450"/>
                </a:lnTo>
                <a:lnTo>
                  <a:pt x="3645248" y="842656"/>
                </a:lnTo>
                <a:lnTo>
                  <a:pt x="3648420" y="841862"/>
                </a:lnTo>
                <a:lnTo>
                  <a:pt x="3650800" y="841068"/>
                </a:lnTo>
                <a:lnTo>
                  <a:pt x="3652914" y="840539"/>
                </a:lnTo>
                <a:lnTo>
                  <a:pt x="3653443" y="840009"/>
                </a:lnTo>
                <a:lnTo>
                  <a:pt x="3653707" y="839215"/>
                </a:lnTo>
                <a:lnTo>
                  <a:pt x="3653972" y="838686"/>
                </a:lnTo>
                <a:lnTo>
                  <a:pt x="3653707" y="837892"/>
                </a:lnTo>
                <a:lnTo>
                  <a:pt x="3653179" y="836833"/>
                </a:lnTo>
                <a:lnTo>
                  <a:pt x="3652121" y="836039"/>
                </a:lnTo>
                <a:lnTo>
                  <a:pt x="3664810" y="829687"/>
                </a:lnTo>
                <a:lnTo>
                  <a:pt x="3665867" y="826511"/>
                </a:lnTo>
                <a:lnTo>
                  <a:pt x="3662431" y="826775"/>
                </a:lnTo>
                <a:lnTo>
                  <a:pt x="3652386" y="822011"/>
                </a:lnTo>
                <a:lnTo>
                  <a:pt x="3659523" y="817512"/>
                </a:lnTo>
                <a:lnTo>
                  <a:pt x="3662431" y="819629"/>
                </a:lnTo>
                <a:lnTo>
                  <a:pt x="3665339" y="821218"/>
                </a:lnTo>
                <a:lnTo>
                  <a:pt x="3668246" y="822806"/>
                </a:lnTo>
                <a:lnTo>
                  <a:pt x="3671154" y="824129"/>
                </a:lnTo>
                <a:lnTo>
                  <a:pt x="3674591" y="825188"/>
                </a:lnTo>
                <a:lnTo>
                  <a:pt x="3677763" y="825982"/>
                </a:lnTo>
                <a:lnTo>
                  <a:pt x="3680935" y="827040"/>
                </a:lnTo>
                <a:lnTo>
                  <a:pt x="3684107" y="827569"/>
                </a:lnTo>
                <a:lnTo>
                  <a:pt x="3670097" y="819629"/>
                </a:lnTo>
                <a:lnTo>
                  <a:pt x="3670361" y="815130"/>
                </a:lnTo>
                <a:lnTo>
                  <a:pt x="3667189" y="814336"/>
                </a:lnTo>
                <a:lnTo>
                  <a:pt x="3666925" y="810366"/>
                </a:lnTo>
                <a:lnTo>
                  <a:pt x="3651328" y="809837"/>
                </a:lnTo>
                <a:lnTo>
                  <a:pt x="3646834" y="824129"/>
                </a:lnTo>
                <a:lnTo>
                  <a:pt x="3642340" y="818835"/>
                </a:lnTo>
                <a:lnTo>
                  <a:pt x="3634146" y="843715"/>
                </a:lnTo>
                <a:lnTo>
                  <a:pt x="3629388" y="843979"/>
                </a:lnTo>
                <a:lnTo>
                  <a:pt x="3626744" y="838951"/>
                </a:lnTo>
                <a:lnTo>
                  <a:pt x="3624894" y="834716"/>
                </a:lnTo>
                <a:lnTo>
                  <a:pt x="3623836" y="830481"/>
                </a:lnTo>
                <a:lnTo>
                  <a:pt x="3623572" y="828628"/>
                </a:lnTo>
                <a:lnTo>
                  <a:pt x="3623308" y="826775"/>
                </a:lnTo>
                <a:lnTo>
                  <a:pt x="3623308" y="824923"/>
                </a:lnTo>
                <a:lnTo>
                  <a:pt x="3623572" y="823070"/>
                </a:lnTo>
                <a:lnTo>
                  <a:pt x="3624101" y="821482"/>
                </a:lnTo>
                <a:lnTo>
                  <a:pt x="3624629" y="819629"/>
                </a:lnTo>
                <a:lnTo>
                  <a:pt x="3626380" y="816375"/>
                </a:lnTo>
                <a:lnTo>
                  <a:pt x="3629123" y="812483"/>
                </a:lnTo>
                <a:lnTo>
                  <a:pt x="3626480" y="816189"/>
                </a:lnTo>
                <a:lnTo>
                  <a:pt x="3626380" y="816375"/>
                </a:lnTo>
                <a:lnTo>
                  <a:pt x="3622779" y="821482"/>
                </a:lnTo>
                <a:lnTo>
                  <a:pt x="3621457" y="821747"/>
                </a:lnTo>
                <a:lnTo>
                  <a:pt x="3618549" y="820159"/>
                </a:lnTo>
                <a:lnTo>
                  <a:pt x="3619607" y="816718"/>
                </a:lnTo>
                <a:lnTo>
                  <a:pt x="3615113" y="805337"/>
                </a:lnTo>
                <a:lnTo>
                  <a:pt x="3612998" y="807984"/>
                </a:lnTo>
                <a:lnTo>
                  <a:pt x="3609033" y="804279"/>
                </a:lnTo>
                <a:lnTo>
                  <a:pt x="3606390" y="807190"/>
                </a:lnTo>
                <a:lnTo>
                  <a:pt x="3605861" y="803220"/>
                </a:lnTo>
                <a:lnTo>
                  <a:pt x="3611148" y="797661"/>
                </a:lnTo>
                <a:lnTo>
                  <a:pt x="3601896" y="796074"/>
                </a:lnTo>
                <a:lnTo>
                  <a:pt x="3601896" y="792368"/>
                </a:lnTo>
                <a:lnTo>
                  <a:pt x="3600838" y="795810"/>
                </a:lnTo>
                <a:lnTo>
                  <a:pt x="3597137" y="795810"/>
                </a:lnTo>
                <a:lnTo>
                  <a:pt x="3595551" y="789457"/>
                </a:lnTo>
                <a:lnTo>
                  <a:pt x="3586564" y="792633"/>
                </a:lnTo>
                <a:lnTo>
                  <a:pt x="3589471" y="789722"/>
                </a:lnTo>
                <a:lnTo>
                  <a:pt x="3586299" y="789722"/>
                </a:lnTo>
                <a:lnTo>
                  <a:pt x="3596609" y="783899"/>
                </a:lnTo>
                <a:lnTo>
                  <a:pt x="3614056" y="774106"/>
                </a:lnTo>
                <a:lnTo>
                  <a:pt x="3597137" y="779400"/>
                </a:lnTo>
                <a:lnTo>
                  <a:pt x="3595551" y="779664"/>
                </a:lnTo>
                <a:lnTo>
                  <a:pt x="3586564" y="786810"/>
                </a:lnTo>
                <a:lnTo>
                  <a:pt x="3584449" y="783899"/>
                </a:lnTo>
                <a:lnTo>
                  <a:pt x="3587357" y="780988"/>
                </a:lnTo>
                <a:lnTo>
                  <a:pt x="3581277" y="784958"/>
                </a:lnTo>
                <a:lnTo>
                  <a:pt x="3579426" y="781782"/>
                </a:lnTo>
                <a:lnTo>
                  <a:pt x="3575990" y="782046"/>
                </a:lnTo>
                <a:lnTo>
                  <a:pt x="3578369" y="780723"/>
                </a:lnTo>
                <a:lnTo>
                  <a:pt x="3580484" y="779400"/>
                </a:lnTo>
                <a:lnTo>
                  <a:pt x="3582070" y="778076"/>
                </a:lnTo>
                <a:lnTo>
                  <a:pt x="3583920" y="776223"/>
                </a:lnTo>
                <a:lnTo>
                  <a:pt x="3585506" y="774371"/>
                </a:lnTo>
                <a:lnTo>
                  <a:pt x="3586828" y="772518"/>
                </a:lnTo>
                <a:lnTo>
                  <a:pt x="3588150" y="770401"/>
                </a:lnTo>
                <a:lnTo>
                  <a:pt x="3589207" y="768283"/>
                </a:lnTo>
                <a:lnTo>
                  <a:pt x="3574668" y="779929"/>
                </a:lnTo>
                <a:lnTo>
                  <a:pt x="3571496" y="778341"/>
                </a:lnTo>
                <a:lnTo>
                  <a:pt x="3578898" y="771989"/>
                </a:lnTo>
                <a:lnTo>
                  <a:pt x="3570439" y="773842"/>
                </a:lnTo>
                <a:lnTo>
                  <a:pt x="3567531" y="771460"/>
                </a:lnTo>
                <a:lnTo>
                  <a:pt x="3570967" y="764314"/>
                </a:lnTo>
                <a:lnTo>
                  <a:pt x="3579983" y="761931"/>
                </a:lnTo>
                <a:lnTo>
                  <a:pt x="3580219" y="761931"/>
                </a:lnTo>
                <a:lnTo>
                  <a:pt x="3584449" y="760873"/>
                </a:lnTo>
                <a:lnTo>
                  <a:pt x="3590000" y="759285"/>
                </a:lnTo>
                <a:lnTo>
                  <a:pt x="3579983" y="761931"/>
                </a:lnTo>
                <a:lnTo>
                  <a:pt x="3578369" y="761931"/>
                </a:lnTo>
                <a:lnTo>
                  <a:pt x="3576783" y="761931"/>
                </a:lnTo>
                <a:lnTo>
                  <a:pt x="3575725" y="761667"/>
                </a:lnTo>
                <a:lnTo>
                  <a:pt x="3574932" y="761138"/>
                </a:lnTo>
                <a:lnTo>
                  <a:pt x="3574139" y="760608"/>
                </a:lnTo>
                <a:lnTo>
                  <a:pt x="3574139" y="759814"/>
                </a:lnTo>
                <a:lnTo>
                  <a:pt x="3574668" y="759285"/>
                </a:lnTo>
                <a:lnTo>
                  <a:pt x="3575461" y="757961"/>
                </a:lnTo>
                <a:lnTo>
                  <a:pt x="3576518" y="757167"/>
                </a:lnTo>
                <a:lnTo>
                  <a:pt x="3578369" y="756109"/>
                </a:lnTo>
                <a:lnTo>
                  <a:pt x="3583127" y="753462"/>
                </a:lnTo>
                <a:lnTo>
                  <a:pt x="3576254" y="754521"/>
                </a:lnTo>
                <a:lnTo>
                  <a:pt x="3580484" y="752668"/>
                </a:lnTo>
                <a:lnTo>
                  <a:pt x="3580748" y="749227"/>
                </a:lnTo>
                <a:lnTo>
                  <a:pt x="3591057" y="746052"/>
                </a:lnTo>
                <a:lnTo>
                  <a:pt x="3588678" y="742875"/>
                </a:lnTo>
                <a:lnTo>
                  <a:pt x="3560393" y="748433"/>
                </a:lnTo>
                <a:lnTo>
                  <a:pt x="3568588" y="745522"/>
                </a:lnTo>
                <a:lnTo>
                  <a:pt x="3561451" y="744463"/>
                </a:lnTo>
                <a:lnTo>
                  <a:pt x="3564887" y="742875"/>
                </a:lnTo>
                <a:lnTo>
                  <a:pt x="3554313" y="743934"/>
                </a:lnTo>
                <a:lnTo>
                  <a:pt x="3556164" y="742610"/>
                </a:lnTo>
                <a:lnTo>
                  <a:pt x="3558014" y="741023"/>
                </a:lnTo>
                <a:lnTo>
                  <a:pt x="3560129" y="739434"/>
                </a:lnTo>
                <a:lnTo>
                  <a:pt x="3562244" y="738376"/>
                </a:lnTo>
                <a:lnTo>
                  <a:pt x="3566738" y="736523"/>
                </a:lnTo>
                <a:lnTo>
                  <a:pt x="3571232" y="735464"/>
                </a:lnTo>
                <a:lnTo>
                  <a:pt x="3575990" y="734670"/>
                </a:lnTo>
                <a:lnTo>
                  <a:pt x="3580748" y="733876"/>
                </a:lnTo>
                <a:lnTo>
                  <a:pt x="3590793" y="733347"/>
                </a:lnTo>
                <a:lnTo>
                  <a:pt x="3600045" y="733082"/>
                </a:lnTo>
                <a:lnTo>
                  <a:pt x="3604803" y="732553"/>
                </a:lnTo>
                <a:lnTo>
                  <a:pt x="3609033" y="732023"/>
                </a:lnTo>
                <a:lnTo>
                  <a:pt x="3613262" y="730700"/>
                </a:lnTo>
                <a:lnTo>
                  <a:pt x="3616963" y="729377"/>
                </a:lnTo>
                <a:lnTo>
                  <a:pt x="3619078" y="728054"/>
                </a:lnTo>
                <a:lnTo>
                  <a:pt x="3620664" y="726995"/>
                </a:lnTo>
                <a:lnTo>
                  <a:pt x="3622250" y="725672"/>
                </a:lnTo>
                <a:lnTo>
                  <a:pt x="3623836" y="724348"/>
                </a:lnTo>
                <a:lnTo>
                  <a:pt x="3620135" y="725407"/>
                </a:lnTo>
                <a:lnTo>
                  <a:pt x="3616963" y="726466"/>
                </a:lnTo>
                <a:lnTo>
                  <a:pt x="3614320" y="726995"/>
                </a:lnTo>
                <a:lnTo>
                  <a:pt x="3612469" y="726995"/>
                </a:lnTo>
                <a:lnTo>
                  <a:pt x="3610619" y="726731"/>
                </a:lnTo>
                <a:lnTo>
                  <a:pt x="3609033" y="725937"/>
                </a:lnTo>
                <a:lnTo>
                  <a:pt x="3608240" y="725407"/>
                </a:lnTo>
                <a:lnTo>
                  <a:pt x="3607711" y="724613"/>
                </a:lnTo>
                <a:lnTo>
                  <a:pt x="3607447" y="723290"/>
                </a:lnTo>
                <a:lnTo>
                  <a:pt x="3607447" y="722495"/>
                </a:lnTo>
                <a:lnTo>
                  <a:pt x="3607447" y="721701"/>
                </a:lnTo>
                <a:lnTo>
                  <a:pt x="3607711" y="720643"/>
                </a:lnTo>
                <a:lnTo>
                  <a:pt x="3607936" y="719969"/>
                </a:lnTo>
                <a:lnTo>
                  <a:pt x="3609297" y="719319"/>
                </a:lnTo>
                <a:lnTo>
                  <a:pt x="3608769" y="719055"/>
                </a:lnTo>
                <a:lnTo>
                  <a:pt x="3608504" y="719319"/>
                </a:lnTo>
                <a:lnTo>
                  <a:pt x="3607976" y="719849"/>
                </a:lnTo>
                <a:lnTo>
                  <a:pt x="3607936" y="719969"/>
                </a:lnTo>
                <a:lnTo>
                  <a:pt x="3603746" y="721966"/>
                </a:lnTo>
                <a:lnTo>
                  <a:pt x="3597402" y="724613"/>
                </a:lnTo>
                <a:lnTo>
                  <a:pt x="3589736" y="727260"/>
                </a:lnTo>
                <a:lnTo>
                  <a:pt x="3581805" y="729906"/>
                </a:lnTo>
                <a:lnTo>
                  <a:pt x="3566738" y="734670"/>
                </a:lnTo>
                <a:lnTo>
                  <a:pt x="3554313" y="738640"/>
                </a:lnTo>
                <a:lnTo>
                  <a:pt x="3555107" y="729112"/>
                </a:lnTo>
                <a:lnTo>
                  <a:pt x="3554842" y="729112"/>
                </a:lnTo>
                <a:lnTo>
                  <a:pt x="3554842" y="720643"/>
                </a:lnTo>
                <a:lnTo>
                  <a:pt x="3552199" y="717467"/>
                </a:lnTo>
                <a:lnTo>
                  <a:pt x="3559336" y="717202"/>
                </a:lnTo>
                <a:lnTo>
                  <a:pt x="3563830" y="708203"/>
                </a:lnTo>
                <a:lnTo>
                  <a:pt x="3560393" y="707145"/>
                </a:lnTo>
                <a:lnTo>
                  <a:pt x="3567266" y="706880"/>
                </a:lnTo>
                <a:lnTo>
                  <a:pt x="3555371" y="702645"/>
                </a:lnTo>
                <a:lnTo>
                  <a:pt x="3572025" y="701587"/>
                </a:lnTo>
                <a:lnTo>
                  <a:pt x="3568324" y="699469"/>
                </a:lnTo>
                <a:lnTo>
                  <a:pt x="3574932" y="699999"/>
                </a:lnTo>
                <a:lnTo>
                  <a:pt x="3581277" y="700263"/>
                </a:lnTo>
                <a:lnTo>
                  <a:pt x="3587621" y="700528"/>
                </a:lnTo>
                <a:lnTo>
                  <a:pt x="3594230" y="700263"/>
                </a:lnTo>
                <a:lnTo>
                  <a:pt x="3600574" y="699734"/>
                </a:lnTo>
                <a:lnTo>
                  <a:pt x="3607183" y="698676"/>
                </a:lnTo>
                <a:lnTo>
                  <a:pt x="3613262" y="697881"/>
                </a:lnTo>
                <a:lnTo>
                  <a:pt x="3619607" y="696293"/>
                </a:lnTo>
                <a:lnTo>
                  <a:pt x="3603482" y="695235"/>
                </a:lnTo>
                <a:lnTo>
                  <a:pt x="3598459" y="694706"/>
                </a:lnTo>
                <a:lnTo>
                  <a:pt x="3595289" y="694176"/>
                </a:lnTo>
                <a:lnTo>
                  <a:pt x="3584576" y="698513"/>
                </a:lnTo>
                <a:lnTo>
                  <a:pt x="3592307" y="694014"/>
                </a:lnTo>
                <a:lnTo>
                  <a:pt x="3594758" y="693823"/>
                </a:lnTo>
                <a:lnTo>
                  <a:pt x="3594494" y="693647"/>
                </a:lnTo>
                <a:lnTo>
                  <a:pt x="3594230" y="693382"/>
                </a:lnTo>
                <a:lnTo>
                  <a:pt x="3594230" y="693117"/>
                </a:lnTo>
                <a:lnTo>
                  <a:pt x="3595023" y="692853"/>
                </a:lnTo>
                <a:lnTo>
                  <a:pt x="3597666" y="692323"/>
                </a:lnTo>
                <a:lnTo>
                  <a:pt x="3602424" y="691794"/>
                </a:lnTo>
                <a:lnTo>
                  <a:pt x="3595287" y="690471"/>
                </a:lnTo>
                <a:lnTo>
                  <a:pt x="3599781" y="680678"/>
                </a:lnTo>
                <a:lnTo>
                  <a:pt x="3587357" y="686500"/>
                </a:lnTo>
                <a:lnTo>
                  <a:pt x="3593965" y="688618"/>
                </a:lnTo>
                <a:lnTo>
                  <a:pt x="3589338" y="690677"/>
                </a:lnTo>
                <a:lnTo>
                  <a:pt x="3589338" y="691425"/>
                </a:lnTo>
                <a:lnTo>
                  <a:pt x="3580951" y="698513"/>
                </a:lnTo>
                <a:lnTo>
                  <a:pt x="3582149" y="695961"/>
                </a:lnTo>
                <a:lnTo>
                  <a:pt x="3579753" y="696528"/>
                </a:lnTo>
                <a:lnTo>
                  <a:pt x="3576638" y="696811"/>
                </a:lnTo>
                <a:lnTo>
                  <a:pt x="3587127" y="691661"/>
                </a:lnTo>
                <a:lnTo>
                  <a:pt x="3584449" y="692853"/>
                </a:lnTo>
                <a:lnTo>
                  <a:pt x="3576518" y="696029"/>
                </a:lnTo>
                <a:lnTo>
                  <a:pt x="3570703" y="698146"/>
                </a:lnTo>
                <a:lnTo>
                  <a:pt x="3566738" y="699469"/>
                </a:lnTo>
                <a:lnTo>
                  <a:pt x="3565152" y="699734"/>
                </a:lnTo>
                <a:lnTo>
                  <a:pt x="3564359" y="699734"/>
                </a:lnTo>
                <a:lnTo>
                  <a:pt x="3563830" y="699469"/>
                </a:lnTo>
                <a:lnTo>
                  <a:pt x="3563830" y="698676"/>
                </a:lnTo>
                <a:lnTo>
                  <a:pt x="3564094" y="698146"/>
                </a:lnTo>
                <a:lnTo>
                  <a:pt x="3564887" y="697087"/>
                </a:lnTo>
                <a:lnTo>
                  <a:pt x="3567795" y="694440"/>
                </a:lnTo>
                <a:lnTo>
                  <a:pt x="3565416" y="694706"/>
                </a:lnTo>
                <a:lnTo>
                  <a:pt x="3554842" y="698676"/>
                </a:lnTo>
                <a:lnTo>
                  <a:pt x="3560393" y="693117"/>
                </a:lnTo>
                <a:lnTo>
                  <a:pt x="3564887" y="689147"/>
                </a:lnTo>
                <a:lnTo>
                  <a:pt x="3567002" y="687295"/>
                </a:lnTo>
                <a:lnTo>
                  <a:pt x="3569381" y="685972"/>
                </a:lnTo>
                <a:lnTo>
                  <a:pt x="3572289" y="684383"/>
                </a:lnTo>
                <a:lnTo>
                  <a:pt x="3575461" y="682795"/>
                </a:lnTo>
                <a:lnTo>
                  <a:pt x="3572289" y="682001"/>
                </a:lnTo>
                <a:lnTo>
                  <a:pt x="3578633" y="679884"/>
                </a:lnTo>
                <a:lnTo>
                  <a:pt x="3576254" y="682530"/>
                </a:lnTo>
                <a:lnTo>
                  <a:pt x="3580484" y="681472"/>
                </a:lnTo>
                <a:lnTo>
                  <a:pt x="3584184" y="680678"/>
                </a:lnTo>
                <a:lnTo>
                  <a:pt x="3587621" y="679619"/>
                </a:lnTo>
                <a:lnTo>
                  <a:pt x="3590793" y="678825"/>
                </a:lnTo>
                <a:lnTo>
                  <a:pt x="3592908" y="677766"/>
                </a:lnTo>
                <a:lnTo>
                  <a:pt x="3593965" y="676708"/>
                </a:lnTo>
                <a:lnTo>
                  <a:pt x="3594494" y="675914"/>
                </a:lnTo>
                <a:lnTo>
                  <a:pt x="3595023" y="674590"/>
                </a:lnTo>
                <a:lnTo>
                  <a:pt x="3595287" y="673267"/>
                </a:lnTo>
                <a:lnTo>
                  <a:pt x="3595551" y="671679"/>
                </a:lnTo>
                <a:lnTo>
                  <a:pt x="3595551" y="670091"/>
                </a:lnTo>
                <a:lnTo>
                  <a:pt x="3592115" y="672473"/>
                </a:lnTo>
                <a:lnTo>
                  <a:pt x="3588943" y="670885"/>
                </a:lnTo>
                <a:lnTo>
                  <a:pt x="3588678" y="660033"/>
                </a:lnTo>
                <a:lnTo>
                  <a:pt x="3591586" y="658181"/>
                </a:lnTo>
                <a:lnTo>
                  <a:pt x="3592644" y="660563"/>
                </a:lnTo>
                <a:lnTo>
                  <a:pt x="3602689" y="662680"/>
                </a:lnTo>
                <a:lnTo>
                  <a:pt x="3602953" y="658446"/>
                </a:lnTo>
                <a:lnTo>
                  <a:pt x="3600045" y="655799"/>
                </a:lnTo>
                <a:lnTo>
                  <a:pt x="3603217" y="653681"/>
                </a:lnTo>
                <a:lnTo>
                  <a:pt x="3595551" y="651035"/>
                </a:lnTo>
                <a:lnTo>
                  <a:pt x="3590000" y="655799"/>
                </a:lnTo>
                <a:lnTo>
                  <a:pt x="3586564" y="654211"/>
                </a:lnTo>
                <a:lnTo>
                  <a:pt x="3596873" y="642036"/>
                </a:lnTo>
                <a:lnTo>
                  <a:pt x="3586564" y="643624"/>
                </a:lnTo>
                <a:lnTo>
                  <a:pt x="3586828" y="639919"/>
                </a:lnTo>
                <a:lnTo>
                  <a:pt x="3590000" y="638330"/>
                </a:lnTo>
                <a:lnTo>
                  <a:pt x="3587357" y="635684"/>
                </a:lnTo>
                <a:lnTo>
                  <a:pt x="3594494" y="633566"/>
                </a:lnTo>
                <a:lnTo>
                  <a:pt x="3588678" y="627744"/>
                </a:lnTo>
                <a:lnTo>
                  <a:pt x="3588943" y="624303"/>
                </a:lnTo>
                <a:lnTo>
                  <a:pt x="3571496" y="631184"/>
                </a:lnTo>
                <a:lnTo>
                  <a:pt x="3572553" y="627744"/>
                </a:lnTo>
                <a:lnTo>
                  <a:pt x="3567531" y="632244"/>
                </a:lnTo>
                <a:lnTo>
                  <a:pt x="3549555" y="631184"/>
                </a:lnTo>
                <a:lnTo>
                  <a:pt x="3541096" y="630656"/>
                </a:lnTo>
                <a:lnTo>
                  <a:pt x="3532637" y="629597"/>
                </a:lnTo>
                <a:lnTo>
                  <a:pt x="3524442" y="628008"/>
                </a:lnTo>
                <a:lnTo>
                  <a:pt x="3516512" y="626420"/>
                </a:lnTo>
                <a:lnTo>
                  <a:pt x="3512283" y="625097"/>
                </a:lnTo>
                <a:lnTo>
                  <a:pt x="3508582" y="623774"/>
                </a:lnTo>
                <a:lnTo>
                  <a:pt x="3504881" y="622186"/>
                </a:lnTo>
                <a:lnTo>
                  <a:pt x="3501180" y="620333"/>
                </a:lnTo>
                <a:lnTo>
                  <a:pt x="3502502" y="619539"/>
                </a:lnTo>
                <a:lnTo>
                  <a:pt x="3503559" y="618480"/>
                </a:lnTo>
                <a:lnTo>
                  <a:pt x="3507524" y="616893"/>
                </a:lnTo>
                <a:lnTo>
                  <a:pt x="3511490" y="615569"/>
                </a:lnTo>
                <a:lnTo>
                  <a:pt x="3516512" y="614510"/>
                </a:lnTo>
                <a:lnTo>
                  <a:pt x="3522063" y="613716"/>
                </a:lnTo>
                <a:lnTo>
                  <a:pt x="3527879" y="612922"/>
                </a:lnTo>
                <a:lnTo>
                  <a:pt x="3540039" y="612128"/>
                </a:lnTo>
                <a:lnTo>
                  <a:pt x="3551934" y="611599"/>
                </a:lnTo>
                <a:lnTo>
                  <a:pt x="3562773" y="611599"/>
                </a:lnTo>
                <a:lnTo>
                  <a:pt x="3563380" y="611599"/>
                </a:lnTo>
                <a:lnTo>
                  <a:pt x="3573611" y="613981"/>
                </a:lnTo>
                <a:lnTo>
                  <a:pt x="3575990" y="611334"/>
                </a:lnTo>
                <a:lnTo>
                  <a:pt x="3570967" y="611599"/>
                </a:lnTo>
                <a:lnTo>
                  <a:pt x="3563380" y="611599"/>
                </a:lnTo>
                <a:lnTo>
                  <a:pt x="3562244" y="611334"/>
                </a:lnTo>
                <a:lnTo>
                  <a:pt x="3573082" y="609746"/>
                </a:lnTo>
                <a:lnTo>
                  <a:pt x="3568324" y="607629"/>
                </a:lnTo>
                <a:lnTo>
                  <a:pt x="3571496" y="606041"/>
                </a:lnTo>
                <a:lnTo>
                  <a:pt x="3559336" y="605512"/>
                </a:lnTo>
                <a:lnTo>
                  <a:pt x="3569381" y="602600"/>
                </a:lnTo>
                <a:lnTo>
                  <a:pt x="3545061" y="598365"/>
                </a:lnTo>
                <a:lnTo>
                  <a:pt x="3560137" y="595300"/>
                </a:lnTo>
                <a:lnTo>
                  <a:pt x="3560658" y="595454"/>
                </a:lnTo>
                <a:lnTo>
                  <a:pt x="3561979" y="594925"/>
                </a:lnTo>
                <a:lnTo>
                  <a:pt x="3560137" y="595300"/>
                </a:lnTo>
                <a:lnTo>
                  <a:pt x="3553520" y="593337"/>
                </a:lnTo>
                <a:lnTo>
                  <a:pt x="3542418" y="597571"/>
                </a:lnTo>
                <a:lnTo>
                  <a:pt x="3540568" y="594396"/>
                </a:lnTo>
                <a:lnTo>
                  <a:pt x="3547969" y="589896"/>
                </a:lnTo>
                <a:lnTo>
                  <a:pt x="3545061" y="587249"/>
                </a:lnTo>
                <a:lnTo>
                  <a:pt x="3531844" y="595983"/>
                </a:lnTo>
                <a:lnTo>
                  <a:pt x="3542682" y="585926"/>
                </a:lnTo>
                <a:lnTo>
                  <a:pt x="3542682" y="585397"/>
                </a:lnTo>
                <a:lnTo>
                  <a:pt x="3542947" y="585397"/>
                </a:lnTo>
                <a:lnTo>
                  <a:pt x="3543211" y="585397"/>
                </a:lnTo>
                <a:lnTo>
                  <a:pt x="3543475" y="585397"/>
                </a:lnTo>
                <a:lnTo>
                  <a:pt x="3546119" y="582220"/>
                </a:lnTo>
                <a:lnTo>
                  <a:pt x="3521006" y="591749"/>
                </a:lnTo>
                <a:lnTo>
                  <a:pt x="3539246" y="579574"/>
                </a:lnTo>
                <a:lnTo>
                  <a:pt x="3537395" y="576662"/>
                </a:lnTo>
                <a:lnTo>
                  <a:pt x="3533166" y="579574"/>
                </a:lnTo>
                <a:lnTo>
                  <a:pt x="3529465" y="581956"/>
                </a:lnTo>
                <a:lnTo>
                  <a:pt x="3525500" y="583809"/>
                </a:lnTo>
                <a:lnTo>
                  <a:pt x="3523649" y="584073"/>
                </a:lnTo>
                <a:lnTo>
                  <a:pt x="3522063" y="584338"/>
                </a:lnTo>
                <a:lnTo>
                  <a:pt x="3520213" y="584338"/>
                </a:lnTo>
                <a:lnTo>
                  <a:pt x="3519684" y="584073"/>
                </a:lnTo>
                <a:lnTo>
                  <a:pt x="3514964" y="588978"/>
                </a:lnTo>
                <a:lnTo>
                  <a:pt x="3514686" y="588978"/>
                </a:lnTo>
                <a:lnTo>
                  <a:pt x="3509963" y="584937"/>
                </a:lnTo>
                <a:lnTo>
                  <a:pt x="3512185" y="583782"/>
                </a:lnTo>
                <a:lnTo>
                  <a:pt x="3517471" y="583149"/>
                </a:lnTo>
                <a:lnTo>
                  <a:pt x="3516776" y="582220"/>
                </a:lnTo>
                <a:lnTo>
                  <a:pt x="3515983" y="580897"/>
                </a:lnTo>
                <a:lnTo>
                  <a:pt x="3515455" y="579045"/>
                </a:lnTo>
                <a:lnTo>
                  <a:pt x="3514926" y="576662"/>
                </a:lnTo>
                <a:lnTo>
                  <a:pt x="3514662" y="574280"/>
                </a:lnTo>
                <a:lnTo>
                  <a:pt x="3510168" y="581427"/>
                </a:lnTo>
                <a:lnTo>
                  <a:pt x="3495629" y="565017"/>
                </a:lnTo>
                <a:lnTo>
                  <a:pt x="3494043" y="567928"/>
                </a:lnTo>
                <a:lnTo>
                  <a:pt x="3506203" y="578780"/>
                </a:lnTo>
                <a:lnTo>
                  <a:pt x="3505938" y="582220"/>
                </a:lnTo>
                <a:lnTo>
                  <a:pt x="3501444" y="588043"/>
                </a:lnTo>
                <a:lnTo>
                  <a:pt x="3498008" y="588837"/>
                </a:lnTo>
                <a:lnTo>
                  <a:pt x="3503295" y="593073"/>
                </a:lnTo>
                <a:lnTo>
                  <a:pt x="3496686" y="592013"/>
                </a:lnTo>
                <a:lnTo>
                  <a:pt x="3490606" y="591749"/>
                </a:lnTo>
                <a:lnTo>
                  <a:pt x="3488491" y="591749"/>
                </a:lnTo>
                <a:lnTo>
                  <a:pt x="3486112" y="591749"/>
                </a:lnTo>
                <a:lnTo>
                  <a:pt x="3484262" y="592013"/>
                </a:lnTo>
                <a:lnTo>
                  <a:pt x="3482412" y="592543"/>
                </a:lnTo>
                <a:lnTo>
                  <a:pt x="3481090" y="593073"/>
                </a:lnTo>
                <a:lnTo>
                  <a:pt x="3480297" y="594131"/>
                </a:lnTo>
                <a:lnTo>
                  <a:pt x="3479239" y="594925"/>
                </a:lnTo>
                <a:lnTo>
                  <a:pt x="3478711" y="595983"/>
                </a:lnTo>
                <a:lnTo>
                  <a:pt x="3478446" y="597571"/>
                </a:lnTo>
                <a:lnTo>
                  <a:pt x="3478446" y="598895"/>
                </a:lnTo>
                <a:lnTo>
                  <a:pt x="3478711" y="600748"/>
                </a:lnTo>
                <a:lnTo>
                  <a:pt x="3479239" y="602600"/>
                </a:lnTo>
                <a:lnTo>
                  <a:pt x="3466022" y="594131"/>
                </a:lnTo>
                <a:lnTo>
                  <a:pt x="3483998" y="574545"/>
                </a:lnTo>
                <a:lnTo>
                  <a:pt x="3468401" y="584338"/>
                </a:lnTo>
                <a:lnTo>
                  <a:pt x="3475539" y="568193"/>
                </a:lnTo>
                <a:lnTo>
                  <a:pt x="3471864" y="568719"/>
                </a:lnTo>
                <a:lnTo>
                  <a:pt x="3471864" y="568927"/>
                </a:lnTo>
                <a:lnTo>
                  <a:pt x="3463926" y="576277"/>
                </a:lnTo>
                <a:lnTo>
                  <a:pt x="3471421" y="568782"/>
                </a:lnTo>
                <a:lnTo>
                  <a:pt x="3468137" y="569252"/>
                </a:lnTo>
                <a:lnTo>
                  <a:pt x="3464172" y="569781"/>
                </a:lnTo>
                <a:lnTo>
                  <a:pt x="3463114" y="569781"/>
                </a:lnTo>
                <a:lnTo>
                  <a:pt x="3463114" y="569252"/>
                </a:lnTo>
                <a:lnTo>
                  <a:pt x="3463379" y="568987"/>
                </a:lnTo>
                <a:lnTo>
                  <a:pt x="3464436" y="568722"/>
                </a:lnTo>
                <a:lnTo>
                  <a:pt x="3467344" y="567399"/>
                </a:lnTo>
                <a:lnTo>
                  <a:pt x="3471309" y="566076"/>
                </a:lnTo>
                <a:lnTo>
                  <a:pt x="3479768" y="563429"/>
                </a:lnTo>
                <a:lnTo>
                  <a:pt x="3471309" y="562900"/>
                </a:lnTo>
                <a:lnTo>
                  <a:pt x="3472895" y="559194"/>
                </a:lnTo>
                <a:lnTo>
                  <a:pt x="3471309" y="552313"/>
                </a:lnTo>
                <a:lnTo>
                  <a:pt x="3460471" y="548872"/>
                </a:lnTo>
                <a:lnTo>
                  <a:pt x="3460207" y="548872"/>
                </a:lnTo>
                <a:lnTo>
                  <a:pt x="3459942" y="548872"/>
                </a:lnTo>
                <a:lnTo>
                  <a:pt x="3459678" y="548872"/>
                </a:lnTo>
                <a:lnTo>
                  <a:pt x="3457034" y="549402"/>
                </a:lnTo>
                <a:lnTo>
                  <a:pt x="3453334" y="549137"/>
                </a:lnTo>
                <a:lnTo>
                  <a:pt x="3457563" y="543844"/>
                </a:lnTo>
                <a:lnTo>
                  <a:pt x="3455977" y="540932"/>
                </a:lnTo>
                <a:lnTo>
                  <a:pt x="3459413" y="539874"/>
                </a:lnTo>
                <a:lnTo>
                  <a:pt x="3444875" y="535374"/>
                </a:lnTo>
                <a:lnTo>
                  <a:pt x="3443288" y="531404"/>
                </a:lnTo>
                <a:lnTo>
                  <a:pt x="3446461" y="530610"/>
                </a:lnTo>
                <a:lnTo>
                  <a:pt x="3442760" y="529551"/>
                </a:lnTo>
                <a:lnTo>
                  <a:pt x="3441702" y="526376"/>
                </a:lnTo>
                <a:lnTo>
                  <a:pt x="3430600" y="521082"/>
                </a:lnTo>
                <a:lnTo>
                  <a:pt x="3430336" y="517112"/>
                </a:lnTo>
                <a:lnTo>
                  <a:pt x="3414475" y="525582"/>
                </a:lnTo>
                <a:lnTo>
                  <a:pt x="3428221" y="516053"/>
                </a:lnTo>
                <a:lnTo>
                  <a:pt x="3425049" y="514994"/>
                </a:lnTo>
                <a:lnTo>
                  <a:pt x="3427692" y="512877"/>
                </a:lnTo>
                <a:lnTo>
                  <a:pt x="3420555" y="513142"/>
                </a:lnTo>
                <a:lnTo>
                  <a:pt x="3424520" y="512083"/>
                </a:lnTo>
                <a:lnTo>
                  <a:pt x="3425313" y="508907"/>
                </a:lnTo>
                <a:lnTo>
                  <a:pt x="3411831" y="505202"/>
                </a:lnTo>
                <a:lnTo>
                  <a:pt x="3414210" y="502555"/>
                </a:lnTo>
                <a:lnTo>
                  <a:pt x="3390948" y="499644"/>
                </a:lnTo>
                <a:lnTo>
                  <a:pt x="3384075" y="492498"/>
                </a:lnTo>
                <a:lnTo>
                  <a:pt x="3380639" y="493556"/>
                </a:lnTo>
                <a:lnTo>
                  <a:pt x="3384339" y="491439"/>
                </a:lnTo>
                <a:lnTo>
                  <a:pt x="3379053" y="482705"/>
                </a:lnTo>
                <a:lnTo>
                  <a:pt x="3365571" y="481911"/>
                </a:lnTo>
                <a:lnTo>
                  <a:pt x="3358962" y="484028"/>
                </a:lnTo>
                <a:lnTo>
                  <a:pt x="3341251" y="482705"/>
                </a:lnTo>
                <a:lnTo>
                  <a:pt x="3309530" y="484028"/>
                </a:lnTo>
                <a:lnTo>
                  <a:pt x="3308208" y="483499"/>
                </a:lnTo>
                <a:lnTo>
                  <a:pt x="3306622" y="483234"/>
                </a:lnTo>
                <a:lnTo>
                  <a:pt x="3305300" y="483234"/>
                </a:lnTo>
                <a:lnTo>
                  <a:pt x="3303450" y="483234"/>
                </a:lnTo>
                <a:lnTo>
                  <a:pt x="3300278" y="484028"/>
                </a:lnTo>
                <a:lnTo>
                  <a:pt x="3296577" y="484822"/>
                </a:lnTo>
                <a:lnTo>
                  <a:pt x="3293669" y="486410"/>
                </a:lnTo>
                <a:lnTo>
                  <a:pt x="3291026" y="487734"/>
                </a:lnTo>
                <a:lnTo>
                  <a:pt x="3288382" y="489586"/>
                </a:lnTo>
                <a:lnTo>
                  <a:pt x="3281773" y="489586"/>
                </a:lnTo>
                <a:lnTo>
                  <a:pt x="3280187" y="492762"/>
                </a:lnTo>
                <a:lnTo>
                  <a:pt x="3277280" y="493292"/>
                </a:lnTo>
                <a:lnTo>
                  <a:pt x="3270671" y="495409"/>
                </a:lnTo>
                <a:lnTo>
                  <a:pt x="3270142" y="498585"/>
                </a:lnTo>
                <a:lnTo>
                  <a:pt x="3266441" y="499644"/>
                </a:lnTo>
                <a:lnTo>
                  <a:pt x="3263798" y="497526"/>
                </a:lnTo>
                <a:lnTo>
                  <a:pt x="3264855" y="494085"/>
                </a:lnTo>
                <a:lnTo>
                  <a:pt x="3244501" y="498850"/>
                </a:lnTo>
                <a:lnTo>
                  <a:pt x="3242386" y="501496"/>
                </a:lnTo>
                <a:lnTo>
                  <a:pt x="3250581" y="505202"/>
                </a:lnTo>
                <a:lnTo>
                  <a:pt x="3244765" y="505996"/>
                </a:lnTo>
                <a:lnTo>
                  <a:pt x="3238685" y="506261"/>
                </a:lnTo>
                <a:lnTo>
                  <a:pt x="3232605" y="506525"/>
                </a:lnTo>
                <a:lnTo>
                  <a:pt x="3226261" y="506525"/>
                </a:lnTo>
                <a:lnTo>
                  <a:pt x="3220445" y="506261"/>
                </a:lnTo>
                <a:lnTo>
                  <a:pt x="3214365" y="505467"/>
                </a:lnTo>
                <a:lnTo>
                  <a:pt x="3208285" y="504408"/>
                </a:lnTo>
                <a:lnTo>
                  <a:pt x="3202205" y="503084"/>
                </a:lnTo>
                <a:lnTo>
                  <a:pt x="3217009" y="494350"/>
                </a:lnTo>
                <a:lnTo>
                  <a:pt x="3218859" y="494085"/>
                </a:lnTo>
                <a:lnTo>
                  <a:pt x="3225732" y="493027"/>
                </a:lnTo>
                <a:lnTo>
                  <a:pt x="3226525" y="489586"/>
                </a:lnTo>
                <a:lnTo>
                  <a:pt x="3239214" y="486675"/>
                </a:lnTo>
                <a:lnTo>
                  <a:pt x="3252695" y="483234"/>
                </a:lnTo>
                <a:lnTo>
                  <a:pt x="3280187" y="474500"/>
                </a:lnTo>
                <a:lnTo>
                  <a:pt x="3294726" y="470265"/>
                </a:lnTo>
                <a:lnTo>
                  <a:pt x="3309001" y="466031"/>
                </a:lnTo>
                <a:lnTo>
                  <a:pt x="3323276" y="462325"/>
                </a:lnTo>
                <a:lnTo>
                  <a:pt x="3337815" y="459150"/>
                </a:lnTo>
                <a:lnTo>
                  <a:pt x="3344688" y="457561"/>
                </a:lnTo>
                <a:lnTo>
                  <a:pt x="3351825" y="456502"/>
                </a:lnTo>
                <a:lnTo>
                  <a:pt x="3358962" y="455444"/>
                </a:lnTo>
                <a:lnTo>
                  <a:pt x="3365835" y="454650"/>
                </a:lnTo>
                <a:lnTo>
                  <a:pt x="3372708" y="454385"/>
                </a:lnTo>
                <a:lnTo>
                  <a:pt x="3379317" y="454121"/>
                </a:lnTo>
                <a:close/>
                <a:moveTo>
                  <a:pt x="4616363" y="453319"/>
                </a:moveTo>
                <a:lnTo>
                  <a:pt x="4619956" y="455815"/>
                </a:lnTo>
                <a:lnTo>
                  <a:pt x="4624971" y="459523"/>
                </a:lnTo>
                <a:lnTo>
                  <a:pt x="4622595" y="461113"/>
                </a:lnTo>
                <a:lnTo>
                  <a:pt x="4621803" y="464026"/>
                </a:lnTo>
                <a:lnTo>
                  <a:pt x="4627346" y="470913"/>
                </a:lnTo>
                <a:lnTo>
                  <a:pt x="4633154" y="477536"/>
                </a:lnTo>
                <a:lnTo>
                  <a:pt x="4639225" y="483628"/>
                </a:lnTo>
                <a:lnTo>
                  <a:pt x="4646087" y="489455"/>
                </a:lnTo>
                <a:lnTo>
                  <a:pt x="4652686" y="495018"/>
                </a:lnTo>
                <a:lnTo>
                  <a:pt x="4659813" y="500316"/>
                </a:lnTo>
                <a:lnTo>
                  <a:pt x="4661571" y="501557"/>
                </a:lnTo>
                <a:lnTo>
                  <a:pt x="4655977" y="497411"/>
                </a:lnTo>
                <a:lnTo>
                  <a:pt x="4649625" y="491848"/>
                </a:lnTo>
                <a:lnTo>
                  <a:pt x="4643537" y="486285"/>
                </a:lnTo>
                <a:lnTo>
                  <a:pt x="4637449" y="480721"/>
                </a:lnTo>
                <a:lnTo>
                  <a:pt x="4631890" y="475158"/>
                </a:lnTo>
                <a:lnTo>
                  <a:pt x="4626861" y="469331"/>
                </a:lnTo>
                <a:lnTo>
                  <a:pt x="4622097" y="463503"/>
                </a:lnTo>
                <a:lnTo>
                  <a:pt x="4625802" y="458470"/>
                </a:lnTo>
                <a:lnTo>
                  <a:pt x="4618126" y="454231"/>
                </a:lnTo>
                <a:lnTo>
                  <a:pt x="4616363" y="453319"/>
                </a:lnTo>
                <a:close/>
                <a:moveTo>
                  <a:pt x="2973527" y="451239"/>
                </a:moveTo>
                <a:lnTo>
                  <a:pt x="2976706" y="451769"/>
                </a:lnTo>
                <a:lnTo>
                  <a:pt x="2976971" y="451769"/>
                </a:lnTo>
                <a:lnTo>
                  <a:pt x="2973527" y="451239"/>
                </a:lnTo>
                <a:close/>
                <a:moveTo>
                  <a:pt x="4567944" y="449205"/>
                </a:moveTo>
                <a:lnTo>
                  <a:pt x="4567944" y="449449"/>
                </a:lnTo>
                <a:lnTo>
                  <a:pt x="4568826" y="452380"/>
                </a:lnTo>
                <a:lnTo>
                  <a:pt x="4567238" y="450182"/>
                </a:lnTo>
                <a:lnTo>
                  <a:pt x="4567944" y="449205"/>
                </a:lnTo>
                <a:close/>
                <a:moveTo>
                  <a:pt x="4568825" y="449205"/>
                </a:moveTo>
                <a:lnTo>
                  <a:pt x="4571206" y="449381"/>
                </a:lnTo>
                <a:lnTo>
                  <a:pt x="4572000" y="450617"/>
                </a:lnTo>
                <a:lnTo>
                  <a:pt x="4569354" y="450793"/>
                </a:lnTo>
                <a:lnTo>
                  <a:pt x="4568825" y="449205"/>
                </a:lnTo>
                <a:close/>
                <a:moveTo>
                  <a:pt x="3104927" y="448325"/>
                </a:moveTo>
                <a:lnTo>
                  <a:pt x="3105016" y="448325"/>
                </a:lnTo>
                <a:lnTo>
                  <a:pt x="3104199" y="448815"/>
                </a:lnTo>
                <a:lnTo>
                  <a:pt x="3103603" y="448856"/>
                </a:lnTo>
                <a:lnTo>
                  <a:pt x="3102686" y="448902"/>
                </a:lnTo>
                <a:lnTo>
                  <a:pt x="3102808" y="448856"/>
                </a:lnTo>
                <a:lnTo>
                  <a:pt x="3104927" y="448325"/>
                </a:lnTo>
                <a:close/>
                <a:moveTo>
                  <a:pt x="4577459" y="442835"/>
                </a:moveTo>
                <a:lnTo>
                  <a:pt x="4574027" y="443365"/>
                </a:lnTo>
                <a:lnTo>
                  <a:pt x="4577723" y="442835"/>
                </a:lnTo>
                <a:lnTo>
                  <a:pt x="4577459" y="442835"/>
                </a:lnTo>
                <a:close/>
                <a:moveTo>
                  <a:pt x="4562475" y="441268"/>
                </a:moveTo>
                <a:lnTo>
                  <a:pt x="4563052" y="441268"/>
                </a:lnTo>
                <a:lnTo>
                  <a:pt x="4565650" y="444443"/>
                </a:lnTo>
                <a:lnTo>
                  <a:pt x="4562475" y="441268"/>
                </a:lnTo>
                <a:close/>
                <a:moveTo>
                  <a:pt x="3125326" y="441174"/>
                </a:moveTo>
                <a:lnTo>
                  <a:pt x="3126651" y="441704"/>
                </a:lnTo>
                <a:lnTo>
                  <a:pt x="3126916" y="441704"/>
                </a:lnTo>
                <a:lnTo>
                  <a:pt x="3126916" y="441968"/>
                </a:lnTo>
                <a:lnTo>
                  <a:pt x="3126563" y="442233"/>
                </a:lnTo>
                <a:lnTo>
                  <a:pt x="3125326" y="441174"/>
                </a:lnTo>
                <a:close/>
                <a:moveTo>
                  <a:pt x="3097510" y="438790"/>
                </a:moveTo>
                <a:lnTo>
                  <a:pt x="3097510" y="438803"/>
                </a:lnTo>
                <a:lnTo>
                  <a:pt x="3092211" y="439055"/>
                </a:lnTo>
                <a:lnTo>
                  <a:pt x="3097510" y="439055"/>
                </a:lnTo>
                <a:lnTo>
                  <a:pt x="3097510" y="438803"/>
                </a:lnTo>
                <a:lnTo>
                  <a:pt x="3097775" y="438790"/>
                </a:lnTo>
                <a:lnTo>
                  <a:pt x="3097510" y="438790"/>
                </a:lnTo>
                <a:close/>
                <a:moveTo>
                  <a:pt x="4687888" y="436568"/>
                </a:moveTo>
                <a:lnTo>
                  <a:pt x="4691477" y="437475"/>
                </a:lnTo>
                <a:lnTo>
                  <a:pt x="4694238" y="439743"/>
                </a:lnTo>
                <a:lnTo>
                  <a:pt x="4689820" y="438155"/>
                </a:lnTo>
                <a:lnTo>
                  <a:pt x="4687888" y="436568"/>
                </a:lnTo>
                <a:close/>
                <a:moveTo>
                  <a:pt x="3395442" y="436387"/>
                </a:moveTo>
                <a:lnTo>
                  <a:pt x="3389626" y="437976"/>
                </a:lnTo>
                <a:lnTo>
                  <a:pt x="3386874" y="438501"/>
                </a:lnTo>
                <a:lnTo>
                  <a:pt x="3395442" y="436387"/>
                </a:lnTo>
                <a:close/>
                <a:moveTo>
                  <a:pt x="2888019" y="433378"/>
                </a:moveTo>
                <a:lnTo>
                  <a:pt x="2890419" y="433378"/>
                </a:lnTo>
                <a:lnTo>
                  <a:pt x="2892819" y="433645"/>
                </a:lnTo>
                <a:lnTo>
                  <a:pt x="2894419" y="433912"/>
                </a:lnTo>
                <a:lnTo>
                  <a:pt x="2895753" y="434714"/>
                </a:lnTo>
                <a:lnTo>
                  <a:pt x="2896553" y="435782"/>
                </a:lnTo>
                <a:lnTo>
                  <a:pt x="2897086" y="436851"/>
                </a:lnTo>
                <a:lnTo>
                  <a:pt x="2895753" y="437652"/>
                </a:lnTo>
                <a:lnTo>
                  <a:pt x="2908552" y="445934"/>
                </a:lnTo>
                <a:lnTo>
                  <a:pt x="2906686" y="447270"/>
                </a:lnTo>
                <a:lnTo>
                  <a:pt x="2927485" y="446735"/>
                </a:lnTo>
                <a:lnTo>
                  <a:pt x="2926152" y="448071"/>
                </a:lnTo>
                <a:lnTo>
                  <a:pt x="2927752" y="447804"/>
                </a:lnTo>
                <a:lnTo>
                  <a:pt x="2928019" y="448605"/>
                </a:lnTo>
                <a:lnTo>
                  <a:pt x="2925085" y="450475"/>
                </a:lnTo>
                <a:lnTo>
                  <a:pt x="2936552" y="450743"/>
                </a:lnTo>
                <a:lnTo>
                  <a:pt x="2933352" y="448338"/>
                </a:lnTo>
                <a:lnTo>
                  <a:pt x="2948018" y="445400"/>
                </a:lnTo>
                <a:lnTo>
                  <a:pt x="2942685" y="452346"/>
                </a:lnTo>
                <a:lnTo>
                  <a:pt x="2953618" y="453681"/>
                </a:lnTo>
                <a:lnTo>
                  <a:pt x="2945618" y="457956"/>
                </a:lnTo>
                <a:lnTo>
                  <a:pt x="2954418" y="454216"/>
                </a:lnTo>
                <a:lnTo>
                  <a:pt x="2942418" y="466505"/>
                </a:lnTo>
                <a:lnTo>
                  <a:pt x="2964018" y="461696"/>
                </a:lnTo>
                <a:lnTo>
                  <a:pt x="2963484" y="464902"/>
                </a:lnTo>
                <a:lnTo>
                  <a:pt x="2978151" y="466771"/>
                </a:lnTo>
                <a:lnTo>
                  <a:pt x="2976284" y="467840"/>
                </a:lnTo>
                <a:lnTo>
                  <a:pt x="2949618" y="479060"/>
                </a:lnTo>
                <a:lnTo>
                  <a:pt x="2937885" y="485739"/>
                </a:lnTo>
                <a:lnTo>
                  <a:pt x="2925085" y="490815"/>
                </a:lnTo>
                <a:lnTo>
                  <a:pt x="2931752" y="480129"/>
                </a:lnTo>
                <a:lnTo>
                  <a:pt x="2919485" y="492685"/>
                </a:lnTo>
                <a:lnTo>
                  <a:pt x="2923219" y="494822"/>
                </a:lnTo>
                <a:lnTo>
                  <a:pt x="2910686" y="496692"/>
                </a:lnTo>
                <a:lnTo>
                  <a:pt x="2901086" y="508447"/>
                </a:lnTo>
                <a:lnTo>
                  <a:pt x="2889886" y="499631"/>
                </a:lnTo>
                <a:lnTo>
                  <a:pt x="2890953" y="511653"/>
                </a:lnTo>
                <a:lnTo>
                  <a:pt x="2877086" y="510694"/>
                </a:lnTo>
                <a:lnTo>
                  <a:pt x="2877086" y="510584"/>
                </a:lnTo>
                <a:lnTo>
                  <a:pt x="2875486" y="510584"/>
                </a:lnTo>
                <a:lnTo>
                  <a:pt x="2877086" y="510694"/>
                </a:lnTo>
                <a:lnTo>
                  <a:pt x="2877086" y="511653"/>
                </a:lnTo>
                <a:lnTo>
                  <a:pt x="2870153" y="515927"/>
                </a:lnTo>
                <a:lnTo>
                  <a:pt x="2869886" y="515927"/>
                </a:lnTo>
                <a:lnTo>
                  <a:pt x="2838954" y="511118"/>
                </a:lnTo>
                <a:lnTo>
                  <a:pt x="2861353" y="505241"/>
                </a:lnTo>
                <a:lnTo>
                  <a:pt x="2830954" y="504974"/>
                </a:lnTo>
                <a:lnTo>
                  <a:pt x="2841354" y="503104"/>
                </a:lnTo>
                <a:lnTo>
                  <a:pt x="2835221" y="502035"/>
                </a:lnTo>
                <a:lnTo>
                  <a:pt x="2829621" y="500432"/>
                </a:lnTo>
                <a:lnTo>
                  <a:pt x="2826954" y="499898"/>
                </a:lnTo>
                <a:lnTo>
                  <a:pt x="2825087" y="499097"/>
                </a:lnTo>
                <a:lnTo>
                  <a:pt x="2823754" y="498028"/>
                </a:lnTo>
                <a:lnTo>
                  <a:pt x="2822954" y="497227"/>
                </a:lnTo>
                <a:lnTo>
                  <a:pt x="2822687" y="496692"/>
                </a:lnTo>
                <a:lnTo>
                  <a:pt x="2822954" y="496425"/>
                </a:lnTo>
                <a:lnTo>
                  <a:pt x="2824287" y="495089"/>
                </a:lnTo>
                <a:lnTo>
                  <a:pt x="2826687" y="494288"/>
                </a:lnTo>
                <a:lnTo>
                  <a:pt x="2830154" y="493486"/>
                </a:lnTo>
                <a:lnTo>
                  <a:pt x="2835221" y="492418"/>
                </a:lnTo>
                <a:lnTo>
                  <a:pt x="2841354" y="491883"/>
                </a:lnTo>
                <a:lnTo>
                  <a:pt x="2849620" y="491082"/>
                </a:lnTo>
                <a:lnTo>
                  <a:pt x="2859487" y="490548"/>
                </a:lnTo>
                <a:lnTo>
                  <a:pt x="2892553" y="482266"/>
                </a:lnTo>
                <a:lnTo>
                  <a:pt x="2857887" y="487609"/>
                </a:lnTo>
                <a:lnTo>
                  <a:pt x="2881886" y="480663"/>
                </a:lnTo>
                <a:lnTo>
                  <a:pt x="2861087" y="484136"/>
                </a:lnTo>
                <a:lnTo>
                  <a:pt x="2867486" y="481465"/>
                </a:lnTo>
                <a:lnTo>
                  <a:pt x="2860820" y="483068"/>
                </a:lnTo>
                <a:lnTo>
                  <a:pt x="2859753" y="483068"/>
                </a:lnTo>
                <a:lnTo>
                  <a:pt x="2853887" y="483068"/>
                </a:lnTo>
                <a:lnTo>
                  <a:pt x="2848554" y="486808"/>
                </a:lnTo>
                <a:lnTo>
                  <a:pt x="2849887" y="484403"/>
                </a:lnTo>
                <a:lnTo>
                  <a:pt x="2833621" y="491082"/>
                </a:lnTo>
                <a:lnTo>
                  <a:pt x="2837887" y="488678"/>
                </a:lnTo>
                <a:lnTo>
                  <a:pt x="2840287" y="486808"/>
                </a:lnTo>
                <a:lnTo>
                  <a:pt x="2840820" y="486541"/>
                </a:lnTo>
                <a:lnTo>
                  <a:pt x="2840820" y="486006"/>
                </a:lnTo>
                <a:lnTo>
                  <a:pt x="2840554" y="486006"/>
                </a:lnTo>
                <a:lnTo>
                  <a:pt x="2840020" y="486006"/>
                </a:lnTo>
                <a:lnTo>
                  <a:pt x="2836820" y="486541"/>
                </a:lnTo>
                <a:lnTo>
                  <a:pt x="2832554" y="488143"/>
                </a:lnTo>
                <a:lnTo>
                  <a:pt x="2818154" y="493219"/>
                </a:lnTo>
                <a:lnTo>
                  <a:pt x="2818954" y="490014"/>
                </a:lnTo>
                <a:lnTo>
                  <a:pt x="2814421" y="491349"/>
                </a:lnTo>
                <a:lnTo>
                  <a:pt x="2814154" y="491349"/>
                </a:lnTo>
                <a:lnTo>
                  <a:pt x="2814688" y="491082"/>
                </a:lnTo>
                <a:lnTo>
                  <a:pt x="2817621" y="488945"/>
                </a:lnTo>
                <a:lnTo>
                  <a:pt x="2822954" y="486273"/>
                </a:lnTo>
                <a:lnTo>
                  <a:pt x="2834954" y="480396"/>
                </a:lnTo>
                <a:lnTo>
                  <a:pt x="2839220" y="478259"/>
                </a:lnTo>
                <a:lnTo>
                  <a:pt x="2841087" y="477190"/>
                </a:lnTo>
                <a:lnTo>
                  <a:pt x="2838420" y="478259"/>
                </a:lnTo>
                <a:lnTo>
                  <a:pt x="2834154" y="480129"/>
                </a:lnTo>
                <a:lnTo>
                  <a:pt x="2829887" y="481732"/>
                </a:lnTo>
                <a:lnTo>
                  <a:pt x="2825087" y="483602"/>
                </a:lnTo>
                <a:lnTo>
                  <a:pt x="2822421" y="484136"/>
                </a:lnTo>
                <a:lnTo>
                  <a:pt x="2820287" y="484938"/>
                </a:lnTo>
                <a:lnTo>
                  <a:pt x="2818154" y="484938"/>
                </a:lnTo>
                <a:lnTo>
                  <a:pt x="2816021" y="484403"/>
                </a:lnTo>
                <a:lnTo>
                  <a:pt x="2814154" y="484136"/>
                </a:lnTo>
                <a:lnTo>
                  <a:pt x="2812821" y="483068"/>
                </a:lnTo>
                <a:lnTo>
                  <a:pt x="2811488" y="481465"/>
                </a:lnTo>
                <a:lnTo>
                  <a:pt x="2810688" y="479862"/>
                </a:lnTo>
                <a:lnTo>
                  <a:pt x="2808288" y="479862"/>
                </a:lnTo>
                <a:lnTo>
                  <a:pt x="2815488" y="477992"/>
                </a:lnTo>
                <a:lnTo>
                  <a:pt x="2809621" y="476389"/>
                </a:lnTo>
                <a:lnTo>
                  <a:pt x="2813088" y="474786"/>
                </a:lnTo>
                <a:lnTo>
                  <a:pt x="2810154" y="473450"/>
                </a:lnTo>
                <a:lnTo>
                  <a:pt x="2842954" y="471580"/>
                </a:lnTo>
                <a:lnTo>
                  <a:pt x="2840554" y="469176"/>
                </a:lnTo>
                <a:lnTo>
                  <a:pt x="2849887" y="465970"/>
                </a:lnTo>
                <a:lnTo>
                  <a:pt x="2836287" y="469710"/>
                </a:lnTo>
                <a:lnTo>
                  <a:pt x="2829354" y="468909"/>
                </a:lnTo>
                <a:lnTo>
                  <a:pt x="2833354" y="467306"/>
                </a:lnTo>
                <a:lnTo>
                  <a:pt x="2815754" y="468909"/>
                </a:lnTo>
                <a:lnTo>
                  <a:pt x="2817621" y="467840"/>
                </a:lnTo>
                <a:lnTo>
                  <a:pt x="2814954" y="467573"/>
                </a:lnTo>
                <a:lnTo>
                  <a:pt x="2832021" y="463833"/>
                </a:lnTo>
                <a:lnTo>
                  <a:pt x="2826421" y="462497"/>
                </a:lnTo>
                <a:lnTo>
                  <a:pt x="2844020" y="456887"/>
                </a:lnTo>
                <a:lnTo>
                  <a:pt x="2858153" y="455818"/>
                </a:lnTo>
                <a:lnTo>
                  <a:pt x="2859487" y="455551"/>
                </a:lnTo>
                <a:lnTo>
                  <a:pt x="2851487" y="453681"/>
                </a:lnTo>
                <a:lnTo>
                  <a:pt x="2858153" y="452346"/>
                </a:lnTo>
                <a:lnTo>
                  <a:pt x="2841354" y="451811"/>
                </a:lnTo>
                <a:lnTo>
                  <a:pt x="2845887" y="450475"/>
                </a:lnTo>
                <a:lnTo>
                  <a:pt x="2844554" y="449941"/>
                </a:lnTo>
                <a:lnTo>
                  <a:pt x="2855220" y="445400"/>
                </a:lnTo>
                <a:lnTo>
                  <a:pt x="2865087" y="443530"/>
                </a:lnTo>
                <a:lnTo>
                  <a:pt x="2862953" y="444865"/>
                </a:lnTo>
                <a:lnTo>
                  <a:pt x="2862953" y="445132"/>
                </a:lnTo>
                <a:lnTo>
                  <a:pt x="2863220" y="445132"/>
                </a:lnTo>
                <a:lnTo>
                  <a:pt x="2865087" y="444865"/>
                </a:lnTo>
                <a:lnTo>
                  <a:pt x="2868020" y="444064"/>
                </a:lnTo>
                <a:lnTo>
                  <a:pt x="2871486" y="442728"/>
                </a:lnTo>
                <a:lnTo>
                  <a:pt x="2874953" y="440858"/>
                </a:lnTo>
                <a:lnTo>
                  <a:pt x="2878153" y="439522"/>
                </a:lnTo>
                <a:lnTo>
                  <a:pt x="2879220" y="438988"/>
                </a:lnTo>
                <a:lnTo>
                  <a:pt x="2879753" y="437920"/>
                </a:lnTo>
                <a:lnTo>
                  <a:pt x="2863753" y="438187"/>
                </a:lnTo>
                <a:lnTo>
                  <a:pt x="2867220" y="436851"/>
                </a:lnTo>
                <a:lnTo>
                  <a:pt x="2871753" y="435248"/>
                </a:lnTo>
                <a:lnTo>
                  <a:pt x="2877086" y="434179"/>
                </a:lnTo>
                <a:lnTo>
                  <a:pt x="2882686" y="433645"/>
                </a:lnTo>
                <a:lnTo>
                  <a:pt x="2888019" y="433378"/>
                </a:lnTo>
                <a:close/>
                <a:moveTo>
                  <a:pt x="4537075" y="425393"/>
                </a:moveTo>
                <a:lnTo>
                  <a:pt x="4538398" y="425569"/>
                </a:lnTo>
                <a:lnTo>
                  <a:pt x="4541838" y="426804"/>
                </a:lnTo>
                <a:lnTo>
                  <a:pt x="4539456" y="426981"/>
                </a:lnTo>
                <a:lnTo>
                  <a:pt x="4537075" y="425745"/>
                </a:lnTo>
                <a:lnTo>
                  <a:pt x="4537075" y="425393"/>
                </a:lnTo>
                <a:close/>
                <a:moveTo>
                  <a:pt x="2980738" y="424763"/>
                </a:moveTo>
                <a:lnTo>
                  <a:pt x="2979356" y="425281"/>
                </a:lnTo>
                <a:lnTo>
                  <a:pt x="2975382" y="427400"/>
                </a:lnTo>
                <a:lnTo>
                  <a:pt x="2971938" y="429519"/>
                </a:lnTo>
                <a:lnTo>
                  <a:pt x="2969024" y="432168"/>
                </a:lnTo>
                <a:lnTo>
                  <a:pt x="2968066" y="433126"/>
                </a:lnTo>
                <a:lnTo>
                  <a:pt x="2964785" y="434552"/>
                </a:lnTo>
                <a:lnTo>
                  <a:pt x="2958957" y="436406"/>
                </a:lnTo>
                <a:lnTo>
                  <a:pt x="2952599" y="438260"/>
                </a:lnTo>
                <a:lnTo>
                  <a:pt x="2949685" y="438790"/>
                </a:lnTo>
                <a:lnTo>
                  <a:pt x="2946771" y="439055"/>
                </a:lnTo>
                <a:lnTo>
                  <a:pt x="2943591" y="439319"/>
                </a:lnTo>
                <a:lnTo>
                  <a:pt x="2940677" y="439319"/>
                </a:lnTo>
                <a:lnTo>
                  <a:pt x="2937498" y="439055"/>
                </a:lnTo>
                <a:lnTo>
                  <a:pt x="2934584" y="438790"/>
                </a:lnTo>
                <a:lnTo>
                  <a:pt x="2931405" y="437995"/>
                </a:lnTo>
                <a:lnTo>
                  <a:pt x="2928226" y="437201"/>
                </a:lnTo>
                <a:lnTo>
                  <a:pt x="2930610" y="435876"/>
                </a:lnTo>
                <a:lnTo>
                  <a:pt x="2934849" y="434817"/>
                </a:lnTo>
                <a:lnTo>
                  <a:pt x="2945976" y="432168"/>
                </a:lnTo>
                <a:lnTo>
                  <a:pt x="2972998" y="426605"/>
                </a:lnTo>
                <a:lnTo>
                  <a:pt x="2980738" y="424763"/>
                </a:lnTo>
                <a:close/>
                <a:moveTo>
                  <a:pt x="3903103" y="422286"/>
                </a:moveTo>
                <a:lnTo>
                  <a:pt x="3903664" y="422498"/>
                </a:lnTo>
                <a:lnTo>
                  <a:pt x="3898901" y="425461"/>
                </a:lnTo>
                <a:lnTo>
                  <a:pt x="3901703" y="422498"/>
                </a:lnTo>
                <a:lnTo>
                  <a:pt x="3903103" y="422286"/>
                </a:lnTo>
                <a:close/>
                <a:moveTo>
                  <a:pt x="2991466" y="420892"/>
                </a:moveTo>
                <a:lnTo>
                  <a:pt x="2991542" y="421043"/>
                </a:lnTo>
                <a:lnTo>
                  <a:pt x="2991542" y="421573"/>
                </a:lnTo>
                <a:lnTo>
                  <a:pt x="2990482" y="421838"/>
                </a:lnTo>
                <a:lnTo>
                  <a:pt x="2988098" y="422897"/>
                </a:lnTo>
                <a:lnTo>
                  <a:pt x="2984124" y="423957"/>
                </a:lnTo>
                <a:lnTo>
                  <a:pt x="2980738" y="424763"/>
                </a:lnTo>
                <a:lnTo>
                  <a:pt x="2983594" y="423692"/>
                </a:lnTo>
                <a:lnTo>
                  <a:pt x="2987833" y="422102"/>
                </a:lnTo>
                <a:lnTo>
                  <a:pt x="2991466" y="420892"/>
                </a:lnTo>
                <a:close/>
                <a:moveTo>
                  <a:pt x="2962666" y="417600"/>
                </a:moveTo>
                <a:lnTo>
                  <a:pt x="2960811" y="417865"/>
                </a:lnTo>
                <a:lnTo>
                  <a:pt x="2955513" y="418659"/>
                </a:lnTo>
                <a:lnTo>
                  <a:pt x="2951009" y="419189"/>
                </a:lnTo>
                <a:lnTo>
                  <a:pt x="2946771" y="419719"/>
                </a:lnTo>
                <a:lnTo>
                  <a:pt x="2943327" y="420513"/>
                </a:lnTo>
                <a:lnTo>
                  <a:pt x="2938028" y="422367"/>
                </a:lnTo>
                <a:lnTo>
                  <a:pt x="2934849" y="423692"/>
                </a:lnTo>
                <a:lnTo>
                  <a:pt x="2962666" y="417600"/>
                </a:lnTo>
                <a:close/>
                <a:moveTo>
                  <a:pt x="3920790" y="415935"/>
                </a:moveTo>
                <a:lnTo>
                  <a:pt x="3933691" y="418442"/>
                </a:lnTo>
                <a:lnTo>
                  <a:pt x="3938261" y="418442"/>
                </a:lnTo>
                <a:lnTo>
                  <a:pt x="3953044" y="422063"/>
                </a:lnTo>
                <a:lnTo>
                  <a:pt x="3942024" y="423733"/>
                </a:lnTo>
                <a:lnTo>
                  <a:pt x="3955463" y="426797"/>
                </a:lnTo>
                <a:lnTo>
                  <a:pt x="3959226" y="430139"/>
                </a:lnTo>
                <a:lnTo>
                  <a:pt x="3957075" y="431810"/>
                </a:lnTo>
                <a:lnTo>
                  <a:pt x="3940411" y="429860"/>
                </a:lnTo>
                <a:lnTo>
                  <a:pt x="3927241" y="429582"/>
                </a:lnTo>
                <a:lnTo>
                  <a:pt x="3925359" y="429582"/>
                </a:lnTo>
                <a:lnTo>
                  <a:pt x="3921327" y="429025"/>
                </a:lnTo>
                <a:lnTo>
                  <a:pt x="3908426" y="420670"/>
                </a:lnTo>
                <a:lnTo>
                  <a:pt x="3909501" y="420113"/>
                </a:lnTo>
                <a:lnTo>
                  <a:pt x="3920790" y="415935"/>
                </a:lnTo>
                <a:close/>
                <a:moveTo>
                  <a:pt x="4662488" y="412755"/>
                </a:moveTo>
                <a:lnTo>
                  <a:pt x="4663017" y="413020"/>
                </a:lnTo>
                <a:lnTo>
                  <a:pt x="4665663" y="414343"/>
                </a:lnTo>
                <a:lnTo>
                  <a:pt x="4663017" y="413813"/>
                </a:lnTo>
                <a:lnTo>
                  <a:pt x="4662752" y="413020"/>
                </a:lnTo>
                <a:lnTo>
                  <a:pt x="4662488" y="412755"/>
                </a:lnTo>
                <a:close/>
                <a:moveTo>
                  <a:pt x="4525963" y="412693"/>
                </a:moveTo>
                <a:lnTo>
                  <a:pt x="4527868" y="412693"/>
                </a:lnTo>
                <a:lnTo>
                  <a:pt x="4530726" y="417456"/>
                </a:lnTo>
                <a:lnTo>
                  <a:pt x="4525963" y="412693"/>
                </a:lnTo>
                <a:close/>
                <a:moveTo>
                  <a:pt x="3935355" y="409586"/>
                </a:moveTo>
                <a:lnTo>
                  <a:pt x="3935622" y="410091"/>
                </a:lnTo>
                <a:lnTo>
                  <a:pt x="3935622" y="413122"/>
                </a:lnTo>
                <a:lnTo>
                  <a:pt x="3943351" y="414890"/>
                </a:lnTo>
                <a:lnTo>
                  <a:pt x="3935089" y="417921"/>
                </a:lnTo>
                <a:lnTo>
                  <a:pt x="3934822" y="417921"/>
                </a:lnTo>
                <a:lnTo>
                  <a:pt x="3919897" y="415648"/>
                </a:lnTo>
                <a:lnTo>
                  <a:pt x="3906838" y="420699"/>
                </a:lnTo>
                <a:lnTo>
                  <a:pt x="3910036" y="411354"/>
                </a:lnTo>
                <a:lnTo>
                  <a:pt x="3935355" y="409586"/>
                </a:lnTo>
                <a:close/>
                <a:moveTo>
                  <a:pt x="4516438" y="409518"/>
                </a:moveTo>
                <a:lnTo>
                  <a:pt x="4521345" y="410739"/>
                </a:lnTo>
                <a:lnTo>
                  <a:pt x="4521345" y="410983"/>
                </a:lnTo>
                <a:lnTo>
                  <a:pt x="4522788" y="412693"/>
                </a:lnTo>
                <a:lnTo>
                  <a:pt x="4516438" y="409518"/>
                </a:lnTo>
                <a:close/>
                <a:moveTo>
                  <a:pt x="3906839" y="406411"/>
                </a:moveTo>
                <a:lnTo>
                  <a:pt x="3906839" y="406656"/>
                </a:lnTo>
                <a:lnTo>
                  <a:pt x="3903699" y="409098"/>
                </a:lnTo>
                <a:lnTo>
                  <a:pt x="3888521" y="410563"/>
                </a:lnTo>
                <a:lnTo>
                  <a:pt x="3884596" y="412517"/>
                </a:lnTo>
                <a:lnTo>
                  <a:pt x="3883026" y="412761"/>
                </a:lnTo>
                <a:lnTo>
                  <a:pt x="3883549" y="407144"/>
                </a:lnTo>
                <a:lnTo>
                  <a:pt x="3906839" y="406411"/>
                </a:lnTo>
                <a:close/>
                <a:moveTo>
                  <a:pt x="4516749" y="396745"/>
                </a:moveTo>
                <a:lnTo>
                  <a:pt x="4518332" y="402837"/>
                </a:lnTo>
                <a:lnTo>
                  <a:pt x="4523347" y="404691"/>
                </a:lnTo>
                <a:lnTo>
                  <a:pt x="4523875" y="403102"/>
                </a:lnTo>
                <a:lnTo>
                  <a:pt x="4520708" y="400983"/>
                </a:lnTo>
                <a:lnTo>
                  <a:pt x="4517012" y="396745"/>
                </a:lnTo>
                <a:lnTo>
                  <a:pt x="4516749" y="396745"/>
                </a:lnTo>
                <a:close/>
                <a:moveTo>
                  <a:pt x="3223413" y="394301"/>
                </a:moveTo>
                <a:lnTo>
                  <a:pt x="3223353" y="394570"/>
                </a:lnTo>
                <a:lnTo>
                  <a:pt x="3223353" y="394305"/>
                </a:lnTo>
                <a:lnTo>
                  <a:pt x="3223413" y="394301"/>
                </a:lnTo>
                <a:close/>
                <a:moveTo>
                  <a:pt x="4143583" y="388876"/>
                </a:moveTo>
                <a:lnTo>
                  <a:pt x="4145654" y="389384"/>
                </a:lnTo>
                <a:lnTo>
                  <a:pt x="4148139" y="393194"/>
                </a:lnTo>
                <a:lnTo>
                  <a:pt x="4146275" y="395988"/>
                </a:lnTo>
                <a:lnTo>
                  <a:pt x="4147725" y="401576"/>
                </a:lnTo>
                <a:lnTo>
                  <a:pt x="4145032" y="398274"/>
                </a:lnTo>
                <a:lnTo>
                  <a:pt x="4144825" y="394718"/>
                </a:lnTo>
                <a:lnTo>
                  <a:pt x="4143376" y="390654"/>
                </a:lnTo>
                <a:lnTo>
                  <a:pt x="4143583" y="388876"/>
                </a:lnTo>
                <a:close/>
                <a:moveTo>
                  <a:pt x="4476750" y="374592"/>
                </a:moveTo>
                <a:lnTo>
                  <a:pt x="4477014" y="374881"/>
                </a:lnTo>
                <a:lnTo>
                  <a:pt x="4480190" y="376901"/>
                </a:lnTo>
                <a:lnTo>
                  <a:pt x="4481513" y="377767"/>
                </a:lnTo>
                <a:lnTo>
                  <a:pt x="4479925" y="377190"/>
                </a:lnTo>
                <a:lnTo>
                  <a:pt x="4476750" y="375747"/>
                </a:lnTo>
                <a:lnTo>
                  <a:pt x="4476750" y="374592"/>
                </a:lnTo>
                <a:close/>
                <a:moveTo>
                  <a:pt x="4603751" y="371480"/>
                </a:moveTo>
                <a:lnTo>
                  <a:pt x="4607243" y="371969"/>
                </a:lnTo>
                <a:lnTo>
                  <a:pt x="4606926" y="372213"/>
                </a:lnTo>
                <a:lnTo>
                  <a:pt x="4610101" y="374655"/>
                </a:lnTo>
                <a:lnTo>
                  <a:pt x="4603751" y="371480"/>
                </a:lnTo>
                <a:close/>
                <a:moveTo>
                  <a:pt x="3081085" y="369656"/>
                </a:moveTo>
                <a:lnTo>
                  <a:pt x="3075521" y="370451"/>
                </a:lnTo>
                <a:lnTo>
                  <a:pt x="3079495" y="370186"/>
                </a:lnTo>
                <a:lnTo>
                  <a:pt x="3081350" y="369656"/>
                </a:lnTo>
                <a:lnTo>
                  <a:pt x="3081085" y="369656"/>
                </a:lnTo>
                <a:close/>
                <a:moveTo>
                  <a:pt x="4709507" y="368396"/>
                </a:moveTo>
                <a:lnTo>
                  <a:pt x="4718316" y="373090"/>
                </a:lnTo>
                <a:lnTo>
                  <a:pt x="4757739" y="395354"/>
                </a:lnTo>
                <a:lnTo>
                  <a:pt x="4796897" y="418414"/>
                </a:lnTo>
                <a:lnTo>
                  <a:pt x="4835526" y="441738"/>
                </a:lnTo>
                <a:lnTo>
                  <a:pt x="4873891" y="465593"/>
                </a:lnTo>
                <a:lnTo>
                  <a:pt x="4891211" y="476799"/>
                </a:lnTo>
                <a:lnTo>
                  <a:pt x="4889768" y="475932"/>
                </a:lnTo>
                <a:lnTo>
                  <a:pt x="4889766" y="475930"/>
                </a:lnTo>
                <a:lnTo>
                  <a:pt x="4848755" y="450485"/>
                </a:lnTo>
                <a:lnTo>
                  <a:pt x="4807745" y="425305"/>
                </a:lnTo>
                <a:lnTo>
                  <a:pt x="4766205" y="400920"/>
                </a:lnTo>
                <a:lnTo>
                  <a:pt x="4724666" y="376801"/>
                </a:lnTo>
                <a:lnTo>
                  <a:pt x="4709507" y="368396"/>
                </a:lnTo>
                <a:close/>
                <a:moveTo>
                  <a:pt x="4473416" y="359952"/>
                </a:moveTo>
                <a:lnTo>
                  <a:pt x="4484546" y="367077"/>
                </a:lnTo>
                <a:lnTo>
                  <a:pt x="4492728" y="372375"/>
                </a:lnTo>
                <a:lnTo>
                  <a:pt x="4500911" y="377673"/>
                </a:lnTo>
                <a:lnTo>
                  <a:pt x="4509094" y="383235"/>
                </a:lnTo>
                <a:lnTo>
                  <a:pt x="4516221" y="388798"/>
                </a:lnTo>
                <a:lnTo>
                  <a:pt x="4522820" y="394361"/>
                </a:lnTo>
                <a:lnTo>
                  <a:pt x="4525459" y="397009"/>
                </a:lnTo>
                <a:lnTo>
                  <a:pt x="4527835" y="399658"/>
                </a:lnTo>
                <a:lnTo>
                  <a:pt x="4567956" y="421114"/>
                </a:lnTo>
                <a:lnTo>
                  <a:pt x="4573499" y="425352"/>
                </a:lnTo>
                <a:lnTo>
                  <a:pt x="4574452" y="426014"/>
                </a:lnTo>
                <a:lnTo>
                  <a:pt x="4568629" y="421119"/>
                </a:lnTo>
                <a:lnTo>
                  <a:pt x="4527866" y="399132"/>
                </a:lnTo>
                <a:lnTo>
                  <a:pt x="4525748" y="395953"/>
                </a:lnTo>
                <a:lnTo>
                  <a:pt x="4523366" y="393039"/>
                </a:lnTo>
                <a:lnTo>
                  <a:pt x="4520719" y="389595"/>
                </a:lnTo>
                <a:lnTo>
                  <a:pt x="4517807" y="386681"/>
                </a:lnTo>
                <a:lnTo>
                  <a:pt x="4514631" y="383767"/>
                </a:lnTo>
                <a:lnTo>
                  <a:pt x="4511455" y="380854"/>
                </a:lnTo>
                <a:lnTo>
                  <a:pt x="4507749" y="378205"/>
                </a:lnTo>
                <a:lnTo>
                  <a:pt x="4504308" y="375290"/>
                </a:lnTo>
                <a:lnTo>
                  <a:pt x="4500602" y="372906"/>
                </a:lnTo>
                <a:lnTo>
                  <a:pt x="4496367" y="370257"/>
                </a:lnTo>
                <a:lnTo>
                  <a:pt x="4492397" y="367873"/>
                </a:lnTo>
                <a:lnTo>
                  <a:pt x="4488162" y="366019"/>
                </a:lnTo>
                <a:lnTo>
                  <a:pt x="4484191" y="363899"/>
                </a:lnTo>
                <a:lnTo>
                  <a:pt x="4479956" y="362045"/>
                </a:lnTo>
                <a:lnTo>
                  <a:pt x="4475721" y="360721"/>
                </a:lnTo>
                <a:lnTo>
                  <a:pt x="4473416" y="359952"/>
                </a:lnTo>
                <a:close/>
                <a:moveTo>
                  <a:pt x="4427538" y="358718"/>
                </a:moveTo>
                <a:lnTo>
                  <a:pt x="4430404" y="360098"/>
                </a:lnTo>
                <a:lnTo>
                  <a:pt x="4435476" y="365068"/>
                </a:lnTo>
                <a:lnTo>
                  <a:pt x="4430845" y="362031"/>
                </a:lnTo>
                <a:lnTo>
                  <a:pt x="4427538" y="358718"/>
                </a:lnTo>
                <a:close/>
                <a:moveTo>
                  <a:pt x="3238447" y="355618"/>
                </a:moveTo>
                <a:lnTo>
                  <a:pt x="3232884" y="357737"/>
                </a:lnTo>
                <a:lnTo>
                  <a:pt x="3232619" y="357737"/>
                </a:lnTo>
                <a:lnTo>
                  <a:pt x="3233413" y="357207"/>
                </a:lnTo>
                <a:lnTo>
                  <a:pt x="3235577" y="356192"/>
                </a:lnTo>
                <a:lnTo>
                  <a:pt x="3238447" y="355618"/>
                </a:lnTo>
                <a:close/>
                <a:moveTo>
                  <a:pt x="4425950" y="355542"/>
                </a:moveTo>
                <a:lnTo>
                  <a:pt x="4427682" y="355860"/>
                </a:lnTo>
                <a:lnTo>
                  <a:pt x="4432300" y="360305"/>
                </a:lnTo>
                <a:lnTo>
                  <a:pt x="4425950" y="355542"/>
                </a:lnTo>
                <a:close/>
                <a:moveTo>
                  <a:pt x="3903960" y="354025"/>
                </a:moveTo>
                <a:lnTo>
                  <a:pt x="3908426" y="354342"/>
                </a:lnTo>
                <a:lnTo>
                  <a:pt x="3907830" y="355613"/>
                </a:lnTo>
                <a:lnTo>
                  <a:pt x="3903663" y="355295"/>
                </a:lnTo>
                <a:lnTo>
                  <a:pt x="3903960" y="354025"/>
                </a:lnTo>
                <a:close/>
                <a:moveTo>
                  <a:pt x="3876676" y="350850"/>
                </a:moveTo>
                <a:lnTo>
                  <a:pt x="3883694" y="353667"/>
                </a:lnTo>
                <a:lnTo>
                  <a:pt x="3889460" y="353667"/>
                </a:lnTo>
                <a:lnTo>
                  <a:pt x="3889710" y="353923"/>
                </a:lnTo>
                <a:lnTo>
                  <a:pt x="3890964" y="355971"/>
                </a:lnTo>
                <a:lnTo>
                  <a:pt x="3890964" y="356995"/>
                </a:lnTo>
                <a:lnTo>
                  <a:pt x="3890713" y="357764"/>
                </a:lnTo>
                <a:lnTo>
                  <a:pt x="3890462" y="358020"/>
                </a:lnTo>
                <a:lnTo>
                  <a:pt x="3889710" y="358531"/>
                </a:lnTo>
                <a:lnTo>
                  <a:pt x="3888206" y="358788"/>
                </a:lnTo>
                <a:lnTo>
                  <a:pt x="3885198" y="358531"/>
                </a:lnTo>
                <a:lnTo>
                  <a:pt x="3881188" y="357251"/>
                </a:lnTo>
                <a:lnTo>
                  <a:pt x="3876926" y="353411"/>
                </a:lnTo>
                <a:lnTo>
                  <a:pt x="3876676" y="350850"/>
                </a:lnTo>
                <a:close/>
                <a:moveTo>
                  <a:pt x="4440238" y="350778"/>
                </a:moveTo>
                <a:lnTo>
                  <a:pt x="4442680" y="351414"/>
                </a:lnTo>
                <a:lnTo>
                  <a:pt x="4443413" y="353953"/>
                </a:lnTo>
                <a:lnTo>
                  <a:pt x="4440238" y="350778"/>
                </a:lnTo>
                <a:close/>
                <a:moveTo>
                  <a:pt x="3290497" y="349576"/>
                </a:moveTo>
                <a:lnTo>
                  <a:pt x="3316931" y="370749"/>
                </a:lnTo>
                <a:lnTo>
                  <a:pt x="3343102" y="392188"/>
                </a:lnTo>
                <a:lnTo>
                  <a:pt x="3369272" y="414155"/>
                </a:lnTo>
                <a:lnTo>
                  <a:pt x="3395442" y="436387"/>
                </a:lnTo>
                <a:lnTo>
                  <a:pt x="3392270" y="433741"/>
                </a:lnTo>
                <a:lnTo>
                  <a:pt x="3389098" y="431888"/>
                </a:lnTo>
                <a:lnTo>
                  <a:pt x="3385925" y="430035"/>
                </a:lnTo>
                <a:lnTo>
                  <a:pt x="3382753" y="428448"/>
                </a:lnTo>
                <a:lnTo>
                  <a:pt x="3379581" y="427389"/>
                </a:lnTo>
                <a:lnTo>
                  <a:pt x="3376673" y="426860"/>
                </a:lnTo>
                <a:lnTo>
                  <a:pt x="3374030" y="426066"/>
                </a:lnTo>
                <a:lnTo>
                  <a:pt x="3371386" y="426066"/>
                </a:lnTo>
                <a:lnTo>
                  <a:pt x="3368743" y="426066"/>
                </a:lnTo>
                <a:lnTo>
                  <a:pt x="3366364" y="426595"/>
                </a:lnTo>
                <a:lnTo>
                  <a:pt x="3364514" y="427124"/>
                </a:lnTo>
                <a:lnTo>
                  <a:pt x="3362399" y="427653"/>
                </a:lnTo>
                <a:lnTo>
                  <a:pt x="3360548" y="428448"/>
                </a:lnTo>
                <a:lnTo>
                  <a:pt x="3359227" y="429506"/>
                </a:lnTo>
                <a:lnTo>
                  <a:pt x="3357905" y="430300"/>
                </a:lnTo>
                <a:lnTo>
                  <a:pt x="3357112" y="431359"/>
                </a:lnTo>
                <a:lnTo>
                  <a:pt x="3356583" y="432682"/>
                </a:lnTo>
                <a:lnTo>
                  <a:pt x="3356319" y="433741"/>
                </a:lnTo>
                <a:lnTo>
                  <a:pt x="3356319" y="435064"/>
                </a:lnTo>
                <a:lnTo>
                  <a:pt x="3356583" y="435858"/>
                </a:lnTo>
                <a:lnTo>
                  <a:pt x="3357376" y="437182"/>
                </a:lnTo>
                <a:lnTo>
                  <a:pt x="3358434" y="437976"/>
                </a:lnTo>
                <a:lnTo>
                  <a:pt x="3360020" y="438770"/>
                </a:lnTo>
                <a:lnTo>
                  <a:pt x="3362134" y="439299"/>
                </a:lnTo>
                <a:lnTo>
                  <a:pt x="3364514" y="440093"/>
                </a:lnTo>
                <a:lnTo>
                  <a:pt x="3367421" y="440358"/>
                </a:lnTo>
                <a:lnTo>
                  <a:pt x="3370858" y="440358"/>
                </a:lnTo>
                <a:lnTo>
                  <a:pt x="3374559" y="440358"/>
                </a:lnTo>
                <a:lnTo>
                  <a:pt x="3379053" y="439564"/>
                </a:lnTo>
                <a:lnTo>
                  <a:pt x="3384075" y="439034"/>
                </a:lnTo>
                <a:lnTo>
                  <a:pt x="3386874" y="438501"/>
                </a:lnTo>
                <a:lnTo>
                  <a:pt x="3341780" y="449621"/>
                </a:lnTo>
                <a:lnTo>
                  <a:pt x="3287853" y="462325"/>
                </a:lnTo>
                <a:lnTo>
                  <a:pt x="3249601" y="470919"/>
                </a:lnTo>
                <a:lnTo>
                  <a:pt x="3250581" y="470265"/>
                </a:lnTo>
                <a:lnTo>
                  <a:pt x="3252167" y="468942"/>
                </a:lnTo>
                <a:lnTo>
                  <a:pt x="3248823" y="471094"/>
                </a:lnTo>
                <a:lnTo>
                  <a:pt x="3233663" y="474500"/>
                </a:lnTo>
                <a:lnTo>
                  <a:pt x="3225042" y="476353"/>
                </a:lnTo>
                <a:lnTo>
                  <a:pt x="3219917" y="476353"/>
                </a:lnTo>
                <a:lnTo>
                  <a:pt x="3214630" y="476088"/>
                </a:lnTo>
                <a:lnTo>
                  <a:pt x="3212515" y="475823"/>
                </a:lnTo>
                <a:lnTo>
                  <a:pt x="3210929" y="475294"/>
                </a:lnTo>
                <a:lnTo>
                  <a:pt x="3215158" y="475029"/>
                </a:lnTo>
                <a:lnTo>
                  <a:pt x="3220181" y="474235"/>
                </a:lnTo>
                <a:lnTo>
                  <a:pt x="3225204" y="473177"/>
                </a:lnTo>
                <a:lnTo>
                  <a:pt x="3230755" y="471589"/>
                </a:lnTo>
                <a:lnTo>
                  <a:pt x="3241329" y="468942"/>
                </a:lnTo>
                <a:lnTo>
                  <a:pt x="3246351" y="467883"/>
                </a:lnTo>
                <a:lnTo>
                  <a:pt x="3251374" y="466560"/>
                </a:lnTo>
                <a:lnTo>
                  <a:pt x="3250052" y="466560"/>
                </a:lnTo>
                <a:lnTo>
                  <a:pt x="3246615" y="464178"/>
                </a:lnTo>
                <a:lnTo>
                  <a:pt x="3254282" y="459943"/>
                </a:lnTo>
                <a:lnTo>
                  <a:pt x="3236042" y="461531"/>
                </a:lnTo>
                <a:lnTo>
                  <a:pt x="3215687" y="464443"/>
                </a:lnTo>
                <a:lnTo>
                  <a:pt x="3214630" y="465501"/>
                </a:lnTo>
                <a:lnTo>
                  <a:pt x="3191367" y="471589"/>
                </a:lnTo>
                <a:lnTo>
                  <a:pt x="3200619" y="465501"/>
                </a:lnTo>
                <a:lnTo>
                  <a:pt x="3185552" y="468942"/>
                </a:lnTo>
                <a:lnTo>
                  <a:pt x="3194539" y="463119"/>
                </a:lnTo>
                <a:lnTo>
                  <a:pt x="3173921" y="468942"/>
                </a:lnTo>
                <a:lnTo>
                  <a:pt x="3175242" y="466295"/>
                </a:lnTo>
                <a:lnTo>
                  <a:pt x="3171541" y="467619"/>
                </a:lnTo>
                <a:lnTo>
                  <a:pt x="3167048" y="468413"/>
                </a:lnTo>
                <a:lnTo>
                  <a:pt x="3162818" y="468942"/>
                </a:lnTo>
                <a:lnTo>
                  <a:pt x="3158588" y="468677"/>
                </a:lnTo>
                <a:lnTo>
                  <a:pt x="3157002" y="468413"/>
                </a:lnTo>
                <a:lnTo>
                  <a:pt x="3155416" y="468148"/>
                </a:lnTo>
                <a:lnTo>
                  <a:pt x="3154623" y="467354"/>
                </a:lnTo>
                <a:lnTo>
                  <a:pt x="3153566" y="466295"/>
                </a:lnTo>
                <a:lnTo>
                  <a:pt x="3153302" y="465237"/>
                </a:lnTo>
                <a:lnTo>
                  <a:pt x="3153566" y="463649"/>
                </a:lnTo>
                <a:lnTo>
                  <a:pt x="3154623" y="462061"/>
                </a:lnTo>
                <a:lnTo>
                  <a:pt x="3155945" y="459943"/>
                </a:lnTo>
                <a:lnTo>
                  <a:pt x="3154888" y="458355"/>
                </a:lnTo>
                <a:lnTo>
                  <a:pt x="3153037" y="458091"/>
                </a:lnTo>
                <a:lnTo>
                  <a:pt x="3158060" y="452003"/>
                </a:lnTo>
                <a:lnTo>
                  <a:pt x="3169162" y="447239"/>
                </a:lnTo>
                <a:lnTo>
                  <a:pt x="3182908" y="441681"/>
                </a:lnTo>
                <a:lnTo>
                  <a:pt x="3196126" y="436123"/>
                </a:lnTo>
                <a:lnTo>
                  <a:pt x="3206699" y="431359"/>
                </a:lnTo>
                <a:lnTo>
                  <a:pt x="3204585" y="431094"/>
                </a:lnTo>
                <a:lnTo>
                  <a:pt x="3206435" y="430035"/>
                </a:lnTo>
                <a:lnTo>
                  <a:pt x="3211193" y="426595"/>
                </a:lnTo>
                <a:lnTo>
                  <a:pt x="3216216" y="423949"/>
                </a:lnTo>
                <a:lnTo>
                  <a:pt x="3220710" y="421566"/>
                </a:lnTo>
                <a:lnTo>
                  <a:pt x="3225468" y="419449"/>
                </a:lnTo>
                <a:lnTo>
                  <a:pt x="3234191" y="416008"/>
                </a:lnTo>
                <a:lnTo>
                  <a:pt x="3242650" y="412832"/>
                </a:lnTo>
                <a:lnTo>
                  <a:pt x="3246615" y="410715"/>
                </a:lnTo>
                <a:lnTo>
                  <a:pt x="3250316" y="408597"/>
                </a:lnTo>
                <a:lnTo>
                  <a:pt x="3253753" y="406215"/>
                </a:lnTo>
                <a:lnTo>
                  <a:pt x="3256925" y="403304"/>
                </a:lnTo>
                <a:lnTo>
                  <a:pt x="3260097" y="399863"/>
                </a:lnTo>
                <a:lnTo>
                  <a:pt x="3262741" y="395628"/>
                </a:lnTo>
                <a:lnTo>
                  <a:pt x="3265120" y="390600"/>
                </a:lnTo>
                <a:lnTo>
                  <a:pt x="3266706" y="384777"/>
                </a:lnTo>
                <a:lnTo>
                  <a:pt x="3243179" y="392982"/>
                </a:lnTo>
                <a:lnTo>
                  <a:pt x="3223413" y="394301"/>
                </a:lnTo>
                <a:lnTo>
                  <a:pt x="3224939" y="387424"/>
                </a:lnTo>
                <a:lnTo>
                  <a:pt x="3261419" y="362545"/>
                </a:lnTo>
                <a:lnTo>
                  <a:pt x="3262741" y="362280"/>
                </a:lnTo>
                <a:lnTo>
                  <a:pt x="3264062" y="362015"/>
                </a:lnTo>
                <a:lnTo>
                  <a:pt x="3265648" y="362280"/>
                </a:lnTo>
                <a:lnTo>
                  <a:pt x="3267499" y="362545"/>
                </a:lnTo>
                <a:lnTo>
                  <a:pt x="3270935" y="363603"/>
                </a:lnTo>
                <a:lnTo>
                  <a:pt x="3273843" y="364927"/>
                </a:lnTo>
                <a:lnTo>
                  <a:pt x="3275693" y="365456"/>
                </a:lnTo>
                <a:lnTo>
                  <a:pt x="3267763" y="360957"/>
                </a:lnTo>
                <a:lnTo>
                  <a:pt x="3268820" y="358310"/>
                </a:lnTo>
                <a:lnTo>
                  <a:pt x="3270407" y="356722"/>
                </a:lnTo>
                <a:lnTo>
                  <a:pt x="3271728" y="355399"/>
                </a:lnTo>
                <a:lnTo>
                  <a:pt x="3273843" y="354869"/>
                </a:lnTo>
                <a:lnTo>
                  <a:pt x="3275693" y="354605"/>
                </a:lnTo>
                <a:lnTo>
                  <a:pt x="3278073" y="354605"/>
                </a:lnTo>
                <a:lnTo>
                  <a:pt x="3282038" y="355399"/>
                </a:lnTo>
                <a:lnTo>
                  <a:pt x="3285739" y="356457"/>
                </a:lnTo>
                <a:lnTo>
                  <a:pt x="3287325" y="356457"/>
                </a:lnTo>
                <a:lnTo>
                  <a:pt x="3288911" y="356457"/>
                </a:lnTo>
                <a:lnTo>
                  <a:pt x="3289704" y="356193"/>
                </a:lnTo>
                <a:lnTo>
                  <a:pt x="3290497" y="354869"/>
                </a:lnTo>
                <a:lnTo>
                  <a:pt x="3290497" y="353546"/>
                </a:lnTo>
                <a:lnTo>
                  <a:pt x="3290497" y="351429"/>
                </a:lnTo>
                <a:lnTo>
                  <a:pt x="3290232" y="349841"/>
                </a:lnTo>
                <a:lnTo>
                  <a:pt x="3290497" y="349576"/>
                </a:lnTo>
                <a:close/>
                <a:moveTo>
                  <a:pt x="4419600" y="349192"/>
                </a:moveTo>
                <a:lnTo>
                  <a:pt x="4419864" y="349192"/>
                </a:lnTo>
                <a:lnTo>
                  <a:pt x="4423039" y="349689"/>
                </a:lnTo>
                <a:lnTo>
                  <a:pt x="4423833" y="349440"/>
                </a:lnTo>
                <a:lnTo>
                  <a:pt x="4424362" y="350184"/>
                </a:lnTo>
                <a:lnTo>
                  <a:pt x="4428331" y="353905"/>
                </a:lnTo>
                <a:lnTo>
                  <a:pt x="4430713" y="357130"/>
                </a:lnTo>
                <a:lnTo>
                  <a:pt x="4426479" y="354153"/>
                </a:lnTo>
                <a:lnTo>
                  <a:pt x="4423569" y="353657"/>
                </a:lnTo>
                <a:lnTo>
                  <a:pt x="4423833" y="353409"/>
                </a:lnTo>
                <a:lnTo>
                  <a:pt x="4420129" y="351425"/>
                </a:lnTo>
                <a:lnTo>
                  <a:pt x="4420129" y="350681"/>
                </a:lnTo>
                <a:lnTo>
                  <a:pt x="4419600" y="349192"/>
                </a:lnTo>
                <a:close/>
                <a:moveTo>
                  <a:pt x="4419600" y="347604"/>
                </a:moveTo>
                <a:lnTo>
                  <a:pt x="4423040" y="347922"/>
                </a:lnTo>
                <a:lnTo>
                  <a:pt x="4424363" y="349192"/>
                </a:lnTo>
                <a:lnTo>
                  <a:pt x="4419600" y="347604"/>
                </a:lnTo>
                <a:close/>
                <a:moveTo>
                  <a:pt x="4441826" y="347603"/>
                </a:moveTo>
                <a:lnTo>
                  <a:pt x="4441599" y="349191"/>
                </a:lnTo>
                <a:lnTo>
                  <a:pt x="4440238" y="348397"/>
                </a:lnTo>
                <a:lnTo>
                  <a:pt x="4441826" y="347603"/>
                </a:lnTo>
                <a:close/>
                <a:moveTo>
                  <a:pt x="4425950" y="346017"/>
                </a:moveTo>
                <a:lnTo>
                  <a:pt x="4426177" y="346017"/>
                </a:lnTo>
                <a:lnTo>
                  <a:pt x="4427538" y="347605"/>
                </a:lnTo>
                <a:lnTo>
                  <a:pt x="4425950" y="346017"/>
                </a:lnTo>
                <a:close/>
                <a:moveTo>
                  <a:pt x="3204272" y="341050"/>
                </a:moveTo>
                <a:lnTo>
                  <a:pt x="3196590" y="344758"/>
                </a:lnTo>
                <a:lnTo>
                  <a:pt x="3204802" y="341050"/>
                </a:lnTo>
                <a:lnTo>
                  <a:pt x="3204272" y="341050"/>
                </a:lnTo>
                <a:close/>
                <a:moveTo>
                  <a:pt x="4410075" y="339667"/>
                </a:moveTo>
                <a:lnTo>
                  <a:pt x="4412615" y="339667"/>
                </a:lnTo>
                <a:lnTo>
                  <a:pt x="4414838" y="341255"/>
                </a:lnTo>
                <a:lnTo>
                  <a:pt x="4411345" y="341028"/>
                </a:lnTo>
                <a:lnTo>
                  <a:pt x="4410075" y="339667"/>
                </a:lnTo>
                <a:close/>
                <a:moveTo>
                  <a:pt x="4445311" y="339223"/>
                </a:moveTo>
                <a:lnTo>
                  <a:pt x="4445216" y="339794"/>
                </a:lnTo>
                <a:lnTo>
                  <a:pt x="4463495" y="353098"/>
                </a:lnTo>
                <a:lnTo>
                  <a:pt x="4445311" y="339223"/>
                </a:lnTo>
                <a:close/>
                <a:moveTo>
                  <a:pt x="3832933" y="335019"/>
                </a:moveTo>
                <a:lnTo>
                  <a:pt x="3830290" y="336607"/>
                </a:lnTo>
                <a:lnTo>
                  <a:pt x="3833727" y="335019"/>
                </a:lnTo>
                <a:lnTo>
                  <a:pt x="3833462" y="335019"/>
                </a:lnTo>
                <a:lnTo>
                  <a:pt x="3832933" y="335019"/>
                </a:lnTo>
                <a:close/>
                <a:moveTo>
                  <a:pt x="3886379" y="333386"/>
                </a:moveTo>
                <a:lnTo>
                  <a:pt x="3886637" y="333386"/>
                </a:lnTo>
                <a:lnTo>
                  <a:pt x="3891797" y="335013"/>
                </a:lnTo>
                <a:lnTo>
                  <a:pt x="3892313" y="337995"/>
                </a:lnTo>
                <a:lnTo>
                  <a:pt x="3900826" y="337995"/>
                </a:lnTo>
                <a:lnTo>
                  <a:pt x="3903664" y="337724"/>
                </a:lnTo>
                <a:lnTo>
                  <a:pt x="3903664" y="340976"/>
                </a:lnTo>
                <a:lnTo>
                  <a:pt x="3901600" y="342873"/>
                </a:lnTo>
                <a:lnTo>
                  <a:pt x="3899536" y="343687"/>
                </a:lnTo>
                <a:lnTo>
                  <a:pt x="3897472" y="344229"/>
                </a:lnTo>
                <a:lnTo>
                  <a:pt x="3896182" y="344499"/>
                </a:lnTo>
                <a:lnTo>
                  <a:pt x="3894635" y="344229"/>
                </a:lnTo>
                <a:lnTo>
                  <a:pt x="3893603" y="343957"/>
                </a:lnTo>
                <a:lnTo>
                  <a:pt x="3892313" y="343144"/>
                </a:lnTo>
                <a:lnTo>
                  <a:pt x="3891281" y="342060"/>
                </a:lnTo>
                <a:lnTo>
                  <a:pt x="3889217" y="340434"/>
                </a:lnTo>
                <a:lnTo>
                  <a:pt x="3887669" y="338265"/>
                </a:lnTo>
                <a:lnTo>
                  <a:pt x="3886379" y="337452"/>
                </a:lnTo>
                <a:lnTo>
                  <a:pt x="3885606" y="336910"/>
                </a:lnTo>
                <a:lnTo>
                  <a:pt x="3884316" y="336368"/>
                </a:lnTo>
                <a:lnTo>
                  <a:pt x="3883026" y="336097"/>
                </a:lnTo>
                <a:lnTo>
                  <a:pt x="3888185" y="336097"/>
                </a:lnTo>
                <a:lnTo>
                  <a:pt x="3886379" y="333386"/>
                </a:lnTo>
                <a:close/>
                <a:moveTo>
                  <a:pt x="4418013" y="333316"/>
                </a:moveTo>
                <a:lnTo>
                  <a:pt x="4422165" y="334904"/>
                </a:lnTo>
                <a:lnTo>
                  <a:pt x="4424363" y="336491"/>
                </a:lnTo>
                <a:lnTo>
                  <a:pt x="4418013" y="333316"/>
                </a:lnTo>
                <a:close/>
                <a:moveTo>
                  <a:pt x="3251958" y="329130"/>
                </a:moveTo>
                <a:lnTo>
                  <a:pt x="3250103" y="329925"/>
                </a:lnTo>
                <a:lnTo>
                  <a:pt x="3259375" y="331249"/>
                </a:lnTo>
                <a:lnTo>
                  <a:pt x="3256726" y="334428"/>
                </a:lnTo>
                <a:lnTo>
                  <a:pt x="3264939" y="330719"/>
                </a:lnTo>
                <a:lnTo>
                  <a:pt x="3275006" y="338136"/>
                </a:lnTo>
                <a:lnTo>
                  <a:pt x="3274211" y="338401"/>
                </a:lnTo>
                <a:lnTo>
                  <a:pt x="3264674" y="342904"/>
                </a:lnTo>
                <a:lnTo>
                  <a:pt x="3246394" y="351115"/>
                </a:lnTo>
                <a:lnTo>
                  <a:pt x="3235577" y="356192"/>
                </a:lnTo>
                <a:lnTo>
                  <a:pt x="3233148" y="356677"/>
                </a:lnTo>
                <a:lnTo>
                  <a:pt x="3224936" y="357737"/>
                </a:lnTo>
                <a:lnTo>
                  <a:pt x="3215664" y="359326"/>
                </a:lnTo>
                <a:lnTo>
                  <a:pt x="3206127" y="360651"/>
                </a:lnTo>
                <a:lnTo>
                  <a:pt x="3198709" y="362240"/>
                </a:lnTo>
                <a:lnTo>
                  <a:pt x="3196060" y="362770"/>
                </a:lnTo>
                <a:lnTo>
                  <a:pt x="3194735" y="363564"/>
                </a:lnTo>
                <a:lnTo>
                  <a:pt x="3194735" y="363829"/>
                </a:lnTo>
                <a:lnTo>
                  <a:pt x="3194735" y="364359"/>
                </a:lnTo>
                <a:lnTo>
                  <a:pt x="3195265" y="364889"/>
                </a:lnTo>
                <a:lnTo>
                  <a:pt x="3196060" y="365154"/>
                </a:lnTo>
                <a:lnTo>
                  <a:pt x="3198974" y="365948"/>
                </a:lnTo>
                <a:lnTo>
                  <a:pt x="3204007" y="367008"/>
                </a:lnTo>
                <a:lnTo>
                  <a:pt x="3203766" y="367128"/>
                </a:lnTo>
                <a:lnTo>
                  <a:pt x="3201821" y="367537"/>
                </a:lnTo>
                <a:lnTo>
                  <a:pt x="3201358" y="367537"/>
                </a:lnTo>
                <a:lnTo>
                  <a:pt x="3200828" y="367537"/>
                </a:lnTo>
                <a:lnTo>
                  <a:pt x="3200298" y="367802"/>
                </a:lnTo>
                <a:lnTo>
                  <a:pt x="3200563" y="367802"/>
                </a:lnTo>
                <a:lnTo>
                  <a:pt x="3201821" y="367537"/>
                </a:lnTo>
                <a:lnTo>
                  <a:pt x="3202153" y="367537"/>
                </a:lnTo>
                <a:lnTo>
                  <a:pt x="3202683" y="367537"/>
                </a:lnTo>
                <a:lnTo>
                  <a:pt x="3203213" y="367273"/>
                </a:lnTo>
                <a:lnTo>
                  <a:pt x="3203477" y="367273"/>
                </a:lnTo>
                <a:lnTo>
                  <a:pt x="3203766" y="367128"/>
                </a:lnTo>
                <a:lnTo>
                  <a:pt x="3225731" y="362505"/>
                </a:lnTo>
                <a:lnTo>
                  <a:pt x="3211425" y="365948"/>
                </a:lnTo>
                <a:lnTo>
                  <a:pt x="3200298" y="368862"/>
                </a:lnTo>
                <a:lnTo>
                  <a:pt x="3191556" y="371776"/>
                </a:lnTo>
                <a:lnTo>
                  <a:pt x="3185198" y="374159"/>
                </a:lnTo>
                <a:lnTo>
                  <a:pt x="3183344" y="375219"/>
                </a:lnTo>
                <a:lnTo>
                  <a:pt x="3182019" y="376279"/>
                </a:lnTo>
                <a:lnTo>
                  <a:pt x="3181489" y="376808"/>
                </a:lnTo>
                <a:lnTo>
                  <a:pt x="3181489" y="377868"/>
                </a:lnTo>
                <a:lnTo>
                  <a:pt x="3182019" y="378397"/>
                </a:lnTo>
                <a:lnTo>
                  <a:pt x="3183609" y="378927"/>
                </a:lnTo>
                <a:lnTo>
                  <a:pt x="3185463" y="379457"/>
                </a:lnTo>
                <a:lnTo>
                  <a:pt x="3188112" y="379722"/>
                </a:lnTo>
                <a:lnTo>
                  <a:pt x="3186523" y="380781"/>
                </a:lnTo>
                <a:lnTo>
                  <a:pt x="3237652" y="359591"/>
                </a:lnTo>
                <a:lnTo>
                  <a:pt x="3250898" y="357472"/>
                </a:lnTo>
                <a:lnTo>
                  <a:pt x="3194470" y="395879"/>
                </a:lnTo>
                <a:lnTo>
                  <a:pt x="3178840" y="395879"/>
                </a:lnTo>
                <a:lnTo>
                  <a:pt x="3187847" y="401177"/>
                </a:lnTo>
                <a:lnTo>
                  <a:pt x="3186258" y="402766"/>
                </a:lnTo>
                <a:lnTo>
                  <a:pt x="3184403" y="403826"/>
                </a:lnTo>
                <a:lnTo>
                  <a:pt x="3182284" y="404885"/>
                </a:lnTo>
                <a:lnTo>
                  <a:pt x="3180694" y="405415"/>
                </a:lnTo>
                <a:lnTo>
                  <a:pt x="3176456" y="405945"/>
                </a:lnTo>
                <a:lnTo>
                  <a:pt x="3172747" y="406210"/>
                </a:lnTo>
                <a:lnTo>
                  <a:pt x="3169568" y="406475"/>
                </a:lnTo>
                <a:lnTo>
                  <a:pt x="3166389" y="406739"/>
                </a:lnTo>
                <a:lnTo>
                  <a:pt x="3165594" y="407004"/>
                </a:lnTo>
                <a:lnTo>
                  <a:pt x="3164799" y="407534"/>
                </a:lnTo>
                <a:lnTo>
                  <a:pt x="3164534" y="408064"/>
                </a:lnTo>
                <a:lnTo>
                  <a:pt x="3164269" y="409123"/>
                </a:lnTo>
                <a:lnTo>
                  <a:pt x="3159766" y="411242"/>
                </a:lnTo>
                <a:lnTo>
                  <a:pt x="3180429" y="405945"/>
                </a:lnTo>
                <a:lnTo>
                  <a:pt x="3181754" y="408064"/>
                </a:lnTo>
                <a:lnTo>
                  <a:pt x="3173542" y="412302"/>
                </a:lnTo>
                <a:lnTo>
                  <a:pt x="3177250" y="413097"/>
                </a:lnTo>
                <a:lnTo>
                  <a:pt x="3151288" y="422367"/>
                </a:lnTo>
                <a:lnTo>
                  <a:pt x="3149434" y="419454"/>
                </a:lnTo>
                <a:lnTo>
                  <a:pt x="3129300" y="422632"/>
                </a:lnTo>
                <a:lnTo>
                  <a:pt x="3128505" y="424751"/>
                </a:lnTo>
                <a:lnTo>
                  <a:pt x="3147050" y="424221"/>
                </a:lnTo>
                <a:lnTo>
                  <a:pt x="3147579" y="426076"/>
                </a:lnTo>
                <a:lnTo>
                  <a:pt x="3143606" y="429254"/>
                </a:lnTo>
                <a:lnTo>
                  <a:pt x="3143341" y="429254"/>
                </a:lnTo>
                <a:lnTo>
                  <a:pt x="3142811" y="429519"/>
                </a:lnTo>
                <a:lnTo>
                  <a:pt x="3130890" y="428724"/>
                </a:lnTo>
                <a:lnTo>
                  <a:pt x="3121617" y="429254"/>
                </a:lnTo>
                <a:lnTo>
                  <a:pt x="3114200" y="429784"/>
                </a:lnTo>
                <a:lnTo>
                  <a:pt x="3111285" y="430049"/>
                </a:lnTo>
                <a:lnTo>
                  <a:pt x="3108901" y="430844"/>
                </a:lnTo>
                <a:lnTo>
                  <a:pt x="3107047" y="431373"/>
                </a:lnTo>
                <a:lnTo>
                  <a:pt x="3105722" y="432433"/>
                </a:lnTo>
                <a:lnTo>
                  <a:pt x="3104927" y="433492"/>
                </a:lnTo>
                <a:lnTo>
                  <a:pt x="3104398" y="434817"/>
                </a:lnTo>
                <a:lnTo>
                  <a:pt x="3104927" y="435876"/>
                </a:lnTo>
                <a:lnTo>
                  <a:pt x="3105457" y="437466"/>
                </a:lnTo>
                <a:lnTo>
                  <a:pt x="3106782" y="438790"/>
                </a:lnTo>
                <a:lnTo>
                  <a:pt x="3108636" y="440644"/>
                </a:lnTo>
                <a:lnTo>
                  <a:pt x="3106517" y="441174"/>
                </a:lnTo>
                <a:lnTo>
                  <a:pt x="3103868" y="441704"/>
                </a:lnTo>
                <a:lnTo>
                  <a:pt x="3097510" y="442233"/>
                </a:lnTo>
                <a:lnTo>
                  <a:pt x="3092211" y="442763"/>
                </a:lnTo>
                <a:lnTo>
                  <a:pt x="3090622" y="442763"/>
                </a:lnTo>
                <a:lnTo>
                  <a:pt x="3089827" y="444617"/>
                </a:lnTo>
                <a:lnTo>
                  <a:pt x="3079495" y="445942"/>
                </a:lnTo>
                <a:lnTo>
                  <a:pt x="3087973" y="446471"/>
                </a:lnTo>
                <a:lnTo>
                  <a:pt x="3086383" y="447531"/>
                </a:lnTo>
                <a:lnTo>
                  <a:pt x="3090357" y="446736"/>
                </a:lnTo>
                <a:lnTo>
                  <a:pt x="3096980" y="446207"/>
                </a:lnTo>
                <a:lnTo>
                  <a:pt x="3112080" y="444352"/>
                </a:lnTo>
                <a:lnTo>
                  <a:pt x="3119233" y="443822"/>
                </a:lnTo>
                <a:lnTo>
                  <a:pt x="3124267" y="443028"/>
                </a:lnTo>
                <a:lnTo>
                  <a:pt x="3125856" y="442763"/>
                </a:lnTo>
                <a:lnTo>
                  <a:pt x="3126563" y="442233"/>
                </a:lnTo>
                <a:lnTo>
                  <a:pt x="3129035" y="444352"/>
                </a:lnTo>
                <a:lnTo>
                  <a:pt x="3127181" y="445412"/>
                </a:lnTo>
                <a:lnTo>
                  <a:pt x="3125061" y="446207"/>
                </a:lnTo>
                <a:lnTo>
                  <a:pt x="3122147" y="446736"/>
                </a:lnTo>
                <a:lnTo>
                  <a:pt x="3118968" y="447266"/>
                </a:lnTo>
                <a:lnTo>
                  <a:pt x="3111550" y="448325"/>
                </a:lnTo>
                <a:lnTo>
                  <a:pt x="3106480" y="448663"/>
                </a:lnTo>
                <a:lnTo>
                  <a:pt x="3106517" y="448590"/>
                </a:lnTo>
                <a:lnTo>
                  <a:pt x="3106517" y="448325"/>
                </a:lnTo>
                <a:lnTo>
                  <a:pt x="3106252" y="448325"/>
                </a:lnTo>
                <a:lnTo>
                  <a:pt x="3105016" y="448325"/>
                </a:lnTo>
                <a:lnTo>
                  <a:pt x="3105457" y="448061"/>
                </a:lnTo>
                <a:lnTo>
                  <a:pt x="3092704" y="449409"/>
                </a:lnTo>
                <a:lnTo>
                  <a:pt x="3087973" y="449650"/>
                </a:lnTo>
                <a:lnTo>
                  <a:pt x="3081879" y="450179"/>
                </a:lnTo>
                <a:lnTo>
                  <a:pt x="3077906" y="450974"/>
                </a:lnTo>
                <a:lnTo>
                  <a:pt x="3092704" y="449409"/>
                </a:lnTo>
                <a:lnTo>
                  <a:pt x="3102686" y="448902"/>
                </a:lnTo>
                <a:lnTo>
                  <a:pt x="3099774" y="450011"/>
                </a:lnTo>
                <a:lnTo>
                  <a:pt x="3096980" y="450709"/>
                </a:lnTo>
                <a:lnTo>
                  <a:pt x="3090887" y="451769"/>
                </a:lnTo>
                <a:lnTo>
                  <a:pt x="3085058" y="452563"/>
                </a:lnTo>
                <a:lnTo>
                  <a:pt x="3080555" y="453623"/>
                </a:lnTo>
                <a:lnTo>
                  <a:pt x="3077906" y="454153"/>
                </a:lnTo>
                <a:lnTo>
                  <a:pt x="3077376" y="454153"/>
                </a:lnTo>
                <a:lnTo>
                  <a:pt x="3078171" y="454418"/>
                </a:lnTo>
                <a:lnTo>
                  <a:pt x="3082409" y="454683"/>
                </a:lnTo>
                <a:lnTo>
                  <a:pt x="3073932" y="461040"/>
                </a:lnTo>
                <a:lnTo>
                  <a:pt x="3077111" y="459715"/>
                </a:lnTo>
                <a:lnTo>
                  <a:pt x="3083204" y="457066"/>
                </a:lnTo>
                <a:lnTo>
                  <a:pt x="3090092" y="453888"/>
                </a:lnTo>
                <a:lnTo>
                  <a:pt x="3097245" y="450974"/>
                </a:lnTo>
                <a:lnTo>
                  <a:pt x="3099774" y="450011"/>
                </a:lnTo>
                <a:lnTo>
                  <a:pt x="3102278" y="449385"/>
                </a:lnTo>
                <a:lnTo>
                  <a:pt x="3104133" y="448856"/>
                </a:lnTo>
                <a:lnTo>
                  <a:pt x="3104199" y="448815"/>
                </a:lnTo>
                <a:lnTo>
                  <a:pt x="3106480" y="448663"/>
                </a:lnTo>
                <a:lnTo>
                  <a:pt x="3105987" y="449650"/>
                </a:lnTo>
                <a:lnTo>
                  <a:pt x="3104133" y="451504"/>
                </a:lnTo>
                <a:lnTo>
                  <a:pt x="3101219" y="454153"/>
                </a:lnTo>
                <a:lnTo>
                  <a:pt x="3103868" y="452828"/>
                </a:lnTo>
                <a:lnTo>
                  <a:pt x="3106782" y="452034"/>
                </a:lnTo>
                <a:lnTo>
                  <a:pt x="3109431" y="451504"/>
                </a:lnTo>
                <a:lnTo>
                  <a:pt x="3112345" y="450974"/>
                </a:lnTo>
                <a:lnTo>
                  <a:pt x="3114994" y="450709"/>
                </a:lnTo>
                <a:lnTo>
                  <a:pt x="3117908" y="450709"/>
                </a:lnTo>
                <a:lnTo>
                  <a:pt x="3121088" y="450974"/>
                </a:lnTo>
                <a:lnTo>
                  <a:pt x="3124002" y="451504"/>
                </a:lnTo>
                <a:lnTo>
                  <a:pt x="3121617" y="454683"/>
                </a:lnTo>
                <a:lnTo>
                  <a:pt x="3118968" y="457596"/>
                </a:lnTo>
                <a:lnTo>
                  <a:pt x="3116054" y="459980"/>
                </a:lnTo>
                <a:lnTo>
                  <a:pt x="3112875" y="462099"/>
                </a:lnTo>
                <a:lnTo>
                  <a:pt x="3109166" y="463423"/>
                </a:lnTo>
                <a:lnTo>
                  <a:pt x="3105192" y="464483"/>
                </a:lnTo>
                <a:lnTo>
                  <a:pt x="3100689" y="464748"/>
                </a:lnTo>
                <a:lnTo>
                  <a:pt x="3095920" y="464748"/>
                </a:lnTo>
                <a:lnTo>
                  <a:pt x="3117908" y="465807"/>
                </a:lnTo>
                <a:lnTo>
                  <a:pt x="3114994" y="467662"/>
                </a:lnTo>
                <a:lnTo>
                  <a:pt x="3112080" y="468986"/>
                </a:lnTo>
                <a:lnTo>
                  <a:pt x="3109166" y="470310"/>
                </a:lnTo>
                <a:lnTo>
                  <a:pt x="3106252" y="471370"/>
                </a:lnTo>
                <a:lnTo>
                  <a:pt x="3103073" y="472429"/>
                </a:lnTo>
                <a:lnTo>
                  <a:pt x="3099894" y="473224"/>
                </a:lnTo>
                <a:lnTo>
                  <a:pt x="3096715" y="473754"/>
                </a:lnTo>
                <a:lnTo>
                  <a:pt x="3093271" y="474019"/>
                </a:lnTo>
                <a:lnTo>
                  <a:pt x="3108901" y="474019"/>
                </a:lnTo>
                <a:lnTo>
                  <a:pt x="3083734" y="483819"/>
                </a:lnTo>
                <a:lnTo>
                  <a:pt x="3077111" y="484084"/>
                </a:lnTo>
                <a:lnTo>
                  <a:pt x="3074197" y="484349"/>
                </a:lnTo>
                <a:lnTo>
                  <a:pt x="3071812" y="484614"/>
                </a:lnTo>
                <a:lnTo>
                  <a:pt x="3070223" y="485144"/>
                </a:lnTo>
                <a:lnTo>
                  <a:pt x="3069693" y="485938"/>
                </a:lnTo>
                <a:lnTo>
                  <a:pt x="3069163" y="486468"/>
                </a:lnTo>
                <a:lnTo>
                  <a:pt x="3069163" y="487263"/>
                </a:lnTo>
                <a:lnTo>
                  <a:pt x="3069693" y="488057"/>
                </a:lnTo>
                <a:lnTo>
                  <a:pt x="3070488" y="489117"/>
                </a:lnTo>
                <a:lnTo>
                  <a:pt x="3071283" y="490176"/>
                </a:lnTo>
                <a:lnTo>
                  <a:pt x="3070488" y="492560"/>
                </a:lnTo>
                <a:lnTo>
                  <a:pt x="3073137" y="494149"/>
                </a:lnTo>
                <a:lnTo>
                  <a:pt x="3071812" y="496003"/>
                </a:lnTo>
                <a:lnTo>
                  <a:pt x="3070753" y="497858"/>
                </a:lnTo>
                <a:lnTo>
                  <a:pt x="3069163" y="499447"/>
                </a:lnTo>
                <a:lnTo>
                  <a:pt x="3067839" y="500771"/>
                </a:lnTo>
                <a:lnTo>
                  <a:pt x="3065719" y="502361"/>
                </a:lnTo>
                <a:lnTo>
                  <a:pt x="3063600" y="503420"/>
                </a:lnTo>
                <a:lnTo>
                  <a:pt x="3059096" y="505804"/>
                </a:lnTo>
                <a:lnTo>
                  <a:pt x="3054063" y="507658"/>
                </a:lnTo>
                <a:lnTo>
                  <a:pt x="3048500" y="508718"/>
                </a:lnTo>
                <a:lnTo>
                  <a:pt x="3042936" y="509777"/>
                </a:lnTo>
                <a:lnTo>
                  <a:pt x="3037373" y="510572"/>
                </a:lnTo>
                <a:lnTo>
                  <a:pt x="3031810" y="511102"/>
                </a:lnTo>
                <a:lnTo>
                  <a:pt x="3026511" y="511367"/>
                </a:lnTo>
                <a:lnTo>
                  <a:pt x="3017504" y="511631"/>
                </a:lnTo>
                <a:lnTo>
                  <a:pt x="3011941" y="511367"/>
                </a:lnTo>
                <a:lnTo>
                  <a:pt x="3010881" y="511631"/>
                </a:lnTo>
                <a:lnTo>
                  <a:pt x="3015120" y="512426"/>
                </a:lnTo>
                <a:lnTo>
                  <a:pt x="3000549" y="516664"/>
                </a:lnTo>
                <a:lnTo>
                  <a:pt x="3032075" y="514015"/>
                </a:lnTo>
                <a:lnTo>
                  <a:pt x="3030485" y="515340"/>
                </a:lnTo>
                <a:lnTo>
                  <a:pt x="2970613" y="526465"/>
                </a:lnTo>
                <a:lnTo>
                  <a:pt x="2940677" y="531497"/>
                </a:lnTo>
                <a:lnTo>
                  <a:pt x="2910741" y="536530"/>
                </a:lnTo>
                <a:lnTo>
                  <a:pt x="2921338" y="533616"/>
                </a:lnTo>
                <a:lnTo>
                  <a:pt x="2916835" y="533881"/>
                </a:lnTo>
                <a:lnTo>
                  <a:pt x="2918954" y="531233"/>
                </a:lnTo>
                <a:lnTo>
                  <a:pt x="2916570" y="530968"/>
                </a:lnTo>
                <a:lnTo>
                  <a:pt x="2921868" y="528584"/>
                </a:lnTo>
                <a:lnTo>
                  <a:pt x="2909417" y="530703"/>
                </a:lnTo>
                <a:lnTo>
                  <a:pt x="2905178" y="524081"/>
                </a:lnTo>
                <a:lnTo>
                  <a:pt x="2917364" y="514545"/>
                </a:lnTo>
                <a:lnTo>
                  <a:pt x="2921868" y="513751"/>
                </a:lnTo>
                <a:lnTo>
                  <a:pt x="2925577" y="513221"/>
                </a:lnTo>
                <a:lnTo>
                  <a:pt x="2929551" y="513221"/>
                </a:lnTo>
                <a:lnTo>
                  <a:pt x="2932730" y="513486"/>
                </a:lnTo>
                <a:lnTo>
                  <a:pt x="2934054" y="514015"/>
                </a:lnTo>
                <a:lnTo>
                  <a:pt x="2935644" y="514545"/>
                </a:lnTo>
                <a:lnTo>
                  <a:pt x="2937233" y="515340"/>
                </a:lnTo>
                <a:lnTo>
                  <a:pt x="2938293" y="516664"/>
                </a:lnTo>
                <a:lnTo>
                  <a:pt x="2939088" y="517724"/>
                </a:lnTo>
                <a:lnTo>
                  <a:pt x="2940412" y="519578"/>
                </a:lnTo>
                <a:lnTo>
                  <a:pt x="2941207" y="521432"/>
                </a:lnTo>
                <a:lnTo>
                  <a:pt x="2941737" y="523286"/>
                </a:lnTo>
                <a:lnTo>
                  <a:pt x="2942002" y="523286"/>
                </a:lnTo>
                <a:lnTo>
                  <a:pt x="2943856" y="523021"/>
                </a:lnTo>
                <a:lnTo>
                  <a:pt x="2966375" y="522756"/>
                </a:lnTo>
                <a:lnTo>
                  <a:pt x="2974057" y="522227"/>
                </a:lnTo>
                <a:lnTo>
                  <a:pt x="2979356" y="521697"/>
                </a:lnTo>
                <a:lnTo>
                  <a:pt x="2982535" y="521167"/>
                </a:lnTo>
                <a:lnTo>
                  <a:pt x="2983329" y="520637"/>
                </a:lnTo>
                <a:lnTo>
                  <a:pt x="2983329" y="520108"/>
                </a:lnTo>
                <a:lnTo>
                  <a:pt x="2982535" y="519843"/>
                </a:lnTo>
                <a:lnTo>
                  <a:pt x="2981475" y="519313"/>
                </a:lnTo>
                <a:lnTo>
                  <a:pt x="2977766" y="518518"/>
                </a:lnTo>
                <a:lnTo>
                  <a:pt x="2976971" y="516134"/>
                </a:lnTo>
                <a:lnTo>
                  <a:pt x="3005318" y="494944"/>
                </a:lnTo>
                <a:lnTo>
                  <a:pt x="3001079" y="495474"/>
                </a:lnTo>
                <a:lnTo>
                  <a:pt x="2997370" y="496798"/>
                </a:lnTo>
                <a:lnTo>
                  <a:pt x="2994191" y="497858"/>
                </a:lnTo>
                <a:lnTo>
                  <a:pt x="2990482" y="499712"/>
                </a:lnTo>
                <a:lnTo>
                  <a:pt x="2987568" y="501566"/>
                </a:lnTo>
                <a:lnTo>
                  <a:pt x="2984654" y="503420"/>
                </a:lnTo>
                <a:lnTo>
                  <a:pt x="2979621" y="507658"/>
                </a:lnTo>
                <a:lnTo>
                  <a:pt x="2975382" y="511102"/>
                </a:lnTo>
                <a:lnTo>
                  <a:pt x="2973527" y="512161"/>
                </a:lnTo>
                <a:lnTo>
                  <a:pt x="2971673" y="513486"/>
                </a:lnTo>
                <a:lnTo>
                  <a:pt x="2970348" y="514015"/>
                </a:lnTo>
                <a:lnTo>
                  <a:pt x="2968759" y="514015"/>
                </a:lnTo>
                <a:lnTo>
                  <a:pt x="2967434" y="513486"/>
                </a:lnTo>
                <a:lnTo>
                  <a:pt x="2966375" y="511896"/>
                </a:lnTo>
                <a:lnTo>
                  <a:pt x="2953923" y="515075"/>
                </a:lnTo>
                <a:lnTo>
                  <a:pt x="2959487" y="509777"/>
                </a:lnTo>
                <a:lnTo>
                  <a:pt x="2959487" y="509557"/>
                </a:lnTo>
                <a:lnTo>
                  <a:pt x="2959752" y="509512"/>
                </a:lnTo>
                <a:lnTo>
                  <a:pt x="2959487" y="509512"/>
                </a:lnTo>
                <a:lnTo>
                  <a:pt x="2959487" y="509557"/>
                </a:lnTo>
                <a:lnTo>
                  <a:pt x="2958162" y="509777"/>
                </a:lnTo>
                <a:lnTo>
                  <a:pt x="2952599" y="508983"/>
                </a:lnTo>
                <a:lnTo>
                  <a:pt x="2951804" y="507128"/>
                </a:lnTo>
                <a:lnTo>
                  <a:pt x="2963196" y="502096"/>
                </a:lnTo>
                <a:lnTo>
                  <a:pt x="2972468" y="493090"/>
                </a:lnTo>
                <a:lnTo>
                  <a:pt x="2970083" y="492560"/>
                </a:lnTo>
                <a:lnTo>
                  <a:pt x="2973527" y="486998"/>
                </a:lnTo>
                <a:lnTo>
                  <a:pt x="2967964" y="489647"/>
                </a:lnTo>
                <a:lnTo>
                  <a:pt x="2962931" y="492030"/>
                </a:lnTo>
                <a:lnTo>
                  <a:pt x="2954453" y="496798"/>
                </a:lnTo>
                <a:lnTo>
                  <a:pt x="2948625" y="500507"/>
                </a:lnTo>
                <a:lnTo>
                  <a:pt x="2944916" y="503420"/>
                </a:lnTo>
                <a:lnTo>
                  <a:pt x="2943591" y="504480"/>
                </a:lnTo>
                <a:lnTo>
                  <a:pt x="2944386" y="503685"/>
                </a:lnTo>
                <a:lnTo>
                  <a:pt x="2947565" y="501036"/>
                </a:lnTo>
                <a:lnTo>
                  <a:pt x="2952864" y="495739"/>
                </a:lnTo>
                <a:lnTo>
                  <a:pt x="2948360" y="498652"/>
                </a:lnTo>
                <a:lnTo>
                  <a:pt x="2943856" y="501301"/>
                </a:lnTo>
                <a:lnTo>
                  <a:pt x="2939353" y="503685"/>
                </a:lnTo>
                <a:lnTo>
                  <a:pt x="2935644" y="505274"/>
                </a:lnTo>
                <a:lnTo>
                  <a:pt x="2932200" y="506069"/>
                </a:lnTo>
                <a:lnTo>
                  <a:pt x="2929551" y="506334"/>
                </a:lnTo>
                <a:lnTo>
                  <a:pt x="2928226" y="506334"/>
                </a:lnTo>
                <a:lnTo>
                  <a:pt x="2927431" y="505804"/>
                </a:lnTo>
                <a:lnTo>
                  <a:pt x="2926902" y="505274"/>
                </a:lnTo>
                <a:lnTo>
                  <a:pt x="2926637" y="504480"/>
                </a:lnTo>
                <a:lnTo>
                  <a:pt x="2936704" y="493620"/>
                </a:lnTo>
                <a:lnTo>
                  <a:pt x="2936439" y="492295"/>
                </a:lnTo>
                <a:lnTo>
                  <a:pt x="2940148" y="489117"/>
                </a:lnTo>
                <a:lnTo>
                  <a:pt x="2943856" y="486468"/>
                </a:lnTo>
                <a:lnTo>
                  <a:pt x="2948095" y="484084"/>
                </a:lnTo>
                <a:lnTo>
                  <a:pt x="2952334" y="482230"/>
                </a:lnTo>
                <a:lnTo>
                  <a:pt x="2957102" y="480641"/>
                </a:lnTo>
                <a:lnTo>
                  <a:pt x="2961871" y="479316"/>
                </a:lnTo>
                <a:lnTo>
                  <a:pt x="2966904" y="478257"/>
                </a:lnTo>
                <a:lnTo>
                  <a:pt x="2971938" y="477462"/>
                </a:lnTo>
                <a:lnTo>
                  <a:pt x="2976971" y="477197"/>
                </a:lnTo>
                <a:lnTo>
                  <a:pt x="2982270" y="476932"/>
                </a:lnTo>
                <a:lnTo>
                  <a:pt x="2987303" y="476932"/>
                </a:lnTo>
                <a:lnTo>
                  <a:pt x="2992602" y="477197"/>
                </a:lnTo>
                <a:lnTo>
                  <a:pt x="3002404" y="478257"/>
                </a:lnTo>
                <a:lnTo>
                  <a:pt x="3011411" y="479581"/>
                </a:lnTo>
                <a:lnTo>
                  <a:pt x="3008232" y="476932"/>
                </a:lnTo>
                <a:lnTo>
                  <a:pt x="3011941" y="475873"/>
                </a:lnTo>
                <a:lnTo>
                  <a:pt x="2998430" y="476138"/>
                </a:lnTo>
                <a:lnTo>
                  <a:pt x="3024657" y="465013"/>
                </a:lnTo>
                <a:lnTo>
                  <a:pt x="3015650" y="467662"/>
                </a:lnTo>
                <a:lnTo>
                  <a:pt x="3009292" y="469251"/>
                </a:lnTo>
                <a:lnTo>
                  <a:pt x="3002933" y="470840"/>
                </a:lnTo>
                <a:lnTo>
                  <a:pt x="2996046" y="472429"/>
                </a:lnTo>
                <a:lnTo>
                  <a:pt x="2989423" y="473489"/>
                </a:lnTo>
                <a:lnTo>
                  <a:pt x="2986508" y="473754"/>
                </a:lnTo>
                <a:lnTo>
                  <a:pt x="2983594" y="473754"/>
                </a:lnTo>
                <a:lnTo>
                  <a:pt x="2980680" y="473754"/>
                </a:lnTo>
                <a:lnTo>
                  <a:pt x="2978296" y="473489"/>
                </a:lnTo>
                <a:lnTo>
                  <a:pt x="2995516" y="470310"/>
                </a:lnTo>
                <a:lnTo>
                  <a:pt x="2985184" y="467132"/>
                </a:lnTo>
                <a:lnTo>
                  <a:pt x="2983859" y="462364"/>
                </a:lnTo>
                <a:lnTo>
                  <a:pt x="2965050" y="457861"/>
                </a:lnTo>
                <a:lnTo>
                  <a:pt x="2964785" y="457861"/>
                </a:lnTo>
                <a:lnTo>
                  <a:pt x="2964520" y="457861"/>
                </a:lnTo>
                <a:lnTo>
                  <a:pt x="2964255" y="457861"/>
                </a:lnTo>
                <a:lnTo>
                  <a:pt x="2962931" y="458126"/>
                </a:lnTo>
                <a:lnTo>
                  <a:pt x="2961076" y="458126"/>
                </a:lnTo>
                <a:lnTo>
                  <a:pt x="2968229" y="451239"/>
                </a:lnTo>
                <a:lnTo>
                  <a:pt x="2961606" y="449650"/>
                </a:lnTo>
                <a:lnTo>
                  <a:pt x="2962136" y="447531"/>
                </a:lnTo>
                <a:lnTo>
                  <a:pt x="2962931" y="445677"/>
                </a:lnTo>
                <a:lnTo>
                  <a:pt x="2964255" y="444087"/>
                </a:lnTo>
                <a:lnTo>
                  <a:pt x="2965580" y="442763"/>
                </a:lnTo>
                <a:lnTo>
                  <a:pt x="2967434" y="441439"/>
                </a:lnTo>
                <a:lnTo>
                  <a:pt x="2969024" y="440644"/>
                </a:lnTo>
                <a:lnTo>
                  <a:pt x="2971143" y="439585"/>
                </a:lnTo>
                <a:lnTo>
                  <a:pt x="2973527" y="439055"/>
                </a:lnTo>
                <a:lnTo>
                  <a:pt x="2975912" y="438525"/>
                </a:lnTo>
                <a:lnTo>
                  <a:pt x="2978296" y="438260"/>
                </a:lnTo>
                <a:lnTo>
                  <a:pt x="2983594" y="438260"/>
                </a:lnTo>
                <a:lnTo>
                  <a:pt x="2988893" y="438525"/>
                </a:lnTo>
                <a:lnTo>
                  <a:pt x="2994721" y="439319"/>
                </a:lnTo>
                <a:lnTo>
                  <a:pt x="3000284" y="440379"/>
                </a:lnTo>
                <a:lnTo>
                  <a:pt x="3005848" y="441704"/>
                </a:lnTo>
                <a:lnTo>
                  <a:pt x="3010881" y="443293"/>
                </a:lnTo>
                <a:lnTo>
                  <a:pt x="3015915" y="444617"/>
                </a:lnTo>
                <a:lnTo>
                  <a:pt x="3023332" y="447531"/>
                </a:lnTo>
                <a:lnTo>
                  <a:pt x="3025981" y="448856"/>
                </a:lnTo>
                <a:lnTo>
                  <a:pt x="3027836" y="449650"/>
                </a:lnTo>
                <a:lnTo>
                  <a:pt x="3031280" y="449650"/>
                </a:lnTo>
                <a:lnTo>
                  <a:pt x="3035254" y="449385"/>
                </a:lnTo>
                <a:lnTo>
                  <a:pt x="3038698" y="448856"/>
                </a:lnTo>
                <a:lnTo>
                  <a:pt x="3041877" y="448325"/>
                </a:lnTo>
                <a:lnTo>
                  <a:pt x="3045585" y="447001"/>
                </a:lnTo>
                <a:lnTo>
                  <a:pt x="3048500" y="445942"/>
                </a:lnTo>
                <a:lnTo>
                  <a:pt x="3051679" y="444087"/>
                </a:lnTo>
                <a:lnTo>
                  <a:pt x="3054593" y="442233"/>
                </a:lnTo>
                <a:lnTo>
                  <a:pt x="3029955" y="445412"/>
                </a:lnTo>
                <a:lnTo>
                  <a:pt x="3033929" y="440644"/>
                </a:lnTo>
                <a:lnTo>
                  <a:pt x="3028366" y="439585"/>
                </a:lnTo>
                <a:lnTo>
                  <a:pt x="3022802" y="438525"/>
                </a:lnTo>
                <a:lnTo>
                  <a:pt x="3017504" y="437201"/>
                </a:lnTo>
                <a:lnTo>
                  <a:pt x="3012206" y="435611"/>
                </a:lnTo>
                <a:lnTo>
                  <a:pt x="3020948" y="431903"/>
                </a:lnTo>
                <a:lnTo>
                  <a:pt x="3029425" y="428195"/>
                </a:lnTo>
                <a:lnTo>
                  <a:pt x="3038168" y="425281"/>
                </a:lnTo>
                <a:lnTo>
                  <a:pt x="3046910" y="422367"/>
                </a:lnTo>
                <a:lnTo>
                  <a:pt x="3056182" y="419983"/>
                </a:lnTo>
                <a:lnTo>
                  <a:pt x="3060148" y="419051"/>
                </a:lnTo>
                <a:lnTo>
                  <a:pt x="3083469" y="414951"/>
                </a:lnTo>
                <a:lnTo>
                  <a:pt x="3074197" y="416275"/>
                </a:lnTo>
                <a:lnTo>
                  <a:pt x="3065190" y="417865"/>
                </a:lnTo>
                <a:lnTo>
                  <a:pt x="3060148" y="419051"/>
                </a:lnTo>
                <a:lnTo>
                  <a:pt x="3059361" y="419189"/>
                </a:lnTo>
                <a:lnTo>
                  <a:pt x="3064395" y="416540"/>
                </a:lnTo>
                <a:lnTo>
                  <a:pt x="3069163" y="413891"/>
                </a:lnTo>
                <a:lnTo>
                  <a:pt x="3074197" y="411772"/>
                </a:lnTo>
                <a:lnTo>
                  <a:pt x="3079230" y="409653"/>
                </a:lnTo>
                <a:lnTo>
                  <a:pt x="3084529" y="408329"/>
                </a:lnTo>
                <a:lnTo>
                  <a:pt x="3089827" y="407004"/>
                </a:lnTo>
                <a:lnTo>
                  <a:pt x="3091881" y="406613"/>
                </a:lnTo>
                <a:lnTo>
                  <a:pt x="3100954" y="405415"/>
                </a:lnTo>
                <a:lnTo>
                  <a:pt x="3095390" y="405945"/>
                </a:lnTo>
                <a:lnTo>
                  <a:pt x="3091881" y="406613"/>
                </a:lnTo>
                <a:lnTo>
                  <a:pt x="3072872" y="409123"/>
                </a:lnTo>
                <a:lnTo>
                  <a:pt x="3085058" y="398793"/>
                </a:lnTo>
                <a:lnTo>
                  <a:pt x="3083204" y="399588"/>
                </a:lnTo>
                <a:lnTo>
                  <a:pt x="3096715" y="392701"/>
                </a:lnTo>
                <a:lnTo>
                  <a:pt x="3083204" y="397734"/>
                </a:lnTo>
                <a:lnTo>
                  <a:pt x="3083469" y="397734"/>
                </a:lnTo>
                <a:lnTo>
                  <a:pt x="3083999" y="397469"/>
                </a:lnTo>
                <a:lnTo>
                  <a:pt x="3084264" y="397469"/>
                </a:lnTo>
                <a:lnTo>
                  <a:pt x="3084794" y="397469"/>
                </a:lnTo>
                <a:lnTo>
                  <a:pt x="3085058" y="397204"/>
                </a:lnTo>
                <a:lnTo>
                  <a:pt x="3085853" y="397204"/>
                </a:lnTo>
                <a:lnTo>
                  <a:pt x="3086118" y="397204"/>
                </a:lnTo>
                <a:lnTo>
                  <a:pt x="3086648" y="397204"/>
                </a:lnTo>
                <a:lnTo>
                  <a:pt x="3084794" y="397998"/>
                </a:lnTo>
                <a:lnTo>
                  <a:pt x="3081615" y="399323"/>
                </a:lnTo>
                <a:lnTo>
                  <a:pt x="3073932" y="402237"/>
                </a:lnTo>
                <a:lnTo>
                  <a:pt x="3070753" y="403296"/>
                </a:lnTo>
                <a:lnTo>
                  <a:pt x="3068633" y="404356"/>
                </a:lnTo>
                <a:lnTo>
                  <a:pt x="3068369" y="405150"/>
                </a:lnTo>
                <a:lnTo>
                  <a:pt x="3068633" y="405415"/>
                </a:lnTo>
                <a:lnTo>
                  <a:pt x="3069163" y="405680"/>
                </a:lnTo>
                <a:lnTo>
                  <a:pt x="3071018" y="405680"/>
                </a:lnTo>
                <a:lnTo>
                  <a:pt x="3063865" y="410183"/>
                </a:lnTo>
                <a:lnTo>
                  <a:pt x="3057507" y="414156"/>
                </a:lnTo>
                <a:lnTo>
                  <a:pt x="3050884" y="417335"/>
                </a:lnTo>
                <a:lnTo>
                  <a:pt x="3043996" y="420513"/>
                </a:lnTo>
                <a:lnTo>
                  <a:pt x="3036843" y="423162"/>
                </a:lnTo>
                <a:lnTo>
                  <a:pt x="3029690" y="425546"/>
                </a:lnTo>
                <a:lnTo>
                  <a:pt x="3022008" y="427665"/>
                </a:lnTo>
                <a:lnTo>
                  <a:pt x="3013795" y="429519"/>
                </a:lnTo>
                <a:lnTo>
                  <a:pt x="3017769" y="425811"/>
                </a:lnTo>
                <a:lnTo>
                  <a:pt x="3019888" y="424487"/>
                </a:lnTo>
                <a:lnTo>
                  <a:pt x="3022273" y="423162"/>
                </a:lnTo>
                <a:lnTo>
                  <a:pt x="3024657" y="421838"/>
                </a:lnTo>
                <a:lnTo>
                  <a:pt x="3027041" y="421043"/>
                </a:lnTo>
                <a:lnTo>
                  <a:pt x="3032340" y="419189"/>
                </a:lnTo>
                <a:lnTo>
                  <a:pt x="3010881" y="425811"/>
                </a:lnTo>
                <a:lnTo>
                  <a:pt x="3014325" y="422897"/>
                </a:lnTo>
                <a:lnTo>
                  <a:pt x="2998430" y="433492"/>
                </a:lnTo>
                <a:lnTo>
                  <a:pt x="2977766" y="436671"/>
                </a:lnTo>
                <a:lnTo>
                  <a:pt x="2978826" y="434552"/>
                </a:lnTo>
                <a:lnTo>
                  <a:pt x="2965580" y="437730"/>
                </a:lnTo>
                <a:lnTo>
                  <a:pt x="2966110" y="436141"/>
                </a:lnTo>
                <a:lnTo>
                  <a:pt x="2967169" y="434817"/>
                </a:lnTo>
                <a:lnTo>
                  <a:pt x="2967964" y="433227"/>
                </a:lnTo>
                <a:lnTo>
                  <a:pt x="2968066" y="433126"/>
                </a:lnTo>
                <a:lnTo>
                  <a:pt x="2970878" y="431903"/>
                </a:lnTo>
                <a:lnTo>
                  <a:pt x="2976706" y="429254"/>
                </a:lnTo>
                <a:lnTo>
                  <a:pt x="2989158" y="423162"/>
                </a:lnTo>
                <a:lnTo>
                  <a:pt x="2995251" y="420513"/>
                </a:lnTo>
                <a:lnTo>
                  <a:pt x="2997654" y="419421"/>
                </a:lnTo>
                <a:lnTo>
                  <a:pt x="3002404" y="418394"/>
                </a:lnTo>
                <a:lnTo>
                  <a:pt x="3011676" y="416275"/>
                </a:lnTo>
                <a:lnTo>
                  <a:pt x="3019888" y="414686"/>
                </a:lnTo>
                <a:lnTo>
                  <a:pt x="3026511" y="413361"/>
                </a:lnTo>
                <a:lnTo>
                  <a:pt x="3023067" y="413361"/>
                </a:lnTo>
                <a:lnTo>
                  <a:pt x="3019888" y="413361"/>
                </a:lnTo>
                <a:lnTo>
                  <a:pt x="3016709" y="413891"/>
                </a:lnTo>
                <a:lnTo>
                  <a:pt x="3013795" y="414156"/>
                </a:lnTo>
                <a:lnTo>
                  <a:pt x="3007437" y="416010"/>
                </a:lnTo>
                <a:lnTo>
                  <a:pt x="3001079" y="417865"/>
                </a:lnTo>
                <a:lnTo>
                  <a:pt x="2997654" y="419421"/>
                </a:lnTo>
                <a:lnTo>
                  <a:pt x="2992602" y="420513"/>
                </a:lnTo>
                <a:lnTo>
                  <a:pt x="2991466" y="420892"/>
                </a:lnTo>
                <a:lnTo>
                  <a:pt x="2991277" y="420513"/>
                </a:lnTo>
                <a:lnTo>
                  <a:pt x="2990217" y="420248"/>
                </a:lnTo>
                <a:lnTo>
                  <a:pt x="2986773" y="419983"/>
                </a:lnTo>
                <a:lnTo>
                  <a:pt x="2980680" y="419719"/>
                </a:lnTo>
                <a:lnTo>
                  <a:pt x="2918689" y="432962"/>
                </a:lnTo>
                <a:lnTo>
                  <a:pt x="2920279" y="432168"/>
                </a:lnTo>
                <a:lnTo>
                  <a:pt x="2922398" y="430844"/>
                </a:lnTo>
                <a:lnTo>
                  <a:pt x="2926637" y="429519"/>
                </a:lnTo>
                <a:lnTo>
                  <a:pt x="2930610" y="428195"/>
                </a:lnTo>
                <a:lnTo>
                  <a:pt x="2934054" y="427400"/>
                </a:lnTo>
                <a:lnTo>
                  <a:pt x="2935644" y="427135"/>
                </a:lnTo>
                <a:lnTo>
                  <a:pt x="2925842" y="428460"/>
                </a:lnTo>
                <a:lnTo>
                  <a:pt x="2927696" y="427135"/>
                </a:lnTo>
                <a:lnTo>
                  <a:pt x="2916305" y="427930"/>
                </a:lnTo>
                <a:lnTo>
                  <a:pt x="2917894" y="426605"/>
                </a:lnTo>
                <a:lnTo>
                  <a:pt x="2919749" y="425016"/>
                </a:lnTo>
                <a:lnTo>
                  <a:pt x="2921868" y="423957"/>
                </a:lnTo>
                <a:lnTo>
                  <a:pt x="2923723" y="422897"/>
                </a:lnTo>
                <a:lnTo>
                  <a:pt x="2925842" y="422102"/>
                </a:lnTo>
                <a:lnTo>
                  <a:pt x="2927961" y="421573"/>
                </a:lnTo>
                <a:lnTo>
                  <a:pt x="2932730" y="420513"/>
                </a:lnTo>
                <a:lnTo>
                  <a:pt x="2901469" y="425811"/>
                </a:lnTo>
                <a:lnTo>
                  <a:pt x="2909417" y="422897"/>
                </a:lnTo>
                <a:lnTo>
                  <a:pt x="2916570" y="420513"/>
                </a:lnTo>
                <a:lnTo>
                  <a:pt x="2929286" y="416010"/>
                </a:lnTo>
                <a:lnTo>
                  <a:pt x="2941737" y="411242"/>
                </a:lnTo>
                <a:lnTo>
                  <a:pt x="2948890" y="408858"/>
                </a:lnTo>
                <a:lnTo>
                  <a:pt x="2957102" y="406210"/>
                </a:lnTo>
                <a:lnTo>
                  <a:pt x="2973527" y="407534"/>
                </a:lnTo>
                <a:lnTo>
                  <a:pt x="2971673" y="405680"/>
                </a:lnTo>
                <a:lnTo>
                  <a:pt x="2992072" y="404356"/>
                </a:lnTo>
                <a:lnTo>
                  <a:pt x="2990217" y="402502"/>
                </a:lnTo>
                <a:lnTo>
                  <a:pt x="3000019" y="400383"/>
                </a:lnTo>
                <a:lnTo>
                  <a:pt x="2994191" y="399853"/>
                </a:lnTo>
                <a:lnTo>
                  <a:pt x="2988628" y="399853"/>
                </a:lnTo>
                <a:lnTo>
                  <a:pt x="2982535" y="400383"/>
                </a:lnTo>
                <a:lnTo>
                  <a:pt x="2976971" y="401177"/>
                </a:lnTo>
                <a:lnTo>
                  <a:pt x="2993396" y="394290"/>
                </a:lnTo>
                <a:lnTo>
                  <a:pt x="2989158" y="392966"/>
                </a:lnTo>
                <a:lnTo>
                  <a:pt x="2988893" y="392966"/>
                </a:lnTo>
                <a:lnTo>
                  <a:pt x="2989952" y="392436"/>
                </a:lnTo>
                <a:lnTo>
                  <a:pt x="3023332" y="391641"/>
                </a:lnTo>
                <a:lnTo>
                  <a:pt x="3023862" y="393496"/>
                </a:lnTo>
                <a:lnTo>
                  <a:pt x="3035519" y="391907"/>
                </a:lnTo>
                <a:lnTo>
                  <a:pt x="3025717" y="390052"/>
                </a:lnTo>
                <a:lnTo>
                  <a:pt x="3027306" y="388993"/>
                </a:lnTo>
                <a:lnTo>
                  <a:pt x="3029425" y="387933"/>
                </a:lnTo>
                <a:lnTo>
                  <a:pt x="3031810" y="387403"/>
                </a:lnTo>
                <a:lnTo>
                  <a:pt x="3034459" y="387139"/>
                </a:lnTo>
                <a:lnTo>
                  <a:pt x="3037638" y="386874"/>
                </a:lnTo>
                <a:lnTo>
                  <a:pt x="3040817" y="386874"/>
                </a:lnTo>
                <a:lnTo>
                  <a:pt x="3047970" y="387139"/>
                </a:lnTo>
                <a:lnTo>
                  <a:pt x="3054858" y="387668"/>
                </a:lnTo>
                <a:lnTo>
                  <a:pt x="3061746" y="388198"/>
                </a:lnTo>
                <a:lnTo>
                  <a:pt x="3071283" y="389787"/>
                </a:lnTo>
                <a:lnTo>
                  <a:pt x="3065454" y="388198"/>
                </a:lnTo>
                <a:lnTo>
                  <a:pt x="3060156" y="387403"/>
                </a:lnTo>
                <a:lnTo>
                  <a:pt x="3054858" y="386609"/>
                </a:lnTo>
                <a:lnTo>
                  <a:pt x="3049824" y="386344"/>
                </a:lnTo>
                <a:lnTo>
                  <a:pt x="3041347" y="386079"/>
                </a:lnTo>
                <a:lnTo>
                  <a:pt x="3035254" y="386079"/>
                </a:lnTo>
                <a:lnTo>
                  <a:pt x="3031280" y="386079"/>
                </a:lnTo>
                <a:lnTo>
                  <a:pt x="3030485" y="386079"/>
                </a:lnTo>
                <a:lnTo>
                  <a:pt x="3030485" y="385814"/>
                </a:lnTo>
                <a:lnTo>
                  <a:pt x="3030750" y="385814"/>
                </a:lnTo>
                <a:lnTo>
                  <a:pt x="3033929" y="384225"/>
                </a:lnTo>
                <a:lnTo>
                  <a:pt x="3041612" y="381311"/>
                </a:lnTo>
                <a:lnTo>
                  <a:pt x="3036048" y="380517"/>
                </a:lnTo>
                <a:lnTo>
                  <a:pt x="3036843" y="379192"/>
                </a:lnTo>
                <a:lnTo>
                  <a:pt x="3038433" y="378397"/>
                </a:lnTo>
                <a:lnTo>
                  <a:pt x="3040287" y="377868"/>
                </a:lnTo>
                <a:lnTo>
                  <a:pt x="3042142" y="377338"/>
                </a:lnTo>
                <a:lnTo>
                  <a:pt x="3046380" y="376808"/>
                </a:lnTo>
                <a:lnTo>
                  <a:pt x="3050354" y="376808"/>
                </a:lnTo>
                <a:lnTo>
                  <a:pt x="3053533" y="376808"/>
                </a:lnTo>
                <a:lnTo>
                  <a:pt x="3054328" y="376544"/>
                </a:lnTo>
                <a:lnTo>
                  <a:pt x="3052208" y="376279"/>
                </a:lnTo>
                <a:lnTo>
                  <a:pt x="3046380" y="375219"/>
                </a:lnTo>
                <a:lnTo>
                  <a:pt x="3070488" y="371246"/>
                </a:lnTo>
                <a:lnTo>
                  <a:pt x="3067839" y="371246"/>
                </a:lnTo>
                <a:lnTo>
                  <a:pt x="3066249" y="369656"/>
                </a:lnTo>
                <a:lnTo>
                  <a:pt x="3058831" y="369922"/>
                </a:lnTo>
                <a:lnTo>
                  <a:pt x="3085853" y="363299"/>
                </a:lnTo>
                <a:lnTo>
                  <a:pt x="3084794" y="365154"/>
                </a:lnTo>
                <a:lnTo>
                  <a:pt x="3091946" y="364624"/>
                </a:lnTo>
                <a:lnTo>
                  <a:pt x="3095125" y="364359"/>
                </a:lnTo>
                <a:lnTo>
                  <a:pt x="3098304" y="364359"/>
                </a:lnTo>
                <a:lnTo>
                  <a:pt x="3101219" y="364624"/>
                </a:lnTo>
                <a:lnTo>
                  <a:pt x="3103603" y="365154"/>
                </a:lnTo>
                <a:lnTo>
                  <a:pt x="3105987" y="365948"/>
                </a:lnTo>
                <a:lnTo>
                  <a:pt x="3107047" y="367008"/>
                </a:lnTo>
                <a:lnTo>
                  <a:pt x="3108106" y="367802"/>
                </a:lnTo>
                <a:lnTo>
                  <a:pt x="3115524" y="363299"/>
                </a:lnTo>
                <a:lnTo>
                  <a:pt x="3108106" y="362240"/>
                </a:lnTo>
                <a:lnTo>
                  <a:pt x="3109696" y="361445"/>
                </a:lnTo>
                <a:lnTo>
                  <a:pt x="3096185" y="361445"/>
                </a:lnTo>
                <a:lnTo>
                  <a:pt x="3095125" y="359591"/>
                </a:lnTo>
                <a:lnTo>
                  <a:pt x="3100954" y="359591"/>
                </a:lnTo>
                <a:lnTo>
                  <a:pt x="3107577" y="359061"/>
                </a:lnTo>
                <a:lnTo>
                  <a:pt x="3121088" y="358002"/>
                </a:lnTo>
                <a:lnTo>
                  <a:pt x="3134598" y="356677"/>
                </a:lnTo>
                <a:lnTo>
                  <a:pt x="3147050" y="355088"/>
                </a:lnTo>
                <a:lnTo>
                  <a:pt x="3150229" y="354558"/>
                </a:lnTo>
                <a:lnTo>
                  <a:pt x="3151023" y="354294"/>
                </a:lnTo>
                <a:lnTo>
                  <a:pt x="3151023" y="354029"/>
                </a:lnTo>
                <a:lnTo>
                  <a:pt x="3149699" y="353499"/>
                </a:lnTo>
                <a:lnTo>
                  <a:pt x="3147315" y="352969"/>
                </a:lnTo>
                <a:lnTo>
                  <a:pt x="3140956" y="352439"/>
                </a:lnTo>
                <a:lnTo>
                  <a:pt x="3137777" y="352175"/>
                </a:lnTo>
                <a:lnTo>
                  <a:pt x="3151818" y="345553"/>
                </a:lnTo>
                <a:lnTo>
                  <a:pt x="3160561" y="343699"/>
                </a:lnTo>
                <a:lnTo>
                  <a:pt x="3160561" y="346082"/>
                </a:lnTo>
                <a:lnTo>
                  <a:pt x="3169038" y="345553"/>
                </a:lnTo>
                <a:lnTo>
                  <a:pt x="3163475" y="344228"/>
                </a:lnTo>
                <a:lnTo>
                  <a:pt x="3219902" y="333633"/>
                </a:lnTo>
                <a:lnTo>
                  <a:pt x="3219108" y="335487"/>
                </a:lnTo>
                <a:lnTo>
                  <a:pt x="3231029" y="332574"/>
                </a:lnTo>
                <a:lnTo>
                  <a:pt x="3236592" y="331249"/>
                </a:lnTo>
                <a:lnTo>
                  <a:pt x="3242686" y="330454"/>
                </a:lnTo>
                <a:lnTo>
                  <a:pt x="3251958" y="329130"/>
                </a:lnTo>
                <a:close/>
                <a:moveTo>
                  <a:pt x="3271827" y="328600"/>
                </a:moveTo>
                <a:lnTo>
                  <a:pt x="3281364" y="330454"/>
                </a:lnTo>
                <a:lnTo>
                  <a:pt x="3279509" y="334428"/>
                </a:lnTo>
                <a:lnTo>
                  <a:pt x="3271827" y="328600"/>
                </a:lnTo>
                <a:close/>
                <a:moveTo>
                  <a:pt x="4391025" y="328554"/>
                </a:moveTo>
                <a:lnTo>
                  <a:pt x="4398490" y="330621"/>
                </a:lnTo>
                <a:lnTo>
                  <a:pt x="4407243" y="334498"/>
                </a:lnTo>
                <a:lnTo>
                  <a:pt x="4410075" y="338633"/>
                </a:lnTo>
                <a:lnTo>
                  <a:pt x="4406986" y="337858"/>
                </a:lnTo>
                <a:lnTo>
                  <a:pt x="4404154" y="335273"/>
                </a:lnTo>
                <a:lnTo>
                  <a:pt x="4406213" y="337858"/>
                </a:lnTo>
                <a:lnTo>
                  <a:pt x="4404669" y="339667"/>
                </a:lnTo>
                <a:lnTo>
                  <a:pt x="4398233" y="333206"/>
                </a:lnTo>
                <a:lnTo>
                  <a:pt x="4400807" y="333464"/>
                </a:lnTo>
                <a:lnTo>
                  <a:pt x="4397150" y="331629"/>
                </a:lnTo>
                <a:lnTo>
                  <a:pt x="4397086" y="331730"/>
                </a:lnTo>
                <a:lnTo>
                  <a:pt x="4394777" y="330822"/>
                </a:lnTo>
                <a:lnTo>
                  <a:pt x="4394208" y="330152"/>
                </a:lnTo>
                <a:lnTo>
                  <a:pt x="4391025" y="328554"/>
                </a:lnTo>
                <a:close/>
                <a:moveTo>
                  <a:pt x="4402138" y="325378"/>
                </a:moveTo>
                <a:lnTo>
                  <a:pt x="4413250" y="329083"/>
                </a:lnTo>
                <a:lnTo>
                  <a:pt x="4417748" y="332522"/>
                </a:lnTo>
                <a:lnTo>
                  <a:pt x="4418013" y="334639"/>
                </a:lnTo>
                <a:lnTo>
                  <a:pt x="4424627" y="338607"/>
                </a:lnTo>
                <a:lnTo>
                  <a:pt x="4419336" y="336226"/>
                </a:lnTo>
                <a:lnTo>
                  <a:pt x="4422511" y="338343"/>
                </a:lnTo>
                <a:lnTo>
                  <a:pt x="4427538" y="341783"/>
                </a:lnTo>
                <a:lnTo>
                  <a:pt x="4424892" y="341783"/>
                </a:lnTo>
                <a:lnTo>
                  <a:pt x="4419865" y="338872"/>
                </a:lnTo>
                <a:lnTo>
                  <a:pt x="4425950" y="344428"/>
                </a:lnTo>
                <a:lnTo>
                  <a:pt x="4418365" y="340713"/>
                </a:lnTo>
                <a:lnTo>
                  <a:pt x="4427538" y="349192"/>
                </a:lnTo>
                <a:lnTo>
                  <a:pt x="4416425" y="342048"/>
                </a:lnTo>
                <a:lnTo>
                  <a:pt x="4417536" y="342048"/>
                </a:lnTo>
                <a:lnTo>
                  <a:pt x="4420314" y="343107"/>
                </a:lnTo>
                <a:lnTo>
                  <a:pt x="4417659" y="340367"/>
                </a:lnTo>
                <a:lnTo>
                  <a:pt x="4412986" y="338079"/>
                </a:lnTo>
                <a:lnTo>
                  <a:pt x="4407165" y="333316"/>
                </a:lnTo>
                <a:lnTo>
                  <a:pt x="4407165" y="332522"/>
                </a:lnTo>
                <a:lnTo>
                  <a:pt x="4395788" y="326172"/>
                </a:lnTo>
                <a:lnTo>
                  <a:pt x="4406636" y="330935"/>
                </a:lnTo>
                <a:lnTo>
                  <a:pt x="4404254" y="328818"/>
                </a:lnTo>
                <a:lnTo>
                  <a:pt x="4413250" y="334904"/>
                </a:lnTo>
                <a:lnTo>
                  <a:pt x="4411398" y="333316"/>
                </a:lnTo>
                <a:lnTo>
                  <a:pt x="4408488" y="331464"/>
                </a:lnTo>
                <a:lnTo>
                  <a:pt x="4405313" y="329083"/>
                </a:lnTo>
                <a:lnTo>
                  <a:pt x="4403196" y="326966"/>
                </a:lnTo>
                <a:lnTo>
                  <a:pt x="4402402" y="326172"/>
                </a:lnTo>
                <a:lnTo>
                  <a:pt x="4402138" y="325378"/>
                </a:lnTo>
                <a:close/>
                <a:moveTo>
                  <a:pt x="4406900" y="323791"/>
                </a:moveTo>
                <a:lnTo>
                  <a:pt x="4408020" y="323791"/>
                </a:lnTo>
                <a:lnTo>
                  <a:pt x="4411663" y="324513"/>
                </a:lnTo>
                <a:lnTo>
                  <a:pt x="4411102" y="324513"/>
                </a:lnTo>
                <a:lnTo>
                  <a:pt x="4411102" y="325379"/>
                </a:lnTo>
                <a:lnTo>
                  <a:pt x="4406900" y="323791"/>
                </a:lnTo>
                <a:close/>
                <a:moveTo>
                  <a:pt x="3837956" y="323638"/>
                </a:moveTo>
                <a:lnTo>
                  <a:pt x="3840071" y="323903"/>
                </a:lnTo>
                <a:lnTo>
                  <a:pt x="3841921" y="324167"/>
                </a:lnTo>
                <a:lnTo>
                  <a:pt x="3843507" y="325226"/>
                </a:lnTo>
                <a:lnTo>
                  <a:pt x="3845622" y="326814"/>
                </a:lnTo>
                <a:lnTo>
                  <a:pt x="3845622" y="327079"/>
                </a:lnTo>
                <a:lnTo>
                  <a:pt x="3844300" y="330255"/>
                </a:lnTo>
                <a:lnTo>
                  <a:pt x="3860954" y="332373"/>
                </a:lnTo>
                <a:lnTo>
                  <a:pt x="3878930" y="343489"/>
                </a:lnTo>
                <a:lnTo>
                  <a:pt x="3878401" y="346929"/>
                </a:lnTo>
                <a:lnTo>
                  <a:pt x="3874700" y="346400"/>
                </a:lnTo>
                <a:lnTo>
                  <a:pt x="3867827" y="345606"/>
                </a:lnTo>
                <a:lnTo>
                  <a:pt x="3851702" y="342959"/>
                </a:lnTo>
                <a:lnTo>
                  <a:pt x="3845358" y="342165"/>
                </a:lnTo>
                <a:lnTo>
                  <a:pt x="3843243" y="342165"/>
                </a:lnTo>
                <a:lnTo>
                  <a:pt x="3841921" y="342695"/>
                </a:lnTo>
                <a:lnTo>
                  <a:pt x="3841921" y="342959"/>
                </a:lnTo>
                <a:lnTo>
                  <a:pt x="3842979" y="344018"/>
                </a:lnTo>
                <a:lnTo>
                  <a:pt x="3845622" y="345341"/>
                </a:lnTo>
                <a:lnTo>
                  <a:pt x="3849852" y="346929"/>
                </a:lnTo>
                <a:lnTo>
                  <a:pt x="3846944" y="348517"/>
                </a:lnTo>
                <a:lnTo>
                  <a:pt x="3850116" y="347459"/>
                </a:lnTo>
                <a:lnTo>
                  <a:pt x="3853288" y="346929"/>
                </a:lnTo>
                <a:lnTo>
                  <a:pt x="3856460" y="346929"/>
                </a:lnTo>
                <a:lnTo>
                  <a:pt x="3859368" y="346929"/>
                </a:lnTo>
                <a:lnTo>
                  <a:pt x="3862276" y="347988"/>
                </a:lnTo>
                <a:lnTo>
                  <a:pt x="3865184" y="348782"/>
                </a:lnTo>
                <a:lnTo>
                  <a:pt x="3867827" y="350105"/>
                </a:lnTo>
                <a:lnTo>
                  <a:pt x="3870471" y="351958"/>
                </a:lnTo>
                <a:lnTo>
                  <a:pt x="3854345" y="356986"/>
                </a:lnTo>
                <a:lnTo>
                  <a:pt x="3866770" y="358310"/>
                </a:lnTo>
                <a:lnTo>
                  <a:pt x="3872850" y="351958"/>
                </a:lnTo>
                <a:lnTo>
                  <a:pt x="3885803" y="362280"/>
                </a:lnTo>
                <a:lnTo>
                  <a:pt x="3899548" y="355134"/>
                </a:lnTo>
                <a:lnTo>
                  <a:pt x="3910915" y="359634"/>
                </a:lnTo>
                <a:lnTo>
                  <a:pt x="3913294" y="365721"/>
                </a:lnTo>
                <a:lnTo>
                  <a:pt x="3898524" y="368070"/>
                </a:lnTo>
                <a:lnTo>
                  <a:pt x="3908426" y="369762"/>
                </a:lnTo>
                <a:lnTo>
                  <a:pt x="3907903" y="370038"/>
                </a:lnTo>
                <a:lnTo>
                  <a:pt x="3886201" y="373075"/>
                </a:lnTo>
                <a:lnTo>
                  <a:pt x="3888599" y="369649"/>
                </a:lnTo>
                <a:lnTo>
                  <a:pt x="3885010" y="370221"/>
                </a:lnTo>
                <a:lnTo>
                  <a:pt x="3884745" y="370221"/>
                </a:lnTo>
                <a:lnTo>
                  <a:pt x="3882895" y="370221"/>
                </a:lnTo>
                <a:lnTo>
                  <a:pt x="3875757" y="369691"/>
                </a:lnTo>
                <a:lnTo>
                  <a:pt x="3884745" y="375249"/>
                </a:lnTo>
                <a:lnTo>
                  <a:pt x="3882630" y="377102"/>
                </a:lnTo>
                <a:lnTo>
                  <a:pt x="3888975" y="379484"/>
                </a:lnTo>
                <a:lnTo>
                  <a:pt x="3888182" y="383189"/>
                </a:lnTo>
                <a:lnTo>
                  <a:pt x="3893733" y="383983"/>
                </a:lnTo>
                <a:lnTo>
                  <a:pt x="3899020" y="385306"/>
                </a:lnTo>
                <a:lnTo>
                  <a:pt x="3904307" y="387159"/>
                </a:lnTo>
                <a:lnTo>
                  <a:pt x="3909594" y="389541"/>
                </a:lnTo>
                <a:lnTo>
                  <a:pt x="3896905" y="380013"/>
                </a:lnTo>
                <a:lnTo>
                  <a:pt x="3897169" y="380013"/>
                </a:lnTo>
                <a:lnTo>
                  <a:pt x="3917524" y="378425"/>
                </a:lnTo>
                <a:lnTo>
                  <a:pt x="3928362" y="387688"/>
                </a:lnTo>
                <a:lnTo>
                  <a:pt x="3928626" y="391659"/>
                </a:lnTo>
                <a:lnTo>
                  <a:pt x="3916731" y="402510"/>
                </a:lnTo>
                <a:lnTo>
                  <a:pt x="3886596" y="400392"/>
                </a:lnTo>
                <a:lnTo>
                  <a:pt x="3886067" y="397216"/>
                </a:lnTo>
                <a:lnTo>
                  <a:pt x="3890825" y="396952"/>
                </a:lnTo>
                <a:lnTo>
                  <a:pt x="3895055" y="396158"/>
                </a:lnTo>
                <a:lnTo>
                  <a:pt x="3899813" y="395364"/>
                </a:lnTo>
                <a:lnTo>
                  <a:pt x="3904307" y="394305"/>
                </a:lnTo>
                <a:lnTo>
                  <a:pt x="3881573" y="395893"/>
                </a:lnTo>
                <a:lnTo>
                  <a:pt x="3879723" y="399334"/>
                </a:lnTo>
                <a:lnTo>
                  <a:pt x="3880516" y="405421"/>
                </a:lnTo>
                <a:lnTo>
                  <a:pt x="3859104" y="400922"/>
                </a:lnTo>
                <a:lnTo>
                  <a:pt x="3881573" y="407803"/>
                </a:lnTo>
                <a:lnTo>
                  <a:pt x="3878401" y="410185"/>
                </a:lnTo>
                <a:lnTo>
                  <a:pt x="3878930" y="417331"/>
                </a:lnTo>
                <a:lnTo>
                  <a:pt x="3854345" y="420243"/>
                </a:lnTo>
                <a:lnTo>
                  <a:pt x="3857782" y="420243"/>
                </a:lnTo>
                <a:lnTo>
                  <a:pt x="3860690" y="420243"/>
                </a:lnTo>
                <a:lnTo>
                  <a:pt x="3862804" y="420243"/>
                </a:lnTo>
                <a:lnTo>
                  <a:pt x="3865184" y="420243"/>
                </a:lnTo>
                <a:lnTo>
                  <a:pt x="3867034" y="420507"/>
                </a:lnTo>
                <a:lnTo>
                  <a:pt x="3867563" y="421302"/>
                </a:lnTo>
                <a:lnTo>
                  <a:pt x="3868091" y="421566"/>
                </a:lnTo>
                <a:lnTo>
                  <a:pt x="3868884" y="422096"/>
                </a:lnTo>
                <a:lnTo>
                  <a:pt x="3869149" y="422890"/>
                </a:lnTo>
                <a:lnTo>
                  <a:pt x="3869413" y="425007"/>
                </a:lnTo>
                <a:lnTo>
                  <a:pt x="3860690" y="428448"/>
                </a:lnTo>
                <a:lnTo>
                  <a:pt x="3861483" y="428448"/>
                </a:lnTo>
                <a:lnTo>
                  <a:pt x="3868620" y="430830"/>
                </a:lnTo>
                <a:lnTo>
                  <a:pt x="3867034" y="427653"/>
                </a:lnTo>
                <a:lnTo>
                  <a:pt x="3869413" y="425271"/>
                </a:lnTo>
                <a:lnTo>
                  <a:pt x="3869677" y="425271"/>
                </a:lnTo>
                <a:lnTo>
                  <a:pt x="3869942" y="425271"/>
                </a:lnTo>
                <a:lnTo>
                  <a:pt x="3870206" y="425271"/>
                </a:lnTo>
                <a:lnTo>
                  <a:pt x="3872321" y="424477"/>
                </a:lnTo>
                <a:lnTo>
                  <a:pt x="3894526" y="419978"/>
                </a:lnTo>
                <a:lnTo>
                  <a:pt x="3896376" y="423154"/>
                </a:lnTo>
                <a:lnTo>
                  <a:pt x="3890561" y="431888"/>
                </a:lnTo>
                <a:lnTo>
                  <a:pt x="3888182" y="431888"/>
                </a:lnTo>
                <a:lnTo>
                  <a:pt x="3873378" y="435594"/>
                </a:lnTo>
                <a:lnTo>
                  <a:pt x="3883688" y="433212"/>
                </a:lnTo>
                <a:lnTo>
                  <a:pt x="3886331" y="435329"/>
                </a:lnTo>
                <a:lnTo>
                  <a:pt x="3889503" y="433476"/>
                </a:lnTo>
                <a:lnTo>
                  <a:pt x="3892147" y="437182"/>
                </a:lnTo>
                <a:lnTo>
                  <a:pt x="3892940" y="434535"/>
                </a:lnTo>
                <a:lnTo>
                  <a:pt x="3893997" y="432417"/>
                </a:lnTo>
                <a:lnTo>
                  <a:pt x="3895055" y="430300"/>
                </a:lnTo>
                <a:lnTo>
                  <a:pt x="3896905" y="428712"/>
                </a:lnTo>
                <a:lnTo>
                  <a:pt x="3898491" y="427653"/>
                </a:lnTo>
                <a:lnTo>
                  <a:pt x="3900077" y="427124"/>
                </a:lnTo>
                <a:lnTo>
                  <a:pt x="3902192" y="426595"/>
                </a:lnTo>
                <a:lnTo>
                  <a:pt x="3904042" y="426595"/>
                </a:lnTo>
                <a:lnTo>
                  <a:pt x="3905364" y="426860"/>
                </a:lnTo>
                <a:lnTo>
                  <a:pt x="3906950" y="427653"/>
                </a:lnTo>
                <a:lnTo>
                  <a:pt x="3908008" y="428712"/>
                </a:lnTo>
                <a:lnTo>
                  <a:pt x="3909065" y="430300"/>
                </a:lnTo>
                <a:lnTo>
                  <a:pt x="3909594" y="432153"/>
                </a:lnTo>
                <a:lnTo>
                  <a:pt x="3909594" y="434006"/>
                </a:lnTo>
                <a:lnTo>
                  <a:pt x="3909329" y="436653"/>
                </a:lnTo>
                <a:lnTo>
                  <a:pt x="3908272" y="439564"/>
                </a:lnTo>
                <a:lnTo>
                  <a:pt x="3911180" y="438240"/>
                </a:lnTo>
                <a:lnTo>
                  <a:pt x="3916731" y="443269"/>
                </a:lnTo>
                <a:lnTo>
                  <a:pt x="3916467" y="435858"/>
                </a:lnTo>
                <a:lnTo>
                  <a:pt x="3919903" y="435329"/>
                </a:lnTo>
                <a:lnTo>
                  <a:pt x="3923340" y="434800"/>
                </a:lnTo>
                <a:lnTo>
                  <a:pt x="3926776" y="434535"/>
                </a:lnTo>
                <a:lnTo>
                  <a:pt x="3930213" y="434006"/>
                </a:lnTo>
                <a:lnTo>
                  <a:pt x="3933913" y="434006"/>
                </a:lnTo>
                <a:lnTo>
                  <a:pt x="3937086" y="434535"/>
                </a:lnTo>
                <a:lnTo>
                  <a:pt x="3940258" y="434800"/>
                </a:lnTo>
                <a:lnTo>
                  <a:pt x="3943430" y="435594"/>
                </a:lnTo>
                <a:lnTo>
                  <a:pt x="3946866" y="436123"/>
                </a:lnTo>
                <a:lnTo>
                  <a:pt x="3950038" y="437446"/>
                </a:lnTo>
                <a:lnTo>
                  <a:pt x="3952946" y="438505"/>
                </a:lnTo>
                <a:lnTo>
                  <a:pt x="3955854" y="440093"/>
                </a:lnTo>
                <a:lnTo>
                  <a:pt x="3958498" y="441681"/>
                </a:lnTo>
                <a:lnTo>
                  <a:pt x="3961141" y="443533"/>
                </a:lnTo>
                <a:lnTo>
                  <a:pt x="3963520" y="445651"/>
                </a:lnTo>
                <a:lnTo>
                  <a:pt x="3965635" y="448033"/>
                </a:lnTo>
                <a:lnTo>
                  <a:pt x="3965635" y="444328"/>
                </a:lnTo>
                <a:lnTo>
                  <a:pt x="3974887" y="443533"/>
                </a:lnTo>
                <a:lnTo>
                  <a:pt x="3983875" y="452797"/>
                </a:lnTo>
                <a:lnTo>
                  <a:pt x="3983610" y="449092"/>
                </a:lnTo>
                <a:lnTo>
                  <a:pt x="3986518" y="448033"/>
                </a:lnTo>
                <a:lnTo>
                  <a:pt x="3998414" y="454650"/>
                </a:lnTo>
                <a:lnTo>
                  <a:pt x="3995506" y="456238"/>
                </a:lnTo>
                <a:lnTo>
                  <a:pt x="3996035" y="459414"/>
                </a:lnTo>
                <a:lnTo>
                  <a:pt x="3997092" y="459150"/>
                </a:lnTo>
                <a:lnTo>
                  <a:pt x="3999735" y="457297"/>
                </a:lnTo>
                <a:lnTo>
                  <a:pt x="4006344" y="459414"/>
                </a:lnTo>
                <a:lnTo>
                  <a:pt x="4023791" y="475823"/>
                </a:lnTo>
                <a:lnTo>
                  <a:pt x="4020619" y="476088"/>
                </a:lnTo>
                <a:lnTo>
                  <a:pt x="4017447" y="475823"/>
                </a:lnTo>
                <a:lnTo>
                  <a:pt x="4014274" y="475559"/>
                </a:lnTo>
                <a:lnTo>
                  <a:pt x="4010838" y="474500"/>
                </a:lnTo>
                <a:lnTo>
                  <a:pt x="4007930" y="473706"/>
                </a:lnTo>
                <a:lnTo>
                  <a:pt x="4005022" y="472383"/>
                </a:lnTo>
                <a:lnTo>
                  <a:pt x="4002379" y="470530"/>
                </a:lnTo>
                <a:lnTo>
                  <a:pt x="3999471" y="468677"/>
                </a:lnTo>
                <a:lnTo>
                  <a:pt x="4010309" y="480058"/>
                </a:lnTo>
                <a:lnTo>
                  <a:pt x="3978588" y="475559"/>
                </a:lnTo>
                <a:lnTo>
                  <a:pt x="3973830" y="472647"/>
                </a:lnTo>
                <a:lnTo>
                  <a:pt x="3968543" y="470265"/>
                </a:lnTo>
                <a:lnTo>
                  <a:pt x="3962463" y="468148"/>
                </a:lnTo>
                <a:lnTo>
                  <a:pt x="3956647" y="466295"/>
                </a:lnTo>
                <a:lnTo>
                  <a:pt x="3950303" y="465237"/>
                </a:lnTo>
                <a:lnTo>
                  <a:pt x="3943694" y="464443"/>
                </a:lnTo>
                <a:lnTo>
                  <a:pt x="3937350" y="463384"/>
                </a:lnTo>
                <a:lnTo>
                  <a:pt x="3930741" y="462854"/>
                </a:lnTo>
                <a:lnTo>
                  <a:pt x="3917260" y="462325"/>
                </a:lnTo>
                <a:lnTo>
                  <a:pt x="3904042" y="462061"/>
                </a:lnTo>
                <a:lnTo>
                  <a:pt x="3891354" y="461531"/>
                </a:lnTo>
                <a:lnTo>
                  <a:pt x="3885538" y="460737"/>
                </a:lnTo>
                <a:lnTo>
                  <a:pt x="3879723" y="459943"/>
                </a:lnTo>
                <a:lnTo>
                  <a:pt x="3909594" y="466295"/>
                </a:lnTo>
                <a:lnTo>
                  <a:pt x="3909858" y="470265"/>
                </a:lnTo>
                <a:lnTo>
                  <a:pt x="3916202" y="468413"/>
                </a:lnTo>
                <a:lnTo>
                  <a:pt x="3922018" y="467089"/>
                </a:lnTo>
                <a:lnTo>
                  <a:pt x="3927833" y="465766"/>
                </a:lnTo>
                <a:lnTo>
                  <a:pt x="3932592" y="465501"/>
                </a:lnTo>
                <a:lnTo>
                  <a:pt x="3934971" y="465501"/>
                </a:lnTo>
                <a:lnTo>
                  <a:pt x="3937350" y="465766"/>
                </a:lnTo>
                <a:lnTo>
                  <a:pt x="3939200" y="466031"/>
                </a:lnTo>
                <a:lnTo>
                  <a:pt x="3940786" y="466560"/>
                </a:lnTo>
                <a:lnTo>
                  <a:pt x="3942372" y="467619"/>
                </a:lnTo>
                <a:lnTo>
                  <a:pt x="3943694" y="468677"/>
                </a:lnTo>
                <a:lnTo>
                  <a:pt x="3945016" y="470001"/>
                </a:lnTo>
                <a:lnTo>
                  <a:pt x="3945809" y="471589"/>
                </a:lnTo>
                <a:lnTo>
                  <a:pt x="3948452" y="476617"/>
                </a:lnTo>
                <a:lnTo>
                  <a:pt x="3947924" y="477412"/>
                </a:lnTo>
                <a:lnTo>
                  <a:pt x="3947395" y="478470"/>
                </a:lnTo>
                <a:lnTo>
                  <a:pt x="3945280" y="479793"/>
                </a:lnTo>
                <a:lnTo>
                  <a:pt x="3942901" y="481117"/>
                </a:lnTo>
                <a:lnTo>
                  <a:pt x="3939993" y="482176"/>
                </a:lnTo>
                <a:lnTo>
                  <a:pt x="3937086" y="482705"/>
                </a:lnTo>
                <a:lnTo>
                  <a:pt x="3933913" y="483764"/>
                </a:lnTo>
                <a:lnTo>
                  <a:pt x="3928098" y="484293"/>
                </a:lnTo>
                <a:lnTo>
                  <a:pt x="3923340" y="485087"/>
                </a:lnTo>
                <a:lnTo>
                  <a:pt x="3921754" y="485352"/>
                </a:lnTo>
                <a:lnTo>
                  <a:pt x="3920960" y="485881"/>
                </a:lnTo>
                <a:lnTo>
                  <a:pt x="3920960" y="486145"/>
                </a:lnTo>
                <a:lnTo>
                  <a:pt x="3922018" y="486675"/>
                </a:lnTo>
                <a:lnTo>
                  <a:pt x="3928362" y="488528"/>
                </a:lnTo>
                <a:lnTo>
                  <a:pt x="3918581" y="490910"/>
                </a:lnTo>
                <a:lnTo>
                  <a:pt x="3922547" y="491704"/>
                </a:lnTo>
                <a:lnTo>
                  <a:pt x="3924397" y="493292"/>
                </a:lnTo>
                <a:lnTo>
                  <a:pt x="3925719" y="495409"/>
                </a:lnTo>
                <a:lnTo>
                  <a:pt x="3926776" y="497526"/>
                </a:lnTo>
                <a:lnTo>
                  <a:pt x="3927305" y="499644"/>
                </a:lnTo>
                <a:lnTo>
                  <a:pt x="3927833" y="501496"/>
                </a:lnTo>
                <a:lnTo>
                  <a:pt x="3927833" y="503349"/>
                </a:lnTo>
                <a:lnTo>
                  <a:pt x="3927305" y="506790"/>
                </a:lnTo>
                <a:lnTo>
                  <a:pt x="3927305" y="509437"/>
                </a:lnTo>
                <a:lnTo>
                  <a:pt x="3927305" y="510230"/>
                </a:lnTo>
                <a:lnTo>
                  <a:pt x="3928098" y="510495"/>
                </a:lnTo>
                <a:lnTo>
                  <a:pt x="3928891" y="510230"/>
                </a:lnTo>
                <a:lnTo>
                  <a:pt x="3929948" y="509172"/>
                </a:lnTo>
                <a:lnTo>
                  <a:pt x="3933913" y="505731"/>
                </a:lnTo>
                <a:lnTo>
                  <a:pt x="3934706" y="505996"/>
                </a:lnTo>
                <a:lnTo>
                  <a:pt x="3936028" y="505996"/>
                </a:lnTo>
                <a:lnTo>
                  <a:pt x="3939729" y="505731"/>
                </a:lnTo>
                <a:lnTo>
                  <a:pt x="3944752" y="504937"/>
                </a:lnTo>
                <a:lnTo>
                  <a:pt x="3950038" y="503878"/>
                </a:lnTo>
                <a:lnTo>
                  <a:pt x="3959291" y="502026"/>
                </a:lnTo>
                <a:lnTo>
                  <a:pt x="3964049" y="500967"/>
                </a:lnTo>
                <a:lnTo>
                  <a:pt x="3943165" y="517906"/>
                </a:lnTo>
                <a:lnTo>
                  <a:pt x="3961934" y="514200"/>
                </a:lnTo>
                <a:lnTo>
                  <a:pt x="3963256" y="511554"/>
                </a:lnTo>
                <a:lnTo>
                  <a:pt x="3961934" y="507849"/>
                </a:lnTo>
                <a:lnTo>
                  <a:pt x="3979381" y="493292"/>
                </a:lnTo>
                <a:lnTo>
                  <a:pt x="3983082" y="495409"/>
                </a:lnTo>
                <a:lnTo>
                  <a:pt x="4030664" y="487469"/>
                </a:lnTo>
                <a:lnTo>
                  <a:pt x="4026963" y="499908"/>
                </a:lnTo>
                <a:lnTo>
                  <a:pt x="4023526" y="499908"/>
                </a:lnTo>
                <a:lnTo>
                  <a:pt x="4024584" y="503084"/>
                </a:lnTo>
                <a:lnTo>
                  <a:pt x="4021676" y="504408"/>
                </a:lnTo>
                <a:lnTo>
                  <a:pt x="4028020" y="508642"/>
                </a:lnTo>
                <a:lnTo>
                  <a:pt x="4022205" y="511819"/>
                </a:lnTo>
                <a:lnTo>
                  <a:pt x="4025113" y="514200"/>
                </a:lnTo>
                <a:lnTo>
                  <a:pt x="4024319" y="517112"/>
                </a:lnTo>
                <a:lnTo>
                  <a:pt x="4018240" y="518700"/>
                </a:lnTo>
                <a:lnTo>
                  <a:pt x="4024319" y="523729"/>
                </a:lnTo>
                <a:lnTo>
                  <a:pt x="4018240" y="525052"/>
                </a:lnTo>
                <a:lnTo>
                  <a:pt x="4023526" y="529287"/>
                </a:lnTo>
                <a:lnTo>
                  <a:pt x="4020619" y="530610"/>
                </a:lnTo>
                <a:lnTo>
                  <a:pt x="4022998" y="532727"/>
                </a:lnTo>
                <a:lnTo>
                  <a:pt x="4020883" y="535110"/>
                </a:lnTo>
                <a:lnTo>
                  <a:pt x="4021147" y="535904"/>
                </a:lnTo>
                <a:lnTo>
                  <a:pt x="4018768" y="550725"/>
                </a:lnTo>
                <a:lnTo>
                  <a:pt x="3999735" y="561841"/>
                </a:lnTo>
                <a:lnTo>
                  <a:pt x="4000793" y="565282"/>
                </a:lnTo>
                <a:lnTo>
                  <a:pt x="3997356" y="565017"/>
                </a:lnTo>
                <a:lnTo>
                  <a:pt x="3988369" y="573487"/>
                </a:lnTo>
                <a:lnTo>
                  <a:pt x="3989162" y="577721"/>
                </a:lnTo>
                <a:lnTo>
                  <a:pt x="3975944" y="579309"/>
                </a:lnTo>
                <a:lnTo>
                  <a:pt x="3974887" y="582485"/>
                </a:lnTo>
                <a:lnTo>
                  <a:pt x="3981760" y="585397"/>
                </a:lnTo>
                <a:lnTo>
                  <a:pt x="3968278" y="585397"/>
                </a:lnTo>
                <a:lnTo>
                  <a:pt x="3971715" y="586720"/>
                </a:lnTo>
                <a:lnTo>
                  <a:pt x="3973036" y="589896"/>
                </a:lnTo>
                <a:lnTo>
                  <a:pt x="3967485" y="592543"/>
                </a:lnTo>
                <a:lnTo>
                  <a:pt x="3964842" y="593337"/>
                </a:lnTo>
                <a:lnTo>
                  <a:pt x="3962198" y="594131"/>
                </a:lnTo>
                <a:lnTo>
                  <a:pt x="3959819" y="594131"/>
                </a:lnTo>
                <a:lnTo>
                  <a:pt x="3957969" y="593602"/>
                </a:lnTo>
                <a:lnTo>
                  <a:pt x="3955854" y="592543"/>
                </a:lnTo>
                <a:lnTo>
                  <a:pt x="3953739" y="590425"/>
                </a:lnTo>
                <a:lnTo>
                  <a:pt x="3928891" y="582220"/>
                </a:lnTo>
                <a:lnTo>
                  <a:pt x="3930213" y="584073"/>
                </a:lnTo>
                <a:lnTo>
                  <a:pt x="3932327" y="586455"/>
                </a:lnTo>
                <a:lnTo>
                  <a:pt x="3937350" y="591749"/>
                </a:lnTo>
                <a:lnTo>
                  <a:pt x="3941315" y="595190"/>
                </a:lnTo>
                <a:lnTo>
                  <a:pt x="3941579" y="595719"/>
                </a:lnTo>
                <a:lnTo>
                  <a:pt x="3940258" y="594925"/>
                </a:lnTo>
                <a:lnTo>
                  <a:pt x="3955061" y="603924"/>
                </a:lnTo>
                <a:lnTo>
                  <a:pt x="3951625" y="608688"/>
                </a:lnTo>
                <a:lnTo>
                  <a:pt x="3948981" y="613187"/>
                </a:lnTo>
                <a:lnTo>
                  <a:pt x="3947131" y="617422"/>
                </a:lnTo>
                <a:lnTo>
                  <a:pt x="3946073" y="619804"/>
                </a:lnTo>
                <a:lnTo>
                  <a:pt x="3945545" y="622186"/>
                </a:lnTo>
                <a:lnTo>
                  <a:pt x="3945280" y="624568"/>
                </a:lnTo>
                <a:lnTo>
                  <a:pt x="3945016" y="626950"/>
                </a:lnTo>
                <a:lnTo>
                  <a:pt x="3945016" y="629597"/>
                </a:lnTo>
                <a:lnTo>
                  <a:pt x="3945280" y="631979"/>
                </a:lnTo>
                <a:lnTo>
                  <a:pt x="3945809" y="634625"/>
                </a:lnTo>
                <a:lnTo>
                  <a:pt x="3946338" y="637272"/>
                </a:lnTo>
                <a:lnTo>
                  <a:pt x="3947395" y="639919"/>
                </a:lnTo>
                <a:lnTo>
                  <a:pt x="3948188" y="642830"/>
                </a:lnTo>
                <a:lnTo>
                  <a:pt x="3949510" y="646006"/>
                </a:lnTo>
                <a:lnTo>
                  <a:pt x="3950567" y="649182"/>
                </a:lnTo>
                <a:lnTo>
                  <a:pt x="3951625" y="652093"/>
                </a:lnTo>
                <a:lnTo>
                  <a:pt x="3952682" y="654475"/>
                </a:lnTo>
                <a:lnTo>
                  <a:pt x="3952682" y="655534"/>
                </a:lnTo>
                <a:lnTo>
                  <a:pt x="3952682" y="656593"/>
                </a:lnTo>
                <a:lnTo>
                  <a:pt x="3952418" y="656858"/>
                </a:lnTo>
                <a:lnTo>
                  <a:pt x="3952153" y="657387"/>
                </a:lnTo>
                <a:lnTo>
                  <a:pt x="3951096" y="657387"/>
                </a:lnTo>
                <a:lnTo>
                  <a:pt x="3950038" y="657122"/>
                </a:lnTo>
                <a:lnTo>
                  <a:pt x="3946866" y="655534"/>
                </a:lnTo>
                <a:lnTo>
                  <a:pt x="3952418" y="661092"/>
                </a:lnTo>
                <a:lnTo>
                  <a:pt x="3948452" y="671414"/>
                </a:lnTo>
                <a:lnTo>
                  <a:pt x="3942372" y="670620"/>
                </a:lnTo>
                <a:lnTo>
                  <a:pt x="3947924" y="675649"/>
                </a:lnTo>
                <a:lnTo>
                  <a:pt x="3929684" y="674061"/>
                </a:lnTo>
                <a:lnTo>
                  <a:pt x="3941844" y="682001"/>
                </a:lnTo>
                <a:lnTo>
                  <a:pt x="3936821" y="690206"/>
                </a:lnTo>
                <a:lnTo>
                  <a:pt x="3924661" y="689147"/>
                </a:lnTo>
                <a:lnTo>
                  <a:pt x="3926776" y="692853"/>
                </a:lnTo>
                <a:lnTo>
                  <a:pt x="3921225" y="699469"/>
                </a:lnTo>
                <a:lnTo>
                  <a:pt x="3916731" y="693382"/>
                </a:lnTo>
                <a:lnTo>
                  <a:pt x="3915938" y="695764"/>
                </a:lnTo>
                <a:lnTo>
                  <a:pt x="3919110" y="701587"/>
                </a:lnTo>
                <a:lnTo>
                  <a:pt x="3914616" y="701587"/>
                </a:lnTo>
                <a:lnTo>
                  <a:pt x="3910651" y="701322"/>
                </a:lnTo>
                <a:lnTo>
                  <a:pt x="3909065" y="701057"/>
                </a:lnTo>
                <a:lnTo>
                  <a:pt x="3907743" y="700528"/>
                </a:lnTo>
                <a:lnTo>
                  <a:pt x="3906686" y="699999"/>
                </a:lnTo>
                <a:lnTo>
                  <a:pt x="3905628" y="699469"/>
                </a:lnTo>
                <a:lnTo>
                  <a:pt x="3905100" y="698410"/>
                </a:lnTo>
                <a:lnTo>
                  <a:pt x="3904835" y="697352"/>
                </a:lnTo>
                <a:lnTo>
                  <a:pt x="3904571" y="695764"/>
                </a:lnTo>
                <a:lnTo>
                  <a:pt x="3904835" y="694176"/>
                </a:lnTo>
                <a:lnTo>
                  <a:pt x="3905100" y="692323"/>
                </a:lnTo>
                <a:lnTo>
                  <a:pt x="3905628" y="689941"/>
                </a:lnTo>
                <a:lnTo>
                  <a:pt x="3907479" y="684648"/>
                </a:lnTo>
                <a:lnTo>
                  <a:pt x="3888710" y="687295"/>
                </a:lnTo>
                <a:lnTo>
                  <a:pt x="3888182" y="687559"/>
                </a:lnTo>
                <a:lnTo>
                  <a:pt x="3896376" y="697352"/>
                </a:lnTo>
                <a:lnTo>
                  <a:pt x="3899284" y="699469"/>
                </a:lnTo>
                <a:lnTo>
                  <a:pt x="3899284" y="703175"/>
                </a:lnTo>
                <a:lnTo>
                  <a:pt x="3896641" y="705027"/>
                </a:lnTo>
                <a:lnTo>
                  <a:pt x="3890561" y="701587"/>
                </a:lnTo>
                <a:lnTo>
                  <a:pt x="3901928" y="709791"/>
                </a:lnTo>
                <a:lnTo>
                  <a:pt x="3898491" y="716408"/>
                </a:lnTo>
                <a:lnTo>
                  <a:pt x="3895583" y="714291"/>
                </a:lnTo>
                <a:lnTo>
                  <a:pt x="3892147" y="715879"/>
                </a:lnTo>
                <a:lnTo>
                  <a:pt x="3891882" y="715879"/>
                </a:lnTo>
                <a:lnTo>
                  <a:pt x="3896376" y="718790"/>
                </a:lnTo>
                <a:lnTo>
                  <a:pt x="3880251" y="717732"/>
                </a:lnTo>
                <a:lnTo>
                  <a:pt x="3884745" y="722760"/>
                </a:lnTo>
                <a:lnTo>
                  <a:pt x="3881309" y="724613"/>
                </a:lnTo>
                <a:lnTo>
                  <a:pt x="3874700" y="721172"/>
                </a:lnTo>
                <a:lnTo>
                  <a:pt x="3874436" y="721172"/>
                </a:lnTo>
                <a:lnTo>
                  <a:pt x="3873907" y="723025"/>
                </a:lnTo>
                <a:lnTo>
                  <a:pt x="3874700" y="726995"/>
                </a:lnTo>
                <a:lnTo>
                  <a:pt x="3868620" y="728583"/>
                </a:lnTo>
                <a:lnTo>
                  <a:pt x="3877872" y="732023"/>
                </a:lnTo>
                <a:lnTo>
                  <a:pt x="3877079" y="734670"/>
                </a:lnTo>
                <a:lnTo>
                  <a:pt x="3880516" y="737317"/>
                </a:lnTo>
                <a:lnTo>
                  <a:pt x="3879987" y="746845"/>
                </a:lnTo>
                <a:lnTo>
                  <a:pt x="3860690" y="750021"/>
                </a:lnTo>
                <a:lnTo>
                  <a:pt x="3861483" y="756638"/>
                </a:lnTo>
                <a:lnTo>
                  <a:pt x="3888182" y="774371"/>
                </a:lnTo>
                <a:lnTo>
                  <a:pt x="3866770" y="781782"/>
                </a:lnTo>
                <a:lnTo>
                  <a:pt x="3868091" y="784958"/>
                </a:lnTo>
                <a:lnTo>
                  <a:pt x="3877872" y="787340"/>
                </a:lnTo>
                <a:lnTo>
                  <a:pt x="3882102" y="788663"/>
                </a:lnTo>
                <a:lnTo>
                  <a:pt x="3885803" y="789722"/>
                </a:lnTo>
                <a:lnTo>
                  <a:pt x="3888975" y="791574"/>
                </a:lnTo>
                <a:lnTo>
                  <a:pt x="3892411" y="793427"/>
                </a:lnTo>
                <a:lnTo>
                  <a:pt x="3895848" y="796074"/>
                </a:lnTo>
                <a:lnTo>
                  <a:pt x="3899020" y="799779"/>
                </a:lnTo>
                <a:lnTo>
                  <a:pt x="3892147" y="800838"/>
                </a:lnTo>
                <a:lnTo>
                  <a:pt x="3891882" y="800838"/>
                </a:lnTo>
                <a:lnTo>
                  <a:pt x="3891618" y="800838"/>
                </a:lnTo>
                <a:lnTo>
                  <a:pt x="3891354" y="800838"/>
                </a:lnTo>
                <a:lnTo>
                  <a:pt x="3891354" y="801103"/>
                </a:lnTo>
                <a:lnTo>
                  <a:pt x="3891089" y="801103"/>
                </a:lnTo>
                <a:lnTo>
                  <a:pt x="3890825" y="801103"/>
                </a:lnTo>
                <a:lnTo>
                  <a:pt x="3888975" y="801632"/>
                </a:lnTo>
                <a:lnTo>
                  <a:pt x="3878137" y="800838"/>
                </a:lnTo>
                <a:lnTo>
                  <a:pt x="3875493" y="803220"/>
                </a:lnTo>
                <a:lnTo>
                  <a:pt x="3895583" y="808513"/>
                </a:lnTo>
                <a:lnTo>
                  <a:pt x="3891882" y="809043"/>
                </a:lnTo>
                <a:lnTo>
                  <a:pt x="3891354" y="812219"/>
                </a:lnTo>
                <a:lnTo>
                  <a:pt x="3888182" y="811160"/>
                </a:lnTo>
                <a:lnTo>
                  <a:pt x="3891354" y="814072"/>
                </a:lnTo>
                <a:lnTo>
                  <a:pt x="3884216" y="811425"/>
                </a:lnTo>
                <a:lnTo>
                  <a:pt x="3885010" y="814866"/>
                </a:lnTo>
                <a:lnTo>
                  <a:pt x="3891618" y="817512"/>
                </a:lnTo>
                <a:lnTo>
                  <a:pt x="3881573" y="815659"/>
                </a:lnTo>
                <a:lnTo>
                  <a:pt x="3893204" y="822806"/>
                </a:lnTo>
                <a:lnTo>
                  <a:pt x="3877343" y="819894"/>
                </a:lnTo>
                <a:lnTo>
                  <a:pt x="3883952" y="823335"/>
                </a:lnTo>
                <a:lnTo>
                  <a:pt x="3886596" y="824923"/>
                </a:lnTo>
                <a:lnTo>
                  <a:pt x="3888446" y="825982"/>
                </a:lnTo>
                <a:lnTo>
                  <a:pt x="3888710" y="826775"/>
                </a:lnTo>
                <a:lnTo>
                  <a:pt x="3888710" y="827040"/>
                </a:lnTo>
                <a:lnTo>
                  <a:pt x="3888446" y="827305"/>
                </a:lnTo>
                <a:lnTo>
                  <a:pt x="3887917" y="827569"/>
                </a:lnTo>
                <a:lnTo>
                  <a:pt x="3885538" y="827569"/>
                </a:lnTo>
                <a:lnTo>
                  <a:pt x="3881309" y="827305"/>
                </a:lnTo>
                <a:lnTo>
                  <a:pt x="3886860" y="832334"/>
                </a:lnTo>
                <a:lnTo>
                  <a:pt x="3873114" y="829157"/>
                </a:lnTo>
                <a:lnTo>
                  <a:pt x="3889768" y="836568"/>
                </a:lnTo>
                <a:lnTo>
                  <a:pt x="3883764" y="843042"/>
                </a:lnTo>
                <a:lnTo>
                  <a:pt x="3884614" y="842964"/>
                </a:lnTo>
                <a:lnTo>
                  <a:pt x="3879139" y="848448"/>
                </a:lnTo>
                <a:lnTo>
                  <a:pt x="3876949" y="849025"/>
                </a:lnTo>
                <a:lnTo>
                  <a:pt x="3876949" y="849314"/>
                </a:lnTo>
                <a:lnTo>
                  <a:pt x="3876676" y="849314"/>
                </a:lnTo>
                <a:lnTo>
                  <a:pt x="3877999" y="844663"/>
                </a:lnTo>
                <a:lnTo>
                  <a:pt x="3871528" y="845567"/>
                </a:lnTo>
                <a:lnTo>
                  <a:pt x="3871264" y="845832"/>
                </a:lnTo>
                <a:lnTo>
                  <a:pt x="3870471" y="845832"/>
                </a:lnTo>
                <a:lnTo>
                  <a:pt x="3872850" y="851125"/>
                </a:lnTo>
                <a:lnTo>
                  <a:pt x="3858839" y="851654"/>
                </a:lnTo>
                <a:lnTo>
                  <a:pt x="3874436" y="855624"/>
                </a:lnTo>
                <a:lnTo>
                  <a:pt x="3874700" y="855360"/>
                </a:lnTo>
                <a:lnTo>
                  <a:pt x="3878137" y="855624"/>
                </a:lnTo>
                <a:lnTo>
                  <a:pt x="3886860" y="861183"/>
                </a:lnTo>
                <a:lnTo>
                  <a:pt x="3869149" y="860654"/>
                </a:lnTo>
                <a:lnTo>
                  <a:pt x="3871528" y="861183"/>
                </a:lnTo>
                <a:lnTo>
                  <a:pt x="3874171" y="862242"/>
                </a:lnTo>
                <a:lnTo>
                  <a:pt x="3876286" y="863035"/>
                </a:lnTo>
                <a:lnTo>
                  <a:pt x="3878401" y="863829"/>
                </a:lnTo>
                <a:lnTo>
                  <a:pt x="3882630" y="866212"/>
                </a:lnTo>
                <a:lnTo>
                  <a:pt x="3886067" y="868858"/>
                </a:lnTo>
                <a:lnTo>
                  <a:pt x="3888975" y="871240"/>
                </a:lnTo>
                <a:lnTo>
                  <a:pt x="3891089" y="873357"/>
                </a:lnTo>
                <a:lnTo>
                  <a:pt x="3892940" y="875475"/>
                </a:lnTo>
                <a:lnTo>
                  <a:pt x="3896905" y="885267"/>
                </a:lnTo>
                <a:lnTo>
                  <a:pt x="3885274" y="889238"/>
                </a:lnTo>
                <a:lnTo>
                  <a:pt x="3896376" y="889767"/>
                </a:lnTo>
                <a:lnTo>
                  <a:pt x="3896112" y="891355"/>
                </a:lnTo>
                <a:lnTo>
                  <a:pt x="3895583" y="892414"/>
                </a:lnTo>
                <a:lnTo>
                  <a:pt x="3894262" y="894002"/>
                </a:lnTo>
                <a:lnTo>
                  <a:pt x="3893204" y="895060"/>
                </a:lnTo>
                <a:lnTo>
                  <a:pt x="3890296" y="897178"/>
                </a:lnTo>
                <a:lnTo>
                  <a:pt x="3887653" y="898766"/>
                </a:lnTo>
                <a:lnTo>
                  <a:pt x="3886067" y="900089"/>
                </a:lnTo>
                <a:lnTo>
                  <a:pt x="3894262" y="897707"/>
                </a:lnTo>
                <a:lnTo>
                  <a:pt x="3897698" y="904853"/>
                </a:lnTo>
                <a:lnTo>
                  <a:pt x="3882630" y="909352"/>
                </a:lnTo>
                <a:lnTo>
                  <a:pt x="3893997" y="910676"/>
                </a:lnTo>
                <a:lnTo>
                  <a:pt x="3896905" y="909352"/>
                </a:lnTo>
                <a:lnTo>
                  <a:pt x="3895848" y="912529"/>
                </a:lnTo>
                <a:lnTo>
                  <a:pt x="3888975" y="914381"/>
                </a:lnTo>
                <a:lnTo>
                  <a:pt x="3895848" y="916499"/>
                </a:lnTo>
                <a:lnTo>
                  <a:pt x="3878930" y="920469"/>
                </a:lnTo>
                <a:lnTo>
                  <a:pt x="3899284" y="917557"/>
                </a:lnTo>
                <a:lnTo>
                  <a:pt x="3897698" y="924703"/>
                </a:lnTo>
                <a:lnTo>
                  <a:pt x="3883159" y="927350"/>
                </a:lnTo>
                <a:lnTo>
                  <a:pt x="3901399" y="929203"/>
                </a:lnTo>
                <a:lnTo>
                  <a:pt x="3886067" y="931850"/>
                </a:lnTo>
                <a:lnTo>
                  <a:pt x="3900342" y="931321"/>
                </a:lnTo>
                <a:lnTo>
                  <a:pt x="3901399" y="935291"/>
                </a:lnTo>
                <a:lnTo>
                  <a:pt x="3894526" y="937673"/>
                </a:lnTo>
                <a:lnTo>
                  <a:pt x="3904571" y="935026"/>
                </a:lnTo>
                <a:lnTo>
                  <a:pt x="3899548" y="938996"/>
                </a:lnTo>
                <a:lnTo>
                  <a:pt x="3903249" y="939525"/>
                </a:lnTo>
                <a:lnTo>
                  <a:pt x="3893204" y="942966"/>
                </a:lnTo>
                <a:lnTo>
                  <a:pt x="3896112" y="944819"/>
                </a:lnTo>
                <a:lnTo>
                  <a:pt x="3883423" y="942701"/>
                </a:lnTo>
                <a:lnTo>
                  <a:pt x="3877608" y="946142"/>
                </a:lnTo>
                <a:lnTo>
                  <a:pt x="3851702" y="911999"/>
                </a:lnTo>
                <a:lnTo>
                  <a:pt x="3825532" y="878650"/>
                </a:lnTo>
                <a:lnTo>
                  <a:pt x="3798833" y="845567"/>
                </a:lnTo>
                <a:lnTo>
                  <a:pt x="3771870" y="812219"/>
                </a:lnTo>
                <a:lnTo>
                  <a:pt x="3744113" y="779664"/>
                </a:lnTo>
                <a:lnTo>
                  <a:pt x="3716357" y="747374"/>
                </a:lnTo>
                <a:lnTo>
                  <a:pt x="3688337" y="715085"/>
                </a:lnTo>
                <a:lnTo>
                  <a:pt x="3659787" y="683854"/>
                </a:lnTo>
                <a:lnTo>
                  <a:pt x="3630709" y="652358"/>
                </a:lnTo>
                <a:lnTo>
                  <a:pt x="3601103" y="621656"/>
                </a:lnTo>
                <a:lnTo>
                  <a:pt x="3571496" y="591219"/>
                </a:lnTo>
                <a:lnTo>
                  <a:pt x="3541361" y="560782"/>
                </a:lnTo>
                <a:lnTo>
                  <a:pt x="3510696" y="531139"/>
                </a:lnTo>
                <a:lnTo>
                  <a:pt x="3479504" y="502291"/>
                </a:lnTo>
                <a:lnTo>
                  <a:pt x="3448311" y="473441"/>
                </a:lnTo>
                <a:lnTo>
                  <a:pt x="3416325" y="444857"/>
                </a:lnTo>
                <a:lnTo>
                  <a:pt x="3440381" y="438505"/>
                </a:lnTo>
                <a:lnTo>
                  <a:pt x="3464700" y="431359"/>
                </a:lnTo>
                <a:lnTo>
                  <a:pt x="3489020" y="423949"/>
                </a:lnTo>
                <a:lnTo>
                  <a:pt x="3513340" y="415743"/>
                </a:lnTo>
                <a:lnTo>
                  <a:pt x="3537924" y="407539"/>
                </a:lnTo>
                <a:lnTo>
                  <a:pt x="3562244" y="398805"/>
                </a:lnTo>
                <a:lnTo>
                  <a:pt x="3611412" y="381601"/>
                </a:lnTo>
                <a:lnTo>
                  <a:pt x="3635732" y="373132"/>
                </a:lnTo>
                <a:lnTo>
                  <a:pt x="3660316" y="364927"/>
                </a:lnTo>
                <a:lnTo>
                  <a:pt x="3684636" y="356986"/>
                </a:lnTo>
                <a:lnTo>
                  <a:pt x="3708956" y="349311"/>
                </a:lnTo>
                <a:lnTo>
                  <a:pt x="3733804" y="342165"/>
                </a:lnTo>
                <a:lnTo>
                  <a:pt x="3757595" y="336078"/>
                </a:lnTo>
                <a:lnTo>
                  <a:pt x="3770019" y="333166"/>
                </a:lnTo>
                <a:lnTo>
                  <a:pt x="3781915" y="330520"/>
                </a:lnTo>
                <a:lnTo>
                  <a:pt x="3794075" y="328138"/>
                </a:lnTo>
                <a:lnTo>
                  <a:pt x="3805970" y="325756"/>
                </a:lnTo>
                <a:lnTo>
                  <a:pt x="3808349" y="323903"/>
                </a:lnTo>
                <a:lnTo>
                  <a:pt x="3814165" y="325756"/>
                </a:lnTo>
                <a:lnTo>
                  <a:pt x="3811521" y="327609"/>
                </a:lnTo>
                <a:lnTo>
                  <a:pt x="3835048" y="327079"/>
                </a:lnTo>
                <a:lnTo>
                  <a:pt x="3827382" y="325226"/>
                </a:lnTo>
                <a:lnTo>
                  <a:pt x="3833727" y="324167"/>
                </a:lnTo>
                <a:lnTo>
                  <a:pt x="3835841" y="323903"/>
                </a:lnTo>
                <a:lnTo>
                  <a:pt x="3837956" y="323638"/>
                </a:lnTo>
                <a:close/>
                <a:moveTo>
                  <a:pt x="4424223" y="322554"/>
                </a:moveTo>
                <a:lnTo>
                  <a:pt x="4424100" y="322576"/>
                </a:lnTo>
                <a:lnTo>
                  <a:pt x="4425683" y="324695"/>
                </a:lnTo>
                <a:lnTo>
                  <a:pt x="4429643" y="326549"/>
                </a:lnTo>
                <a:lnTo>
                  <a:pt x="4433866" y="328139"/>
                </a:lnTo>
                <a:lnTo>
                  <a:pt x="4437297" y="329728"/>
                </a:lnTo>
                <a:lnTo>
                  <a:pt x="4440465" y="331317"/>
                </a:lnTo>
                <a:lnTo>
                  <a:pt x="4443105" y="332907"/>
                </a:lnTo>
                <a:lnTo>
                  <a:pt x="4444160" y="333966"/>
                </a:lnTo>
                <a:lnTo>
                  <a:pt x="4444952" y="334761"/>
                </a:lnTo>
                <a:lnTo>
                  <a:pt x="4445216" y="335820"/>
                </a:lnTo>
                <a:lnTo>
                  <a:pt x="4445451" y="336997"/>
                </a:lnTo>
                <a:lnTo>
                  <a:pt x="4445546" y="336615"/>
                </a:lnTo>
                <a:lnTo>
                  <a:pt x="4445281" y="335290"/>
                </a:lnTo>
                <a:lnTo>
                  <a:pt x="4445017" y="334231"/>
                </a:lnTo>
                <a:lnTo>
                  <a:pt x="4444223" y="333436"/>
                </a:lnTo>
                <a:lnTo>
                  <a:pt x="4443164" y="332376"/>
                </a:lnTo>
                <a:lnTo>
                  <a:pt x="4440517" y="331052"/>
                </a:lnTo>
                <a:lnTo>
                  <a:pt x="4437341" y="329462"/>
                </a:lnTo>
                <a:lnTo>
                  <a:pt x="4433900" y="327608"/>
                </a:lnTo>
                <a:lnTo>
                  <a:pt x="4429664" y="326283"/>
                </a:lnTo>
                <a:lnTo>
                  <a:pt x="4425429" y="324164"/>
                </a:lnTo>
                <a:lnTo>
                  <a:pt x="4424223" y="322554"/>
                </a:lnTo>
                <a:close/>
                <a:moveTo>
                  <a:pt x="4398963" y="322203"/>
                </a:moveTo>
                <a:lnTo>
                  <a:pt x="4402138" y="323791"/>
                </a:lnTo>
                <a:lnTo>
                  <a:pt x="4400672" y="323791"/>
                </a:lnTo>
                <a:lnTo>
                  <a:pt x="4398963" y="322203"/>
                </a:lnTo>
                <a:close/>
                <a:moveTo>
                  <a:pt x="4602543" y="321497"/>
                </a:moveTo>
                <a:lnTo>
                  <a:pt x="4605603" y="322465"/>
                </a:lnTo>
                <a:lnTo>
                  <a:pt x="4610366" y="324320"/>
                </a:lnTo>
                <a:lnTo>
                  <a:pt x="4615657" y="326175"/>
                </a:lnTo>
                <a:lnTo>
                  <a:pt x="4616451" y="326175"/>
                </a:lnTo>
                <a:lnTo>
                  <a:pt x="4618568" y="326706"/>
                </a:lnTo>
                <a:lnTo>
                  <a:pt x="4624918" y="329621"/>
                </a:lnTo>
                <a:lnTo>
                  <a:pt x="4632855" y="333332"/>
                </a:lnTo>
                <a:lnTo>
                  <a:pt x="4639432" y="337065"/>
                </a:lnTo>
                <a:lnTo>
                  <a:pt x="4631797" y="333862"/>
                </a:lnTo>
                <a:lnTo>
                  <a:pt x="4615657" y="326971"/>
                </a:lnTo>
                <a:lnTo>
                  <a:pt x="4602543" y="321497"/>
                </a:lnTo>
                <a:close/>
                <a:moveTo>
                  <a:pt x="3829944" y="320688"/>
                </a:moveTo>
                <a:lnTo>
                  <a:pt x="3833814" y="320688"/>
                </a:lnTo>
                <a:lnTo>
                  <a:pt x="3832325" y="322502"/>
                </a:lnTo>
                <a:lnTo>
                  <a:pt x="3829061" y="323858"/>
                </a:lnTo>
                <a:lnTo>
                  <a:pt x="3829051" y="323863"/>
                </a:lnTo>
                <a:lnTo>
                  <a:pt x="3829052" y="323858"/>
                </a:lnTo>
                <a:lnTo>
                  <a:pt x="3829944" y="320688"/>
                </a:lnTo>
                <a:close/>
                <a:moveTo>
                  <a:pt x="3810464" y="319404"/>
                </a:moveTo>
                <a:lnTo>
                  <a:pt x="3807821" y="320462"/>
                </a:lnTo>
                <a:lnTo>
                  <a:pt x="3807556" y="320462"/>
                </a:lnTo>
                <a:lnTo>
                  <a:pt x="3810464" y="319404"/>
                </a:lnTo>
                <a:close/>
                <a:moveTo>
                  <a:pt x="4597135" y="319151"/>
                </a:moveTo>
                <a:lnTo>
                  <a:pt x="4599782" y="320344"/>
                </a:lnTo>
                <a:lnTo>
                  <a:pt x="4602543" y="321497"/>
                </a:lnTo>
                <a:lnTo>
                  <a:pt x="4600576" y="320874"/>
                </a:lnTo>
                <a:lnTo>
                  <a:pt x="4597135" y="319151"/>
                </a:lnTo>
                <a:close/>
                <a:moveTo>
                  <a:pt x="3822171" y="319100"/>
                </a:moveTo>
                <a:lnTo>
                  <a:pt x="3822383" y="319100"/>
                </a:lnTo>
                <a:lnTo>
                  <a:pt x="3823018" y="319345"/>
                </a:lnTo>
                <a:lnTo>
                  <a:pt x="3824288" y="322275"/>
                </a:lnTo>
                <a:lnTo>
                  <a:pt x="3821113" y="321787"/>
                </a:lnTo>
                <a:lnTo>
                  <a:pt x="3822171" y="319100"/>
                </a:lnTo>
                <a:close/>
                <a:moveTo>
                  <a:pt x="3830638" y="319100"/>
                </a:moveTo>
                <a:lnTo>
                  <a:pt x="3830638" y="319418"/>
                </a:lnTo>
                <a:lnTo>
                  <a:pt x="3827463" y="322275"/>
                </a:lnTo>
                <a:lnTo>
                  <a:pt x="3828733" y="319418"/>
                </a:lnTo>
                <a:lnTo>
                  <a:pt x="3830638" y="319100"/>
                </a:lnTo>
                <a:close/>
                <a:moveTo>
                  <a:pt x="4402138" y="319028"/>
                </a:moveTo>
                <a:lnTo>
                  <a:pt x="4407883" y="320615"/>
                </a:lnTo>
                <a:lnTo>
                  <a:pt x="4408488" y="322203"/>
                </a:lnTo>
                <a:lnTo>
                  <a:pt x="4402138" y="319028"/>
                </a:lnTo>
                <a:close/>
                <a:moveTo>
                  <a:pt x="3821114" y="317512"/>
                </a:moveTo>
                <a:lnTo>
                  <a:pt x="3819526" y="320687"/>
                </a:lnTo>
                <a:lnTo>
                  <a:pt x="3819526" y="317966"/>
                </a:lnTo>
                <a:lnTo>
                  <a:pt x="3821114" y="317512"/>
                </a:lnTo>
                <a:close/>
                <a:moveTo>
                  <a:pt x="3814763" y="317512"/>
                </a:moveTo>
                <a:lnTo>
                  <a:pt x="3816351" y="320052"/>
                </a:lnTo>
                <a:lnTo>
                  <a:pt x="3813176" y="320687"/>
                </a:lnTo>
                <a:lnTo>
                  <a:pt x="3813771" y="318148"/>
                </a:lnTo>
                <a:lnTo>
                  <a:pt x="3814763" y="317512"/>
                </a:lnTo>
                <a:close/>
                <a:moveTo>
                  <a:pt x="4381500" y="317441"/>
                </a:moveTo>
                <a:lnTo>
                  <a:pt x="4384237" y="318255"/>
                </a:lnTo>
                <a:lnTo>
                  <a:pt x="4397375" y="328554"/>
                </a:lnTo>
                <a:lnTo>
                  <a:pt x="4381500" y="317441"/>
                </a:lnTo>
                <a:close/>
                <a:moveTo>
                  <a:pt x="4584701" y="315914"/>
                </a:moveTo>
                <a:lnTo>
                  <a:pt x="4587005" y="316368"/>
                </a:lnTo>
                <a:lnTo>
                  <a:pt x="4592383" y="318635"/>
                </a:lnTo>
                <a:lnTo>
                  <a:pt x="4592639" y="319089"/>
                </a:lnTo>
                <a:lnTo>
                  <a:pt x="4584957" y="316141"/>
                </a:lnTo>
                <a:lnTo>
                  <a:pt x="4584701" y="315914"/>
                </a:lnTo>
                <a:close/>
                <a:moveTo>
                  <a:pt x="4581526" y="312738"/>
                </a:moveTo>
                <a:lnTo>
                  <a:pt x="4583114" y="314325"/>
                </a:lnTo>
                <a:lnTo>
                  <a:pt x="4581526" y="313002"/>
                </a:lnTo>
                <a:lnTo>
                  <a:pt x="4581526" y="312738"/>
                </a:lnTo>
                <a:close/>
                <a:moveTo>
                  <a:pt x="4590999" y="309702"/>
                </a:moveTo>
                <a:lnTo>
                  <a:pt x="4593168" y="310007"/>
                </a:lnTo>
                <a:lnTo>
                  <a:pt x="4590522" y="309742"/>
                </a:lnTo>
                <a:lnTo>
                  <a:pt x="4590999" y="309702"/>
                </a:lnTo>
                <a:close/>
                <a:moveTo>
                  <a:pt x="3391477" y="309081"/>
                </a:moveTo>
                <a:lnTo>
                  <a:pt x="3395905" y="309611"/>
                </a:lnTo>
                <a:lnTo>
                  <a:pt x="3395706" y="309611"/>
                </a:lnTo>
                <a:lnTo>
                  <a:pt x="3393592" y="309611"/>
                </a:lnTo>
                <a:lnTo>
                  <a:pt x="3391477" y="309081"/>
                </a:lnTo>
                <a:close/>
                <a:moveTo>
                  <a:pt x="3834607" y="307987"/>
                </a:moveTo>
                <a:lnTo>
                  <a:pt x="3837782" y="309604"/>
                </a:lnTo>
                <a:lnTo>
                  <a:pt x="3859214" y="322275"/>
                </a:lnTo>
                <a:lnTo>
                  <a:pt x="3855245" y="322005"/>
                </a:lnTo>
                <a:lnTo>
                  <a:pt x="3851541" y="321466"/>
                </a:lnTo>
                <a:lnTo>
                  <a:pt x="3848101" y="320657"/>
                </a:lnTo>
                <a:lnTo>
                  <a:pt x="3844926" y="319040"/>
                </a:lnTo>
                <a:lnTo>
                  <a:pt x="3842280" y="317422"/>
                </a:lnTo>
                <a:lnTo>
                  <a:pt x="3839634" y="315266"/>
                </a:lnTo>
                <a:lnTo>
                  <a:pt x="3837253" y="312840"/>
                </a:lnTo>
                <a:lnTo>
                  <a:pt x="3835401" y="309874"/>
                </a:lnTo>
                <a:lnTo>
                  <a:pt x="3832226" y="309335"/>
                </a:lnTo>
                <a:lnTo>
                  <a:pt x="3834607" y="307987"/>
                </a:lnTo>
                <a:close/>
                <a:moveTo>
                  <a:pt x="3364707" y="306404"/>
                </a:moveTo>
                <a:lnTo>
                  <a:pt x="3375290" y="307991"/>
                </a:lnTo>
                <a:lnTo>
                  <a:pt x="3382963" y="307039"/>
                </a:lnTo>
                <a:lnTo>
                  <a:pt x="3387726" y="308309"/>
                </a:lnTo>
                <a:lnTo>
                  <a:pt x="3386932" y="308626"/>
                </a:lnTo>
                <a:lnTo>
                  <a:pt x="3377142" y="311801"/>
                </a:lnTo>
                <a:lnTo>
                  <a:pt x="3370527" y="312754"/>
                </a:lnTo>
                <a:lnTo>
                  <a:pt x="3363913" y="310848"/>
                </a:lnTo>
                <a:lnTo>
                  <a:pt x="3363913" y="307039"/>
                </a:lnTo>
                <a:lnTo>
                  <a:pt x="3364707" y="306404"/>
                </a:lnTo>
                <a:close/>
                <a:moveTo>
                  <a:pt x="3375731" y="304815"/>
                </a:moveTo>
                <a:lnTo>
                  <a:pt x="3378201" y="304815"/>
                </a:lnTo>
                <a:lnTo>
                  <a:pt x="3375026" y="306404"/>
                </a:lnTo>
                <a:lnTo>
                  <a:pt x="3375731" y="304815"/>
                </a:lnTo>
                <a:close/>
                <a:moveTo>
                  <a:pt x="4373674" y="304274"/>
                </a:moveTo>
                <a:lnTo>
                  <a:pt x="4375374" y="304554"/>
                </a:lnTo>
                <a:lnTo>
                  <a:pt x="4375112" y="304554"/>
                </a:lnTo>
                <a:lnTo>
                  <a:pt x="4373674" y="304274"/>
                </a:lnTo>
                <a:close/>
                <a:moveTo>
                  <a:pt x="4432424" y="304250"/>
                </a:moveTo>
                <a:lnTo>
                  <a:pt x="4433417" y="304377"/>
                </a:lnTo>
                <a:lnTo>
                  <a:pt x="4433170" y="304330"/>
                </a:lnTo>
                <a:lnTo>
                  <a:pt x="4432424" y="304250"/>
                </a:lnTo>
                <a:close/>
                <a:moveTo>
                  <a:pt x="4407020" y="304069"/>
                </a:moveTo>
                <a:lnTo>
                  <a:pt x="4426739" y="313835"/>
                </a:lnTo>
                <a:lnTo>
                  <a:pt x="4433998" y="319038"/>
                </a:lnTo>
                <a:lnTo>
                  <a:pt x="4434958" y="317277"/>
                </a:lnTo>
                <a:lnTo>
                  <a:pt x="4421194" y="309859"/>
                </a:lnTo>
                <a:lnTo>
                  <a:pt x="4417753" y="308005"/>
                </a:lnTo>
                <a:lnTo>
                  <a:pt x="4414312" y="306681"/>
                </a:lnTo>
                <a:lnTo>
                  <a:pt x="4410342" y="305091"/>
                </a:lnTo>
                <a:lnTo>
                  <a:pt x="4407020" y="304069"/>
                </a:lnTo>
                <a:close/>
                <a:moveTo>
                  <a:pt x="4371975" y="303994"/>
                </a:moveTo>
                <a:lnTo>
                  <a:pt x="4372236" y="303994"/>
                </a:lnTo>
                <a:lnTo>
                  <a:pt x="4373674" y="304274"/>
                </a:lnTo>
                <a:lnTo>
                  <a:pt x="4371975" y="303994"/>
                </a:lnTo>
                <a:close/>
                <a:moveTo>
                  <a:pt x="4372498" y="303153"/>
                </a:moveTo>
                <a:lnTo>
                  <a:pt x="4382695" y="305674"/>
                </a:lnTo>
                <a:lnTo>
                  <a:pt x="4388186" y="309316"/>
                </a:lnTo>
                <a:lnTo>
                  <a:pt x="4392108" y="310437"/>
                </a:lnTo>
                <a:lnTo>
                  <a:pt x="4392369" y="310998"/>
                </a:lnTo>
                <a:lnTo>
                  <a:pt x="4391062" y="312959"/>
                </a:lnTo>
                <a:lnTo>
                  <a:pt x="4394200" y="317161"/>
                </a:lnTo>
                <a:lnTo>
                  <a:pt x="4391585" y="317441"/>
                </a:lnTo>
                <a:lnTo>
                  <a:pt x="4389493" y="314639"/>
                </a:lnTo>
                <a:lnTo>
                  <a:pt x="4384787" y="312398"/>
                </a:lnTo>
                <a:lnTo>
                  <a:pt x="4384787" y="313239"/>
                </a:lnTo>
                <a:lnTo>
                  <a:pt x="4379557" y="311278"/>
                </a:lnTo>
                <a:lnTo>
                  <a:pt x="4378773" y="307356"/>
                </a:lnTo>
                <a:lnTo>
                  <a:pt x="4376943" y="307636"/>
                </a:lnTo>
                <a:lnTo>
                  <a:pt x="4374328" y="306515"/>
                </a:lnTo>
                <a:lnTo>
                  <a:pt x="4376681" y="305394"/>
                </a:lnTo>
                <a:lnTo>
                  <a:pt x="4375374" y="304554"/>
                </a:lnTo>
                <a:lnTo>
                  <a:pt x="4376681" y="305114"/>
                </a:lnTo>
                <a:lnTo>
                  <a:pt x="4372498" y="303153"/>
                </a:lnTo>
                <a:close/>
                <a:moveTo>
                  <a:pt x="4386882" y="299796"/>
                </a:moveTo>
                <a:lnTo>
                  <a:pt x="4386090" y="300590"/>
                </a:lnTo>
                <a:lnTo>
                  <a:pt x="4393745" y="303239"/>
                </a:lnTo>
                <a:lnTo>
                  <a:pt x="4389257" y="300590"/>
                </a:lnTo>
                <a:lnTo>
                  <a:pt x="4386882" y="299796"/>
                </a:lnTo>
                <a:close/>
                <a:moveTo>
                  <a:pt x="3795132" y="299553"/>
                </a:moveTo>
                <a:lnTo>
                  <a:pt x="3793282" y="300612"/>
                </a:lnTo>
                <a:lnTo>
                  <a:pt x="3792489" y="301141"/>
                </a:lnTo>
                <a:lnTo>
                  <a:pt x="3795132" y="299553"/>
                </a:lnTo>
                <a:close/>
                <a:moveTo>
                  <a:pt x="4402983" y="295028"/>
                </a:moveTo>
                <a:lnTo>
                  <a:pt x="4401927" y="295293"/>
                </a:lnTo>
                <a:lnTo>
                  <a:pt x="4400871" y="296087"/>
                </a:lnTo>
                <a:lnTo>
                  <a:pt x="4400798" y="296116"/>
                </a:lnTo>
                <a:lnTo>
                  <a:pt x="4402642" y="297433"/>
                </a:lnTo>
                <a:lnTo>
                  <a:pt x="4404567" y="297941"/>
                </a:lnTo>
                <a:lnTo>
                  <a:pt x="4404920" y="299005"/>
                </a:lnTo>
                <a:lnTo>
                  <a:pt x="4409470" y="302038"/>
                </a:lnTo>
                <a:lnTo>
                  <a:pt x="4405813" y="301757"/>
                </a:lnTo>
                <a:lnTo>
                  <a:pt x="4406415" y="303769"/>
                </a:lnTo>
                <a:lnTo>
                  <a:pt x="4406939" y="304028"/>
                </a:lnTo>
                <a:lnTo>
                  <a:pt x="4409812" y="303767"/>
                </a:lnTo>
                <a:lnTo>
                  <a:pt x="4412169" y="303404"/>
                </a:lnTo>
                <a:lnTo>
                  <a:pt x="4410127" y="302476"/>
                </a:lnTo>
                <a:lnTo>
                  <a:pt x="4409470" y="302038"/>
                </a:lnTo>
                <a:lnTo>
                  <a:pt x="4418602" y="302741"/>
                </a:lnTo>
                <a:lnTo>
                  <a:pt x="4425754" y="303535"/>
                </a:lnTo>
                <a:lnTo>
                  <a:pt x="4427461" y="303719"/>
                </a:lnTo>
                <a:lnTo>
                  <a:pt x="4427430" y="303757"/>
                </a:lnTo>
                <a:lnTo>
                  <a:pt x="4429206" y="303905"/>
                </a:lnTo>
                <a:lnTo>
                  <a:pt x="4427461" y="303719"/>
                </a:lnTo>
                <a:lnTo>
                  <a:pt x="4427608" y="303535"/>
                </a:lnTo>
                <a:lnTo>
                  <a:pt x="4428402" y="301682"/>
                </a:lnTo>
                <a:lnTo>
                  <a:pt x="4428932" y="300093"/>
                </a:lnTo>
                <a:lnTo>
                  <a:pt x="4429009" y="299398"/>
                </a:lnTo>
                <a:lnTo>
                  <a:pt x="4428851" y="299796"/>
                </a:lnTo>
                <a:lnTo>
                  <a:pt x="4424100" y="299531"/>
                </a:lnTo>
                <a:lnTo>
                  <a:pt x="4419876" y="298471"/>
                </a:lnTo>
                <a:lnTo>
                  <a:pt x="4411694" y="296352"/>
                </a:lnTo>
                <a:lnTo>
                  <a:pt x="4407998" y="295557"/>
                </a:lnTo>
                <a:lnTo>
                  <a:pt x="4404567" y="295028"/>
                </a:lnTo>
                <a:lnTo>
                  <a:pt x="4402983" y="295028"/>
                </a:lnTo>
                <a:close/>
                <a:moveTo>
                  <a:pt x="4360863" y="292040"/>
                </a:moveTo>
                <a:lnTo>
                  <a:pt x="4364302" y="292040"/>
                </a:lnTo>
                <a:lnTo>
                  <a:pt x="4366684" y="293528"/>
                </a:lnTo>
                <a:lnTo>
                  <a:pt x="4376738" y="301565"/>
                </a:lnTo>
                <a:lnTo>
                  <a:pt x="4371711" y="299779"/>
                </a:lnTo>
                <a:lnTo>
                  <a:pt x="4371711" y="300076"/>
                </a:lnTo>
                <a:lnTo>
                  <a:pt x="4369065" y="297398"/>
                </a:lnTo>
                <a:lnTo>
                  <a:pt x="4363509" y="294123"/>
                </a:lnTo>
                <a:lnTo>
                  <a:pt x="4369065" y="296802"/>
                </a:lnTo>
                <a:lnTo>
                  <a:pt x="4361921" y="292635"/>
                </a:lnTo>
                <a:lnTo>
                  <a:pt x="4360863" y="292040"/>
                </a:lnTo>
                <a:close/>
                <a:moveTo>
                  <a:pt x="4423291" y="291803"/>
                </a:moveTo>
                <a:lnTo>
                  <a:pt x="4422516" y="291849"/>
                </a:lnTo>
                <a:lnTo>
                  <a:pt x="4425414" y="293926"/>
                </a:lnTo>
                <a:lnTo>
                  <a:pt x="4423291" y="291803"/>
                </a:lnTo>
                <a:close/>
                <a:moveTo>
                  <a:pt x="3409497" y="290528"/>
                </a:moveTo>
                <a:lnTo>
                  <a:pt x="3409951" y="290925"/>
                </a:lnTo>
                <a:lnTo>
                  <a:pt x="3409951" y="292117"/>
                </a:lnTo>
                <a:lnTo>
                  <a:pt x="3405188" y="291918"/>
                </a:lnTo>
                <a:lnTo>
                  <a:pt x="3406095" y="290925"/>
                </a:lnTo>
                <a:lnTo>
                  <a:pt x="3409497" y="290528"/>
                </a:lnTo>
                <a:close/>
                <a:moveTo>
                  <a:pt x="3768924" y="290527"/>
                </a:moveTo>
                <a:lnTo>
                  <a:pt x="3768924" y="290754"/>
                </a:lnTo>
                <a:lnTo>
                  <a:pt x="3770314" y="293702"/>
                </a:lnTo>
                <a:lnTo>
                  <a:pt x="3768726" y="290754"/>
                </a:lnTo>
                <a:lnTo>
                  <a:pt x="3768924" y="290527"/>
                </a:lnTo>
                <a:close/>
                <a:moveTo>
                  <a:pt x="3777228" y="287352"/>
                </a:moveTo>
                <a:lnTo>
                  <a:pt x="3790951" y="288146"/>
                </a:lnTo>
                <a:lnTo>
                  <a:pt x="3790682" y="288146"/>
                </a:lnTo>
                <a:lnTo>
                  <a:pt x="3786646" y="288146"/>
                </a:lnTo>
                <a:lnTo>
                  <a:pt x="3780995" y="288940"/>
                </a:lnTo>
                <a:lnTo>
                  <a:pt x="3775076" y="288345"/>
                </a:lnTo>
                <a:lnTo>
                  <a:pt x="3777228" y="287352"/>
                </a:lnTo>
                <a:close/>
                <a:moveTo>
                  <a:pt x="4350280" y="287278"/>
                </a:moveTo>
                <a:lnTo>
                  <a:pt x="4354514" y="290453"/>
                </a:lnTo>
                <a:lnTo>
                  <a:pt x="4349751" y="288865"/>
                </a:lnTo>
                <a:lnTo>
                  <a:pt x="4350280" y="287278"/>
                </a:lnTo>
                <a:close/>
                <a:moveTo>
                  <a:pt x="4356583" y="285690"/>
                </a:moveTo>
                <a:lnTo>
                  <a:pt x="4356859" y="285690"/>
                </a:lnTo>
                <a:lnTo>
                  <a:pt x="4364038" y="292040"/>
                </a:lnTo>
                <a:lnTo>
                  <a:pt x="4351338" y="286422"/>
                </a:lnTo>
                <a:lnTo>
                  <a:pt x="4351338" y="286178"/>
                </a:lnTo>
                <a:lnTo>
                  <a:pt x="4351614" y="285934"/>
                </a:lnTo>
                <a:lnTo>
                  <a:pt x="4355479" y="286911"/>
                </a:lnTo>
                <a:lnTo>
                  <a:pt x="4356583" y="285690"/>
                </a:lnTo>
                <a:close/>
                <a:moveTo>
                  <a:pt x="4357688" y="284103"/>
                </a:moveTo>
                <a:lnTo>
                  <a:pt x="4358217" y="284353"/>
                </a:lnTo>
                <a:lnTo>
                  <a:pt x="4364038" y="288865"/>
                </a:lnTo>
                <a:lnTo>
                  <a:pt x="4357688" y="284854"/>
                </a:lnTo>
                <a:lnTo>
                  <a:pt x="4357688" y="284103"/>
                </a:lnTo>
                <a:close/>
                <a:moveTo>
                  <a:pt x="4417194" y="282711"/>
                </a:moveTo>
                <a:lnTo>
                  <a:pt x="4429659" y="290217"/>
                </a:lnTo>
                <a:lnTo>
                  <a:pt x="4430786" y="290029"/>
                </a:lnTo>
                <a:lnTo>
                  <a:pt x="4417194" y="282711"/>
                </a:lnTo>
                <a:close/>
                <a:moveTo>
                  <a:pt x="3409951" y="282591"/>
                </a:moveTo>
                <a:lnTo>
                  <a:pt x="3409951" y="282879"/>
                </a:lnTo>
                <a:lnTo>
                  <a:pt x="3405188" y="285766"/>
                </a:lnTo>
                <a:lnTo>
                  <a:pt x="3405415" y="282879"/>
                </a:lnTo>
                <a:lnTo>
                  <a:pt x="3409951" y="282591"/>
                </a:lnTo>
                <a:close/>
                <a:moveTo>
                  <a:pt x="3422915" y="282591"/>
                </a:moveTo>
                <a:lnTo>
                  <a:pt x="3447522" y="283685"/>
                </a:lnTo>
                <a:lnTo>
                  <a:pt x="3446728" y="283904"/>
                </a:lnTo>
                <a:lnTo>
                  <a:pt x="3444612" y="286751"/>
                </a:lnTo>
                <a:lnTo>
                  <a:pt x="3449639" y="288064"/>
                </a:lnTo>
                <a:lnTo>
                  <a:pt x="3445670" y="288721"/>
                </a:lnTo>
                <a:lnTo>
                  <a:pt x="3435351" y="288502"/>
                </a:lnTo>
                <a:lnTo>
                  <a:pt x="3427943" y="288940"/>
                </a:lnTo>
                <a:lnTo>
                  <a:pt x="3413126" y="286532"/>
                </a:lnTo>
                <a:lnTo>
                  <a:pt x="3422915" y="282591"/>
                </a:lnTo>
                <a:close/>
                <a:moveTo>
                  <a:pt x="3768726" y="282589"/>
                </a:moveTo>
                <a:lnTo>
                  <a:pt x="3768726" y="283043"/>
                </a:lnTo>
                <a:lnTo>
                  <a:pt x="3765551" y="285764"/>
                </a:lnTo>
                <a:lnTo>
                  <a:pt x="3765551" y="283043"/>
                </a:lnTo>
                <a:lnTo>
                  <a:pt x="3768726" y="282589"/>
                </a:lnTo>
                <a:close/>
                <a:moveTo>
                  <a:pt x="4343401" y="282515"/>
                </a:moveTo>
                <a:lnTo>
                  <a:pt x="4349751" y="284103"/>
                </a:lnTo>
                <a:lnTo>
                  <a:pt x="4348428" y="283876"/>
                </a:lnTo>
                <a:lnTo>
                  <a:pt x="4343401" y="282515"/>
                </a:lnTo>
                <a:close/>
                <a:moveTo>
                  <a:pt x="4362451" y="282514"/>
                </a:moveTo>
                <a:lnTo>
                  <a:pt x="4363086" y="282514"/>
                </a:lnTo>
                <a:lnTo>
                  <a:pt x="4368801" y="285054"/>
                </a:lnTo>
                <a:lnTo>
                  <a:pt x="4367531" y="285689"/>
                </a:lnTo>
                <a:lnTo>
                  <a:pt x="4362451" y="282514"/>
                </a:lnTo>
                <a:close/>
                <a:moveTo>
                  <a:pt x="4344988" y="280927"/>
                </a:moveTo>
                <a:lnTo>
                  <a:pt x="4353047" y="281280"/>
                </a:lnTo>
                <a:lnTo>
                  <a:pt x="4353292" y="281457"/>
                </a:lnTo>
                <a:lnTo>
                  <a:pt x="4354513" y="282339"/>
                </a:lnTo>
                <a:lnTo>
                  <a:pt x="4353292" y="282515"/>
                </a:lnTo>
                <a:lnTo>
                  <a:pt x="4350117" y="281633"/>
                </a:lnTo>
                <a:lnTo>
                  <a:pt x="4344988" y="280927"/>
                </a:lnTo>
                <a:close/>
                <a:moveTo>
                  <a:pt x="3420166" y="279521"/>
                </a:moveTo>
                <a:lnTo>
                  <a:pt x="3419942" y="279945"/>
                </a:lnTo>
                <a:lnTo>
                  <a:pt x="3419382" y="279945"/>
                </a:lnTo>
                <a:lnTo>
                  <a:pt x="3419102" y="280474"/>
                </a:lnTo>
                <a:lnTo>
                  <a:pt x="3418822" y="280474"/>
                </a:lnTo>
                <a:lnTo>
                  <a:pt x="3418541" y="280474"/>
                </a:lnTo>
                <a:lnTo>
                  <a:pt x="3418261" y="280474"/>
                </a:lnTo>
                <a:lnTo>
                  <a:pt x="3417981" y="281003"/>
                </a:lnTo>
                <a:lnTo>
                  <a:pt x="3417421" y="281003"/>
                </a:lnTo>
                <a:lnTo>
                  <a:pt x="3417141" y="281003"/>
                </a:lnTo>
                <a:lnTo>
                  <a:pt x="3411538" y="280474"/>
                </a:lnTo>
                <a:lnTo>
                  <a:pt x="3412098" y="280474"/>
                </a:lnTo>
                <a:lnTo>
                  <a:pt x="3420166" y="279521"/>
                </a:lnTo>
                <a:close/>
                <a:moveTo>
                  <a:pt x="3420222" y="279415"/>
                </a:moveTo>
                <a:lnTo>
                  <a:pt x="3420783" y="279415"/>
                </a:lnTo>
                <a:lnTo>
                  <a:pt x="3421063" y="279415"/>
                </a:lnTo>
                <a:lnTo>
                  <a:pt x="3420166" y="279521"/>
                </a:lnTo>
                <a:lnTo>
                  <a:pt x="3420222" y="279415"/>
                </a:lnTo>
                <a:close/>
                <a:moveTo>
                  <a:pt x="3781426" y="279415"/>
                </a:moveTo>
                <a:lnTo>
                  <a:pt x="3783014" y="279415"/>
                </a:lnTo>
                <a:lnTo>
                  <a:pt x="3783014" y="281002"/>
                </a:lnTo>
                <a:lnTo>
                  <a:pt x="3781426" y="279415"/>
                </a:lnTo>
                <a:close/>
                <a:moveTo>
                  <a:pt x="3800476" y="279414"/>
                </a:moveTo>
                <a:lnTo>
                  <a:pt x="3802063" y="279679"/>
                </a:lnTo>
                <a:lnTo>
                  <a:pt x="3805239" y="285499"/>
                </a:lnTo>
                <a:lnTo>
                  <a:pt x="3804332" y="285764"/>
                </a:lnTo>
                <a:lnTo>
                  <a:pt x="3800476" y="279414"/>
                </a:lnTo>
                <a:close/>
                <a:moveTo>
                  <a:pt x="4359420" y="279339"/>
                </a:moveTo>
                <a:lnTo>
                  <a:pt x="4359708" y="279604"/>
                </a:lnTo>
                <a:lnTo>
                  <a:pt x="4360863" y="280927"/>
                </a:lnTo>
                <a:lnTo>
                  <a:pt x="4357688" y="280133"/>
                </a:lnTo>
                <a:lnTo>
                  <a:pt x="4359420" y="279339"/>
                </a:lnTo>
                <a:close/>
                <a:moveTo>
                  <a:pt x="3776664" y="276239"/>
                </a:moveTo>
                <a:lnTo>
                  <a:pt x="3776664" y="276437"/>
                </a:lnTo>
                <a:lnTo>
                  <a:pt x="3776399" y="277827"/>
                </a:lnTo>
                <a:lnTo>
                  <a:pt x="3775076" y="276437"/>
                </a:lnTo>
                <a:lnTo>
                  <a:pt x="3776664" y="276239"/>
                </a:lnTo>
                <a:close/>
                <a:moveTo>
                  <a:pt x="4348163" y="276164"/>
                </a:moveTo>
                <a:lnTo>
                  <a:pt x="4350087" y="276429"/>
                </a:lnTo>
                <a:lnTo>
                  <a:pt x="4356101" y="280927"/>
                </a:lnTo>
                <a:lnTo>
                  <a:pt x="4348163" y="276164"/>
                </a:lnTo>
                <a:close/>
                <a:moveTo>
                  <a:pt x="4526228" y="275020"/>
                </a:moveTo>
                <a:lnTo>
                  <a:pt x="4527551" y="275815"/>
                </a:lnTo>
                <a:lnTo>
                  <a:pt x="4554803" y="290658"/>
                </a:lnTo>
                <a:lnTo>
                  <a:pt x="4579409" y="300730"/>
                </a:lnTo>
                <a:lnTo>
                  <a:pt x="4552951" y="288008"/>
                </a:lnTo>
                <a:lnTo>
                  <a:pt x="4526228" y="275020"/>
                </a:lnTo>
                <a:close/>
                <a:moveTo>
                  <a:pt x="3771159" y="274652"/>
                </a:moveTo>
                <a:lnTo>
                  <a:pt x="3773488" y="276240"/>
                </a:lnTo>
                <a:lnTo>
                  <a:pt x="3770313" y="275287"/>
                </a:lnTo>
                <a:lnTo>
                  <a:pt x="3771159" y="274652"/>
                </a:lnTo>
                <a:close/>
                <a:moveTo>
                  <a:pt x="3752851" y="266714"/>
                </a:moveTo>
                <a:lnTo>
                  <a:pt x="3756614" y="267580"/>
                </a:lnTo>
                <a:lnTo>
                  <a:pt x="3757319" y="269024"/>
                </a:lnTo>
                <a:lnTo>
                  <a:pt x="3759201" y="269024"/>
                </a:lnTo>
                <a:lnTo>
                  <a:pt x="3753791" y="269889"/>
                </a:lnTo>
                <a:lnTo>
                  <a:pt x="3752851" y="266714"/>
                </a:lnTo>
                <a:close/>
                <a:moveTo>
                  <a:pt x="3768726" y="266714"/>
                </a:moveTo>
                <a:lnTo>
                  <a:pt x="3769784" y="266714"/>
                </a:lnTo>
                <a:lnTo>
                  <a:pt x="3770314" y="269889"/>
                </a:lnTo>
                <a:lnTo>
                  <a:pt x="3768726" y="266714"/>
                </a:lnTo>
                <a:close/>
                <a:moveTo>
                  <a:pt x="4343401" y="265052"/>
                </a:moveTo>
                <a:lnTo>
                  <a:pt x="4351339" y="265732"/>
                </a:lnTo>
                <a:lnTo>
                  <a:pt x="4351339" y="266640"/>
                </a:lnTo>
                <a:lnTo>
                  <a:pt x="4343401" y="265052"/>
                </a:lnTo>
                <a:close/>
                <a:moveTo>
                  <a:pt x="3763963" y="263539"/>
                </a:moveTo>
                <a:lnTo>
                  <a:pt x="3767138" y="265127"/>
                </a:lnTo>
                <a:lnTo>
                  <a:pt x="3763963" y="263698"/>
                </a:lnTo>
                <a:lnTo>
                  <a:pt x="3763963" y="263539"/>
                </a:lnTo>
                <a:close/>
                <a:moveTo>
                  <a:pt x="3460453" y="258779"/>
                </a:moveTo>
                <a:lnTo>
                  <a:pt x="3460751" y="258779"/>
                </a:lnTo>
                <a:lnTo>
                  <a:pt x="3460426" y="258815"/>
                </a:lnTo>
                <a:lnTo>
                  <a:pt x="3460453" y="258779"/>
                </a:lnTo>
                <a:close/>
                <a:moveTo>
                  <a:pt x="4498711" y="256997"/>
                </a:moveTo>
                <a:lnTo>
                  <a:pt x="4509824" y="261768"/>
                </a:lnTo>
                <a:lnTo>
                  <a:pt x="4503474" y="259117"/>
                </a:lnTo>
                <a:lnTo>
                  <a:pt x="4500125" y="257799"/>
                </a:lnTo>
                <a:lnTo>
                  <a:pt x="4498711" y="256997"/>
                </a:lnTo>
                <a:close/>
                <a:moveTo>
                  <a:pt x="4495697" y="256068"/>
                </a:moveTo>
                <a:lnTo>
                  <a:pt x="4496065" y="256201"/>
                </a:lnTo>
                <a:lnTo>
                  <a:pt x="4500125" y="257799"/>
                </a:lnTo>
                <a:lnTo>
                  <a:pt x="4506649" y="261503"/>
                </a:lnTo>
                <a:lnTo>
                  <a:pt x="4506214" y="261304"/>
                </a:lnTo>
                <a:lnTo>
                  <a:pt x="4495697" y="256068"/>
                </a:lnTo>
                <a:close/>
                <a:moveTo>
                  <a:pt x="3754438" y="255602"/>
                </a:moveTo>
                <a:lnTo>
                  <a:pt x="3760183" y="257106"/>
                </a:lnTo>
                <a:lnTo>
                  <a:pt x="3760183" y="257357"/>
                </a:lnTo>
                <a:lnTo>
                  <a:pt x="3760788" y="260365"/>
                </a:lnTo>
                <a:lnTo>
                  <a:pt x="3754438" y="255602"/>
                </a:lnTo>
                <a:close/>
                <a:moveTo>
                  <a:pt x="4333876" y="255527"/>
                </a:moveTo>
                <a:lnTo>
                  <a:pt x="4336218" y="256271"/>
                </a:lnTo>
                <a:lnTo>
                  <a:pt x="4341163" y="258256"/>
                </a:lnTo>
                <a:lnTo>
                  <a:pt x="4349751" y="263465"/>
                </a:lnTo>
                <a:lnTo>
                  <a:pt x="4344546" y="262225"/>
                </a:lnTo>
                <a:lnTo>
                  <a:pt x="4342984" y="262225"/>
                </a:lnTo>
                <a:lnTo>
                  <a:pt x="4339341" y="259248"/>
                </a:lnTo>
                <a:lnTo>
                  <a:pt x="4333876" y="255527"/>
                </a:lnTo>
                <a:close/>
                <a:moveTo>
                  <a:pt x="4491568" y="254611"/>
                </a:moveTo>
                <a:lnTo>
                  <a:pt x="4506214" y="261304"/>
                </a:lnTo>
                <a:lnTo>
                  <a:pt x="4512470" y="264418"/>
                </a:lnTo>
                <a:lnTo>
                  <a:pt x="4555597" y="286152"/>
                </a:lnTo>
                <a:lnTo>
                  <a:pt x="4598195" y="308152"/>
                </a:lnTo>
                <a:lnTo>
                  <a:pt x="4640793" y="330416"/>
                </a:lnTo>
                <a:lnTo>
                  <a:pt x="4682597" y="353476"/>
                </a:lnTo>
                <a:lnTo>
                  <a:pt x="4709507" y="368396"/>
                </a:lnTo>
                <a:lnTo>
                  <a:pt x="4705880" y="366463"/>
                </a:lnTo>
                <a:lnTo>
                  <a:pt x="4700296" y="363722"/>
                </a:lnTo>
                <a:lnTo>
                  <a:pt x="4699530" y="363283"/>
                </a:lnTo>
                <a:lnTo>
                  <a:pt x="4663547" y="344199"/>
                </a:lnTo>
                <a:lnTo>
                  <a:pt x="4627563" y="325380"/>
                </a:lnTo>
                <a:lnTo>
                  <a:pt x="4591580" y="307092"/>
                </a:lnTo>
                <a:lnTo>
                  <a:pt x="4593697" y="309477"/>
                </a:lnTo>
                <a:lnTo>
                  <a:pt x="4590999" y="309702"/>
                </a:lnTo>
                <a:lnTo>
                  <a:pt x="4578086" y="307887"/>
                </a:lnTo>
                <a:lnTo>
                  <a:pt x="4582320" y="310802"/>
                </a:lnTo>
                <a:lnTo>
                  <a:pt x="4586818" y="313453"/>
                </a:lnTo>
                <a:lnTo>
                  <a:pt x="4591316" y="316103"/>
                </a:lnTo>
                <a:lnTo>
                  <a:pt x="4595813" y="318489"/>
                </a:lnTo>
                <a:lnTo>
                  <a:pt x="4597135" y="319151"/>
                </a:lnTo>
                <a:lnTo>
                  <a:pt x="4583907" y="313188"/>
                </a:lnTo>
                <a:lnTo>
                  <a:pt x="4568297" y="305766"/>
                </a:lnTo>
                <a:lnTo>
                  <a:pt x="4553216" y="298080"/>
                </a:lnTo>
                <a:lnTo>
                  <a:pt x="4538928" y="290128"/>
                </a:lnTo>
                <a:lnTo>
                  <a:pt x="4532049" y="286152"/>
                </a:lnTo>
                <a:lnTo>
                  <a:pt x="4530508" y="285165"/>
                </a:lnTo>
                <a:lnTo>
                  <a:pt x="4532313" y="284562"/>
                </a:lnTo>
                <a:lnTo>
                  <a:pt x="4506210" y="268320"/>
                </a:lnTo>
                <a:lnTo>
                  <a:pt x="4501357" y="264153"/>
                </a:lnTo>
                <a:lnTo>
                  <a:pt x="4496065" y="259382"/>
                </a:lnTo>
                <a:lnTo>
                  <a:pt x="4491568" y="254611"/>
                </a:lnTo>
                <a:close/>
                <a:moveTo>
                  <a:pt x="3482634" y="254021"/>
                </a:moveTo>
                <a:lnTo>
                  <a:pt x="3463926" y="255603"/>
                </a:lnTo>
                <a:lnTo>
                  <a:pt x="3465306" y="254304"/>
                </a:lnTo>
                <a:lnTo>
                  <a:pt x="3482634" y="254021"/>
                </a:lnTo>
                <a:close/>
                <a:moveTo>
                  <a:pt x="3482700" y="254015"/>
                </a:moveTo>
                <a:lnTo>
                  <a:pt x="3482976" y="254015"/>
                </a:lnTo>
                <a:lnTo>
                  <a:pt x="3482634" y="254021"/>
                </a:lnTo>
                <a:lnTo>
                  <a:pt x="3482700" y="254015"/>
                </a:lnTo>
                <a:close/>
                <a:moveTo>
                  <a:pt x="4325390" y="252352"/>
                </a:moveTo>
                <a:lnTo>
                  <a:pt x="4327208" y="253703"/>
                </a:lnTo>
                <a:lnTo>
                  <a:pt x="4337600" y="262350"/>
                </a:lnTo>
                <a:lnTo>
                  <a:pt x="4338639" y="265052"/>
                </a:lnTo>
                <a:lnTo>
                  <a:pt x="4335002" y="262890"/>
                </a:lnTo>
                <a:lnTo>
                  <a:pt x="4331365" y="262620"/>
                </a:lnTo>
                <a:lnTo>
                  <a:pt x="4331884" y="261539"/>
                </a:lnTo>
                <a:lnTo>
                  <a:pt x="4329027" y="258837"/>
                </a:lnTo>
                <a:lnTo>
                  <a:pt x="4331625" y="258567"/>
                </a:lnTo>
                <a:lnTo>
                  <a:pt x="4329027" y="257756"/>
                </a:lnTo>
                <a:lnTo>
                  <a:pt x="4324351" y="254243"/>
                </a:lnTo>
                <a:lnTo>
                  <a:pt x="4325390" y="252352"/>
                </a:lnTo>
                <a:close/>
                <a:moveTo>
                  <a:pt x="4329113" y="252352"/>
                </a:moveTo>
                <a:lnTo>
                  <a:pt x="4334283" y="253145"/>
                </a:lnTo>
                <a:lnTo>
                  <a:pt x="4338638" y="255527"/>
                </a:lnTo>
                <a:lnTo>
                  <a:pt x="4329113" y="252352"/>
                </a:lnTo>
                <a:close/>
                <a:moveTo>
                  <a:pt x="3471599" y="250841"/>
                </a:moveTo>
                <a:lnTo>
                  <a:pt x="3473186" y="250841"/>
                </a:lnTo>
                <a:lnTo>
                  <a:pt x="3473451" y="250841"/>
                </a:lnTo>
                <a:lnTo>
                  <a:pt x="3472392" y="252429"/>
                </a:lnTo>
                <a:lnTo>
                  <a:pt x="3470276" y="252429"/>
                </a:lnTo>
                <a:lnTo>
                  <a:pt x="3471599" y="250841"/>
                </a:lnTo>
                <a:close/>
                <a:moveTo>
                  <a:pt x="4389973" y="249867"/>
                </a:moveTo>
                <a:lnTo>
                  <a:pt x="4390577" y="250163"/>
                </a:lnTo>
                <a:lnTo>
                  <a:pt x="4390497" y="250105"/>
                </a:lnTo>
                <a:lnTo>
                  <a:pt x="4389973" y="249867"/>
                </a:lnTo>
                <a:close/>
                <a:moveTo>
                  <a:pt x="4363390" y="248937"/>
                </a:moveTo>
                <a:lnTo>
                  <a:pt x="4363842" y="249245"/>
                </a:lnTo>
                <a:lnTo>
                  <a:pt x="4364861" y="249245"/>
                </a:lnTo>
                <a:lnTo>
                  <a:pt x="4363390" y="248937"/>
                </a:lnTo>
                <a:close/>
                <a:moveTo>
                  <a:pt x="3564094" y="246619"/>
                </a:moveTo>
                <a:lnTo>
                  <a:pt x="3561451" y="248207"/>
                </a:lnTo>
                <a:lnTo>
                  <a:pt x="3564094" y="246884"/>
                </a:lnTo>
                <a:lnTo>
                  <a:pt x="3564094" y="246619"/>
                </a:lnTo>
                <a:close/>
                <a:moveTo>
                  <a:pt x="4382131" y="246023"/>
                </a:moveTo>
                <a:lnTo>
                  <a:pt x="4382273" y="246093"/>
                </a:lnTo>
                <a:lnTo>
                  <a:pt x="4382466" y="246079"/>
                </a:lnTo>
                <a:lnTo>
                  <a:pt x="4382131" y="246023"/>
                </a:lnTo>
                <a:close/>
                <a:moveTo>
                  <a:pt x="4314826" y="246002"/>
                </a:moveTo>
                <a:lnTo>
                  <a:pt x="4319589" y="247363"/>
                </a:lnTo>
                <a:lnTo>
                  <a:pt x="4319351" y="247590"/>
                </a:lnTo>
                <a:lnTo>
                  <a:pt x="4314826" y="246002"/>
                </a:lnTo>
                <a:close/>
                <a:moveTo>
                  <a:pt x="4384072" y="245211"/>
                </a:moveTo>
                <a:lnTo>
                  <a:pt x="4384718" y="245918"/>
                </a:lnTo>
                <a:lnTo>
                  <a:pt x="4385470" y="245864"/>
                </a:lnTo>
                <a:lnTo>
                  <a:pt x="4384072" y="245211"/>
                </a:lnTo>
                <a:close/>
                <a:moveTo>
                  <a:pt x="4368801" y="241238"/>
                </a:moveTo>
                <a:lnTo>
                  <a:pt x="4371286" y="242392"/>
                </a:lnTo>
                <a:lnTo>
                  <a:pt x="4373494" y="242969"/>
                </a:lnTo>
                <a:lnTo>
                  <a:pt x="4371838" y="241815"/>
                </a:lnTo>
                <a:lnTo>
                  <a:pt x="4372390" y="242104"/>
                </a:lnTo>
                <a:lnTo>
                  <a:pt x="4374599" y="243547"/>
                </a:lnTo>
                <a:lnTo>
                  <a:pt x="4375151" y="244413"/>
                </a:lnTo>
                <a:lnTo>
                  <a:pt x="4368801" y="241526"/>
                </a:lnTo>
                <a:lnTo>
                  <a:pt x="4368801" y="241238"/>
                </a:lnTo>
                <a:close/>
                <a:moveTo>
                  <a:pt x="3718208" y="238944"/>
                </a:moveTo>
                <a:lnTo>
                  <a:pt x="3720587" y="239209"/>
                </a:lnTo>
                <a:lnTo>
                  <a:pt x="3720587" y="239473"/>
                </a:lnTo>
                <a:lnTo>
                  <a:pt x="3719794" y="239473"/>
                </a:lnTo>
                <a:lnTo>
                  <a:pt x="3714661" y="240044"/>
                </a:lnTo>
                <a:lnTo>
                  <a:pt x="3717679" y="239209"/>
                </a:lnTo>
                <a:lnTo>
                  <a:pt x="3718208" y="238944"/>
                </a:lnTo>
                <a:close/>
                <a:moveTo>
                  <a:pt x="4308747" y="236477"/>
                </a:moveTo>
                <a:lnTo>
                  <a:pt x="4311457" y="236477"/>
                </a:lnTo>
                <a:lnTo>
                  <a:pt x="4317420" y="238998"/>
                </a:lnTo>
                <a:lnTo>
                  <a:pt x="4319589" y="241239"/>
                </a:lnTo>
                <a:lnTo>
                  <a:pt x="4316065" y="240959"/>
                </a:lnTo>
                <a:lnTo>
                  <a:pt x="4311999" y="240119"/>
                </a:lnTo>
                <a:lnTo>
                  <a:pt x="4308747" y="236477"/>
                </a:lnTo>
                <a:close/>
                <a:moveTo>
                  <a:pt x="4336466" y="226951"/>
                </a:moveTo>
                <a:lnTo>
                  <a:pt x="4339106" y="226951"/>
                </a:lnTo>
                <a:lnTo>
                  <a:pt x="4341217" y="227216"/>
                </a:lnTo>
                <a:lnTo>
                  <a:pt x="4343593" y="227481"/>
                </a:lnTo>
                <a:lnTo>
                  <a:pt x="4345968" y="228011"/>
                </a:lnTo>
                <a:lnTo>
                  <a:pt x="4348080" y="229070"/>
                </a:lnTo>
                <a:lnTo>
                  <a:pt x="4350192" y="229865"/>
                </a:lnTo>
                <a:lnTo>
                  <a:pt x="4351775" y="231190"/>
                </a:lnTo>
                <a:lnTo>
                  <a:pt x="4353359" y="232514"/>
                </a:lnTo>
                <a:lnTo>
                  <a:pt x="4354679" y="234103"/>
                </a:lnTo>
                <a:lnTo>
                  <a:pt x="4356263" y="235428"/>
                </a:lnTo>
                <a:lnTo>
                  <a:pt x="4357055" y="237282"/>
                </a:lnTo>
                <a:lnTo>
                  <a:pt x="4358110" y="238871"/>
                </a:lnTo>
                <a:lnTo>
                  <a:pt x="4358638" y="240726"/>
                </a:lnTo>
                <a:lnTo>
                  <a:pt x="4359166" y="242580"/>
                </a:lnTo>
                <a:lnTo>
                  <a:pt x="4379491" y="245494"/>
                </a:lnTo>
                <a:lnTo>
                  <a:pt x="4374476" y="242050"/>
                </a:lnTo>
                <a:lnTo>
                  <a:pt x="4377643" y="243110"/>
                </a:lnTo>
                <a:lnTo>
                  <a:pt x="4375611" y="241256"/>
                </a:lnTo>
                <a:lnTo>
                  <a:pt x="4373563" y="240298"/>
                </a:lnTo>
                <a:lnTo>
                  <a:pt x="4376474" y="238708"/>
                </a:lnTo>
                <a:lnTo>
                  <a:pt x="4369330" y="234732"/>
                </a:lnTo>
                <a:lnTo>
                  <a:pt x="4369065" y="234467"/>
                </a:lnTo>
                <a:lnTo>
                  <a:pt x="4364038" y="232347"/>
                </a:lnTo>
                <a:lnTo>
                  <a:pt x="4377003" y="233937"/>
                </a:lnTo>
                <a:lnTo>
                  <a:pt x="4378326" y="237118"/>
                </a:lnTo>
                <a:lnTo>
                  <a:pt x="4374357" y="236057"/>
                </a:lnTo>
                <a:lnTo>
                  <a:pt x="4388380" y="241093"/>
                </a:lnTo>
                <a:lnTo>
                  <a:pt x="4385734" y="239238"/>
                </a:lnTo>
                <a:lnTo>
                  <a:pt x="4387057" y="237913"/>
                </a:lnTo>
                <a:lnTo>
                  <a:pt x="4391820" y="240033"/>
                </a:lnTo>
                <a:lnTo>
                  <a:pt x="4389174" y="237118"/>
                </a:lnTo>
                <a:lnTo>
                  <a:pt x="4407430" y="245864"/>
                </a:lnTo>
                <a:lnTo>
                  <a:pt x="4401345" y="242684"/>
                </a:lnTo>
                <a:lnTo>
                  <a:pt x="4398699" y="241359"/>
                </a:lnTo>
                <a:lnTo>
                  <a:pt x="4396317" y="240033"/>
                </a:lnTo>
                <a:lnTo>
                  <a:pt x="4394730" y="238443"/>
                </a:lnTo>
                <a:lnTo>
                  <a:pt x="4393672" y="237913"/>
                </a:lnTo>
                <a:lnTo>
                  <a:pt x="4393407" y="237118"/>
                </a:lnTo>
                <a:lnTo>
                  <a:pt x="4393142" y="236057"/>
                </a:lnTo>
                <a:lnTo>
                  <a:pt x="4393142" y="235527"/>
                </a:lnTo>
                <a:lnTo>
                  <a:pt x="4393407" y="234467"/>
                </a:lnTo>
                <a:lnTo>
                  <a:pt x="4393936" y="233672"/>
                </a:lnTo>
                <a:lnTo>
                  <a:pt x="4393936" y="233142"/>
                </a:lnTo>
                <a:lnTo>
                  <a:pt x="4393672" y="233142"/>
                </a:lnTo>
                <a:lnTo>
                  <a:pt x="4393672" y="232877"/>
                </a:lnTo>
                <a:lnTo>
                  <a:pt x="4393407" y="231021"/>
                </a:lnTo>
                <a:lnTo>
                  <a:pt x="4425951" y="235792"/>
                </a:lnTo>
                <a:lnTo>
                  <a:pt x="4424363" y="235262"/>
                </a:lnTo>
                <a:lnTo>
                  <a:pt x="4432301" y="235792"/>
                </a:lnTo>
                <a:lnTo>
                  <a:pt x="4428861" y="234467"/>
                </a:lnTo>
                <a:lnTo>
                  <a:pt x="4444472" y="239503"/>
                </a:lnTo>
                <a:lnTo>
                  <a:pt x="4459818" y="244804"/>
                </a:lnTo>
                <a:lnTo>
                  <a:pt x="4467490" y="247985"/>
                </a:lnTo>
                <a:lnTo>
                  <a:pt x="4474634" y="251166"/>
                </a:lnTo>
                <a:lnTo>
                  <a:pt x="4482307" y="254346"/>
                </a:lnTo>
                <a:lnTo>
                  <a:pt x="4489715" y="258057"/>
                </a:lnTo>
                <a:lnTo>
                  <a:pt x="4506210" y="268320"/>
                </a:lnTo>
                <a:lnTo>
                  <a:pt x="4506913" y="268924"/>
                </a:lnTo>
                <a:lnTo>
                  <a:pt x="4512734" y="273165"/>
                </a:lnTo>
                <a:lnTo>
                  <a:pt x="4519084" y="277671"/>
                </a:lnTo>
                <a:lnTo>
                  <a:pt x="4525434" y="281912"/>
                </a:lnTo>
                <a:lnTo>
                  <a:pt x="4530508" y="285165"/>
                </a:lnTo>
                <a:lnTo>
                  <a:pt x="4528345" y="285887"/>
                </a:lnTo>
                <a:lnTo>
                  <a:pt x="4525170" y="286418"/>
                </a:lnTo>
                <a:lnTo>
                  <a:pt x="4519613" y="287213"/>
                </a:lnTo>
                <a:lnTo>
                  <a:pt x="4517497" y="287478"/>
                </a:lnTo>
                <a:lnTo>
                  <a:pt x="4515909" y="288538"/>
                </a:lnTo>
                <a:lnTo>
                  <a:pt x="4515115" y="288803"/>
                </a:lnTo>
                <a:lnTo>
                  <a:pt x="4514586" y="289333"/>
                </a:lnTo>
                <a:lnTo>
                  <a:pt x="4514322" y="289863"/>
                </a:lnTo>
                <a:lnTo>
                  <a:pt x="4514322" y="290923"/>
                </a:lnTo>
                <a:lnTo>
                  <a:pt x="4512830" y="290416"/>
                </a:lnTo>
                <a:lnTo>
                  <a:pt x="4513672" y="290827"/>
                </a:lnTo>
                <a:lnTo>
                  <a:pt x="4514322" y="290923"/>
                </a:lnTo>
                <a:lnTo>
                  <a:pt x="4521730" y="291984"/>
                </a:lnTo>
                <a:lnTo>
                  <a:pt x="4528609" y="293839"/>
                </a:lnTo>
                <a:lnTo>
                  <a:pt x="4536018" y="296224"/>
                </a:lnTo>
                <a:lnTo>
                  <a:pt x="4543691" y="298345"/>
                </a:lnTo>
                <a:lnTo>
                  <a:pt x="4551099" y="301525"/>
                </a:lnTo>
                <a:lnTo>
                  <a:pt x="4558243" y="304441"/>
                </a:lnTo>
                <a:lnTo>
                  <a:pt x="4565651" y="307622"/>
                </a:lnTo>
                <a:lnTo>
                  <a:pt x="4573059" y="310802"/>
                </a:lnTo>
                <a:lnTo>
                  <a:pt x="4587082" y="317959"/>
                </a:lnTo>
                <a:lnTo>
                  <a:pt x="4600311" y="324850"/>
                </a:lnTo>
                <a:lnTo>
                  <a:pt x="4612482" y="331477"/>
                </a:lnTo>
                <a:lnTo>
                  <a:pt x="4640793" y="337838"/>
                </a:lnTo>
                <a:lnTo>
                  <a:pt x="4639432" y="337065"/>
                </a:lnTo>
                <a:lnTo>
                  <a:pt x="4662753" y="346850"/>
                </a:lnTo>
                <a:lnTo>
                  <a:pt x="4678099" y="353476"/>
                </a:lnTo>
                <a:lnTo>
                  <a:pt x="4692386" y="359837"/>
                </a:lnTo>
                <a:lnTo>
                  <a:pt x="4700296" y="363722"/>
                </a:lnTo>
                <a:lnTo>
                  <a:pt x="4734720" y="383427"/>
                </a:lnTo>
                <a:lnTo>
                  <a:pt x="4770174" y="403306"/>
                </a:lnTo>
                <a:lnTo>
                  <a:pt x="4805099" y="423980"/>
                </a:lnTo>
                <a:lnTo>
                  <a:pt x="4839759" y="445184"/>
                </a:lnTo>
                <a:lnTo>
                  <a:pt x="4874156" y="466653"/>
                </a:lnTo>
                <a:lnTo>
                  <a:pt x="4885797" y="473545"/>
                </a:lnTo>
                <a:lnTo>
                  <a:pt x="4889768" y="475932"/>
                </a:lnTo>
                <a:lnTo>
                  <a:pt x="4917404" y="493845"/>
                </a:lnTo>
                <a:lnTo>
                  <a:pt x="4949827" y="515423"/>
                </a:lnTo>
                <a:lnTo>
                  <a:pt x="4987398" y="540603"/>
                </a:lnTo>
                <a:lnTo>
                  <a:pt x="5024704" y="566843"/>
                </a:lnTo>
                <a:lnTo>
                  <a:pt x="5010945" y="556241"/>
                </a:lnTo>
                <a:lnTo>
                  <a:pt x="4970729" y="528941"/>
                </a:lnTo>
                <a:lnTo>
                  <a:pt x="4930247" y="502171"/>
                </a:lnTo>
                <a:lnTo>
                  <a:pt x="4917404" y="493845"/>
                </a:lnTo>
                <a:lnTo>
                  <a:pt x="4911991" y="490243"/>
                </a:lnTo>
                <a:lnTo>
                  <a:pt x="4891211" y="476799"/>
                </a:lnTo>
                <a:lnTo>
                  <a:pt x="4897704" y="480701"/>
                </a:lnTo>
                <a:lnTo>
                  <a:pt x="4924162" y="495544"/>
                </a:lnTo>
                <a:lnTo>
                  <a:pt x="4937656" y="503231"/>
                </a:lnTo>
                <a:lnTo>
                  <a:pt x="4951414" y="511447"/>
                </a:lnTo>
                <a:lnTo>
                  <a:pt x="4965437" y="519664"/>
                </a:lnTo>
                <a:lnTo>
                  <a:pt x="4978931" y="528411"/>
                </a:lnTo>
                <a:lnTo>
                  <a:pt x="4992160" y="537688"/>
                </a:lnTo>
                <a:lnTo>
                  <a:pt x="5005125" y="546964"/>
                </a:lnTo>
                <a:lnTo>
                  <a:pt x="5011210" y="551735"/>
                </a:lnTo>
                <a:lnTo>
                  <a:pt x="5017295" y="556771"/>
                </a:lnTo>
                <a:lnTo>
                  <a:pt x="5023116" y="561807"/>
                </a:lnTo>
                <a:lnTo>
                  <a:pt x="5028673" y="567109"/>
                </a:lnTo>
                <a:lnTo>
                  <a:pt x="5032656" y="570909"/>
                </a:lnTo>
                <a:lnTo>
                  <a:pt x="5047586" y="582410"/>
                </a:lnTo>
                <a:lnTo>
                  <a:pt x="5045341" y="580754"/>
                </a:lnTo>
                <a:lnTo>
                  <a:pt x="5045912" y="581262"/>
                </a:lnTo>
                <a:lnTo>
                  <a:pt x="5032822" y="571068"/>
                </a:lnTo>
                <a:lnTo>
                  <a:pt x="5034229" y="572410"/>
                </a:lnTo>
                <a:lnTo>
                  <a:pt x="5038991" y="577711"/>
                </a:lnTo>
                <a:lnTo>
                  <a:pt x="5043754" y="583277"/>
                </a:lnTo>
                <a:lnTo>
                  <a:pt x="5048252" y="588843"/>
                </a:lnTo>
                <a:lnTo>
                  <a:pt x="5052220" y="594409"/>
                </a:lnTo>
                <a:lnTo>
                  <a:pt x="5056189" y="600240"/>
                </a:lnTo>
                <a:lnTo>
                  <a:pt x="5059629" y="606336"/>
                </a:lnTo>
                <a:lnTo>
                  <a:pt x="5061232" y="609840"/>
                </a:lnTo>
                <a:lnTo>
                  <a:pt x="5064717" y="612521"/>
                </a:lnTo>
                <a:lnTo>
                  <a:pt x="5073122" y="641321"/>
                </a:lnTo>
                <a:lnTo>
                  <a:pt x="5066293" y="636830"/>
                </a:lnTo>
                <a:lnTo>
                  <a:pt x="5063141" y="634452"/>
                </a:lnTo>
                <a:lnTo>
                  <a:pt x="5060252" y="632074"/>
                </a:lnTo>
                <a:lnTo>
                  <a:pt x="5057888" y="629431"/>
                </a:lnTo>
                <a:lnTo>
                  <a:pt x="5055787" y="627054"/>
                </a:lnTo>
                <a:lnTo>
                  <a:pt x="5054736" y="624675"/>
                </a:lnTo>
                <a:lnTo>
                  <a:pt x="5054473" y="623619"/>
                </a:lnTo>
                <a:lnTo>
                  <a:pt x="5054211" y="622562"/>
                </a:lnTo>
                <a:lnTo>
                  <a:pt x="5054041" y="622400"/>
                </a:lnTo>
                <a:lnTo>
                  <a:pt x="5052204" y="622400"/>
                </a:lnTo>
                <a:lnTo>
                  <a:pt x="5051938" y="623455"/>
                </a:lnTo>
                <a:lnTo>
                  <a:pt x="5059364" y="631106"/>
                </a:lnTo>
                <a:lnTo>
                  <a:pt x="5058303" y="630579"/>
                </a:lnTo>
                <a:lnTo>
                  <a:pt x="5058303" y="631370"/>
                </a:lnTo>
                <a:lnTo>
                  <a:pt x="5046369" y="626094"/>
                </a:lnTo>
                <a:lnTo>
                  <a:pt x="5040004" y="623455"/>
                </a:lnTo>
                <a:lnTo>
                  <a:pt x="5034170" y="623455"/>
                </a:lnTo>
                <a:lnTo>
                  <a:pt x="5025153" y="618707"/>
                </a:lnTo>
                <a:lnTo>
                  <a:pt x="5024622" y="618443"/>
                </a:lnTo>
                <a:lnTo>
                  <a:pt x="5025905" y="620294"/>
                </a:lnTo>
                <a:lnTo>
                  <a:pt x="5033794" y="624088"/>
                </a:lnTo>
                <a:lnTo>
                  <a:pt x="5035396" y="624088"/>
                </a:lnTo>
                <a:lnTo>
                  <a:pt x="5038866" y="624088"/>
                </a:lnTo>
                <a:lnTo>
                  <a:pt x="5045272" y="626726"/>
                </a:lnTo>
                <a:lnTo>
                  <a:pt x="5057817" y="631739"/>
                </a:lnTo>
                <a:lnTo>
                  <a:pt x="5057550" y="631211"/>
                </a:lnTo>
                <a:lnTo>
                  <a:pt x="5072231" y="641765"/>
                </a:lnTo>
                <a:lnTo>
                  <a:pt x="5072498" y="645986"/>
                </a:lnTo>
                <a:lnTo>
                  <a:pt x="5072765" y="650471"/>
                </a:lnTo>
                <a:lnTo>
                  <a:pt x="5072765" y="654957"/>
                </a:lnTo>
                <a:lnTo>
                  <a:pt x="5072498" y="659442"/>
                </a:lnTo>
                <a:lnTo>
                  <a:pt x="5071964" y="663927"/>
                </a:lnTo>
                <a:lnTo>
                  <a:pt x="5071164" y="668148"/>
                </a:lnTo>
                <a:lnTo>
                  <a:pt x="5070363" y="672634"/>
                </a:lnTo>
                <a:lnTo>
                  <a:pt x="5069295" y="677383"/>
                </a:lnTo>
                <a:lnTo>
                  <a:pt x="5069562" y="675272"/>
                </a:lnTo>
                <a:lnTo>
                  <a:pt x="5069562" y="673425"/>
                </a:lnTo>
                <a:lnTo>
                  <a:pt x="5068761" y="672106"/>
                </a:lnTo>
                <a:lnTo>
                  <a:pt x="5067961" y="670787"/>
                </a:lnTo>
                <a:lnTo>
                  <a:pt x="5067160" y="669995"/>
                </a:lnTo>
                <a:lnTo>
                  <a:pt x="5065825" y="669468"/>
                </a:lnTo>
                <a:lnTo>
                  <a:pt x="5064757" y="668940"/>
                </a:lnTo>
                <a:lnTo>
                  <a:pt x="5063957" y="668940"/>
                </a:lnTo>
                <a:lnTo>
                  <a:pt x="5062889" y="669468"/>
                </a:lnTo>
                <a:lnTo>
                  <a:pt x="5062355" y="669995"/>
                </a:lnTo>
                <a:lnTo>
                  <a:pt x="5062088" y="670523"/>
                </a:lnTo>
                <a:lnTo>
                  <a:pt x="5062088" y="671314"/>
                </a:lnTo>
                <a:lnTo>
                  <a:pt x="5062889" y="672634"/>
                </a:lnTo>
                <a:lnTo>
                  <a:pt x="5064224" y="673953"/>
                </a:lnTo>
                <a:lnTo>
                  <a:pt x="5066092" y="675536"/>
                </a:lnTo>
                <a:lnTo>
                  <a:pt x="5069295" y="677383"/>
                </a:lnTo>
                <a:lnTo>
                  <a:pt x="5057817" y="671051"/>
                </a:lnTo>
                <a:lnTo>
                  <a:pt x="5052479" y="667885"/>
                </a:lnTo>
                <a:lnTo>
                  <a:pt x="5047407" y="664455"/>
                </a:lnTo>
                <a:lnTo>
                  <a:pt x="5042336" y="660761"/>
                </a:lnTo>
                <a:lnTo>
                  <a:pt x="5037264" y="657067"/>
                </a:lnTo>
                <a:lnTo>
                  <a:pt x="5032460" y="653110"/>
                </a:lnTo>
                <a:lnTo>
                  <a:pt x="5032005" y="652660"/>
                </a:lnTo>
                <a:lnTo>
                  <a:pt x="5015605" y="641922"/>
                </a:lnTo>
                <a:lnTo>
                  <a:pt x="5020114" y="644033"/>
                </a:lnTo>
                <a:lnTo>
                  <a:pt x="4959381" y="591535"/>
                </a:lnTo>
                <a:lnTo>
                  <a:pt x="4985371" y="603670"/>
                </a:lnTo>
                <a:lnTo>
                  <a:pt x="4997836" y="608418"/>
                </a:lnTo>
                <a:lnTo>
                  <a:pt x="4983780" y="594173"/>
                </a:lnTo>
                <a:lnTo>
                  <a:pt x="4954607" y="575706"/>
                </a:lnTo>
                <a:lnTo>
                  <a:pt x="4954873" y="574651"/>
                </a:lnTo>
                <a:lnTo>
                  <a:pt x="4946818" y="565346"/>
                </a:lnTo>
                <a:lnTo>
                  <a:pt x="4946186" y="565217"/>
                </a:lnTo>
                <a:lnTo>
                  <a:pt x="4954630" y="575960"/>
                </a:lnTo>
                <a:lnTo>
                  <a:pt x="4954102" y="576228"/>
                </a:lnTo>
                <a:lnTo>
                  <a:pt x="4932727" y="560652"/>
                </a:lnTo>
                <a:lnTo>
                  <a:pt x="4930089" y="559577"/>
                </a:lnTo>
                <a:lnTo>
                  <a:pt x="4936422" y="565486"/>
                </a:lnTo>
                <a:lnTo>
                  <a:pt x="4920325" y="559846"/>
                </a:lnTo>
                <a:lnTo>
                  <a:pt x="4911353" y="550983"/>
                </a:lnTo>
                <a:lnTo>
                  <a:pt x="4911617" y="553401"/>
                </a:lnTo>
                <a:lnTo>
                  <a:pt x="4903964" y="549104"/>
                </a:lnTo>
                <a:lnTo>
                  <a:pt x="4897631" y="544269"/>
                </a:lnTo>
                <a:lnTo>
                  <a:pt x="4897367" y="545881"/>
                </a:lnTo>
                <a:lnTo>
                  <a:pt x="4897103" y="546955"/>
                </a:lnTo>
                <a:lnTo>
                  <a:pt x="4896311" y="547492"/>
                </a:lnTo>
                <a:lnTo>
                  <a:pt x="4895783" y="547492"/>
                </a:lnTo>
                <a:lnTo>
                  <a:pt x="4894992" y="546955"/>
                </a:lnTo>
                <a:lnTo>
                  <a:pt x="4893672" y="546418"/>
                </a:lnTo>
                <a:lnTo>
                  <a:pt x="4891825" y="544806"/>
                </a:lnTo>
                <a:lnTo>
                  <a:pt x="4889450" y="542121"/>
                </a:lnTo>
                <a:lnTo>
                  <a:pt x="4887603" y="539435"/>
                </a:lnTo>
                <a:lnTo>
                  <a:pt x="4886547" y="536750"/>
                </a:lnTo>
                <a:lnTo>
                  <a:pt x="4886547" y="535407"/>
                </a:lnTo>
                <a:lnTo>
                  <a:pt x="4886547" y="534601"/>
                </a:lnTo>
                <a:lnTo>
                  <a:pt x="4882061" y="531177"/>
                </a:lnTo>
                <a:lnTo>
                  <a:pt x="4882061" y="530304"/>
                </a:lnTo>
                <a:lnTo>
                  <a:pt x="4877311" y="526007"/>
                </a:lnTo>
                <a:lnTo>
                  <a:pt x="4879422" y="525739"/>
                </a:lnTo>
                <a:lnTo>
                  <a:pt x="4875728" y="522247"/>
                </a:lnTo>
                <a:lnTo>
                  <a:pt x="4870450" y="514996"/>
                </a:lnTo>
                <a:lnTo>
                  <a:pt x="4873353" y="511236"/>
                </a:lnTo>
                <a:lnTo>
                  <a:pt x="4878895" y="510968"/>
                </a:lnTo>
                <a:lnTo>
                  <a:pt x="4877311" y="504791"/>
                </a:lnTo>
                <a:lnTo>
                  <a:pt x="4878923" y="505177"/>
                </a:lnTo>
                <a:lnTo>
                  <a:pt x="4848226" y="481231"/>
                </a:lnTo>
                <a:lnTo>
                  <a:pt x="4848226" y="480701"/>
                </a:lnTo>
                <a:lnTo>
                  <a:pt x="4851666" y="479111"/>
                </a:lnTo>
                <a:lnTo>
                  <a:pt x="4844257" y="475930"/>
                </a:lnTo>
                <a:lnTo>
                  <a:pt x="4842670" y="476726"/>
                </a:lnTo>
                <a:lnTo>
                  <a:pt x="4841082" y="476991"/>
                </a:lnTo>
                <a:lnTo>
                  <a:pt x="4839230" y="477521"/>
                </a:lnTo>
                <a:lnTo>
                  <a:pt x="4837907" y="477521"/>
                </a:lnTo>
                <a:lnTo>
                  <a:pt x="4834997" y="476726"/>
                </a:lnTo>
                <a:lnTo>
                  <a:pt x="4832351" y="475930"/>
                </a:lnTo>
                <a:lnTo>
                  <a:pt x="4830234" y="474870"/>
                </a:lnTo>
                <a:lnTo>
                  <a:pt x="4828912" y="473545"/>
                </a:lnTo>
                <a:lnTo>
                  <a:pt x="4827324" y="472220"/>
                </a:lnTo>
                <a:lnTo>
                  <a:pt x="4815947" y="465858"/>
                </a:lnTo>
                <a:lnTo>
                  <a:pt x="4824361" y="474814"/>
                </a:lnTo>
                <a:lnTo>
                  <a:pt x="4825171" y="475412"/>
                </a:lnTo>
                <a:lnTo>
                  <a:pt x="4826495" y="476472"/>
                </a:lnTo>
                <a:lnTo>
                  <a:pt x="4828085" y="478590"/>
                </a:lnTo>
                <a:lnTo>
                  <a:pt x="4825966" y="479650"/>
                </a:lnTo>
                <a:lnTo>
                  <a:pt x="4831263" y="489183"/>
                </a:lnTo>
                <a:lnTo>
                  <a:pt x="4835766" y="492626"/>
                </a:lnTo>
                <a:lnTo>
                  <a:pt x="4839739" y="495804"/>
                </a:lnTo>
                <a:lnTo>
                  <a:pt x="4834177" y="492626"/>
                </a:lnTo>
                <a:lnTo>
                  <a:pt x="4851658" y="510635"/>
                </a:lnTo>
                <a:lnTo>
                  <a:pt x="4850598" y="513018"/>
                </a:lnTo>
                <a:lnTo>
                  <a:pt x="4854571" y="519904"/>
                </a:lnTo>
                <a:lnTo>
                  <a:pt x="4852452" y="517786"/>
                </a:lnTo>
                <a:lnTo>
                  <a:pt x="4859339" y="525466"/>
                </a:lnTo>
                <a:lnTo>
                  <a:pt x="4854053" y="522088"/>
                </a:lnTo>
                <a:lnTo>
                  <a:pt x="4849813" y="520439"/>
                </a:lnTo>
                <a:lnTo>
                  <a:pt x="4850011" y="519504"/>
                </a:lnTo>
                <a:lnTo>
                  <a:pt x="4839773" y="512962"/>
                </a:lnTo>
                <a:lnTo>
                  <a:pt x="4849294" y="519765"/>
                </a:lnTo>
                <a:lnTo>
                  <a:pt x="4849813" y="522291"/>
                </a:lnTo>
                <a:lnTo>
                  <a:pt x="4843592" y="517998"/>
                </a:lnTo>
                <a:lnTo>
                  <a:pt x="4839964" y="516230"/>
                </a:lnTo>
                <a:lnTo>
                  <a:pt x="4837186" y="511308"/>
                </a:lnTo>
                <a:lnTo>
                  <a:pt x="4833647" y="509046"/>
                </a:lnTo>
                <a:lnTo>
                  <a:pt x="4836295" y="514608"/>
                </a:lnTo>
                <a:lnTo>
                  <a:pt x="4831263" y="511429"/>
                </a:lnTo>
                <a:lnTo>
                  <a:pt x="4820139" y="510635"/>
                </a:lnTo>
                <a:lnTo>
                  <a:pt x="4822522" y="512489"/>
                </a:lnTo>
                <a:lnTo>
                  <a:pt x="4795506" y="498453"/>
                </a:lnTo>
                <a:lnTo>
                  <a:pt x="4790209" y="493156"/>
                </a:lnTo>
                <a:lnTo>
                  <a:pt x="4784382" y="488124"/>
                </a:lnTo>
                <a:lnTo>
                  <a:pt x="4778290" y="483622"/>
                </a:lnTo>
                <a:lnTo>
                  <a:pt x="4771403" y="479120"/>
                </a:lnTo>
                <a:lnTo>
                  <a:pt x="4764782" y="475147"/>
                </a:lnTo>
                <a:lnTo>
                  <a:pt x="4757365" y="471175"/>
                </a:lnTo>
                <a:lnTo>
                  <a:pt x="4742798" y="464289"/>
                </a:lnTo>
                <a:lnTo>
                  <a:pt x="4728760" y="457139"/>
                </a:lnTo>
                <a:lnTo>
                  <a:pt x="4715252" y="450783"/>
                </a:lnTo>
                <a:lnTo>
                  <a:pt x="4708895" y="447075"/>
                </a:lnTo>
                <a:lnTo>
                  <a:pt x="4703068" y="443632"/>
                </a:lnTo>
                <a:lnTo>
                  <a:pt x="4697771" y="440189"/>
                </a:lnTo>
                <a:lnTo>
                  <a:pt x="4692738" y="436217"/>
                </a:lnTo>
                <a:lnTo>
                  <a:pt x="4685228" y="430465"/>
                </a:lnTo>
                <a:lnTo>
                  <a:pt x="4686301" y="431806"/>
                </a:lnTo>
                <a:lnTo>
                  <a:pt x="4684713" y="430218"/>
                </a:lnTo>
                <a:lnTo>
                  <a:pt x="4684905" y="430218"/>
                </a:lnTo>
                <a:lnTo>
                  <a:pt x="4680290" y="426683"/>
                </a:lnTo>
                <a:lnTo>
                  <a:pt x="4682673" y="427212"/>
                </a:lnTo>
                <a:lnTo>
                  <a:pt x="4659630" y="408674"/>
                </a:lnTo>
                <a:lnTo>
                  <a:pt x="4614338" y="375835"/>
                </a:lnTo>
                <a:lnTo>
                  <a:pt x="4616987" y="375835"/>
                </a:lnTo>
                <a:lnTo>
                  <a:pt x="4566032" y="354678"/>
                </a:lnTo>
                <a:lnTo>
                  <a:pt x="4568364" y="357012"/>
                </a:lnTo>
                <a:lnTo>
                  <a:pt x="4570217" y="360721"/>
                </a:lnTo>
                <a:lnTo>
                  <a:pt x="4566776" y="361515"/>
                </a:lnTo>
                <a:lnTo>
                  <a:pt x="4570217" y="362840"/>
                </a:lnTo>
                <a:lnTo>
                  <a:pt x="4566776" y="363635"/>
                </a:lnTo>
                <a:lnTo>
                  <a:pt x="4578158" y="371847"/>
                </a:lnTo>
                <a:lnTo>
                  <a:pt x="4588481" y="379794"/>
                </a:lnTo>
                <a:lnTo>
                  <a:pt x="4599068" y="387211"/>
                </a:lnTo>
                <a:lnTo>
                  <a:pt x="4610185" y="394893"/>
                </a:lnTo>
                <a:lnTo>
                  <a:pt x="4621567" y="402311"/>
                </a:lnTo>
                <a:lnTo>
                  <a:pt x="4644860" y="416615"/>
                </a:lnTo>
                <a:lnTo>
                  <a:pt x="4667359" y="430920"/>
                </a:lnTo>
                <a:lnTo>
                  <a:pt x="4663918" y="429331"/>
                </a:lnTo>
                <a:lnTo>
                  <a:pt x="4675035" y="440192"/>
                </a:lnTo>
                <a:lnTo>
                  <a:pt x="4671594" y="439662"/>
                </a:lnTo>
                <a:lnTo>
                  <a:pt x="4702299" y="466682"/>
                </a:lnTo>
                <a:lnTo>
                  <a:pt x="4688005" y="461649"/>
                </a:lnTo>
                <a:lnTo>
                  <a:pt x="4695946" y="465622"/>
                </a:lnTo>
                <a:lnTo>
                  <a:pt x="4703622" y="469861"/>
                </a:lnTo>
                <a:lnTo>
                  <a:pt x="4711298" y="474629"/>
                </a:lnTo>
                <a:lnTo>
                  <a:pt x="4718445" y="479662"/>
                </a:lnTo>
                <a:lnTo>
                  <a:pt x="4715004" y="479662"/>
                </a:lnTo>
                <a:lnTo>
                  <a:pt x="4717122" y="480987"/>
                </a:lnTo>
                <a:lnTo>
                  <a:pt x="4756561" y="503503"/>
                </a:lnTo>
                <a:lnTo>
                  <a:pt x="4761855" y="507742"/>
                </a:lnTo>
                <a:lnTo>
                  <a:pt x="4767943" y="511186"/>
                </a:lnTo>
                <a:lnTo>
                  <a:pt x="4774296" y="515159"/>
                </a:lnTo>
                <a:lnTo>
                  <a:pt x="4781442" y="518338"/>
                </a:lnTo>
                <a:lnTo>
                  <a:pt x="4796265" y="524961"/>
                </a:lnTo>
                <a:lnTo>
                  <a:pt x="4812147" y="532113"/>
                </a:lnTo>
                <a:lnTo>
                  <a:pt x="4820088" y="535556"/>
                </a:lnTo>
                <a:lnTo>
                  <a:pt x="4828028" y="539530"/>
                </a:lnTo>
                <a:lnTo>
                  <a:pt x="4835969" y="543239"/>
                </a:lnTo>
                <a:lnTo>
                  <a:pt x="4843645" y="547742"/>
                </a:lnTo>
                <a:lnTo>
                  <a:pt x="4850792" y="551980"/>
                </a:lnTo>
                <a:lnTo>
                  <a:pt x="4857674" y="557014"/>
                </a:lnTo>
                <a:lnTo>
                  <a:pt x="4864291" y="562577"/>
                </a:lnTo>
                <a:lnTo>
                  <a:pt x="4867203" y="565490"/>
                </a:lnTo>
                <a:lnTo>
                  <a:pt x="4870380" y="568404"/>
                </a:lnTo>
                <a:lnTo>
                  <a:pt x="4868792" y="564696"/>
                </a:lnTo>
                <a:lnTo>
                  <a:pt x="4875144" y="567875"/>
                </a:lnTo>
                <a:lnTo>
                  <a:pt x="4879379" y="572378"/>
                </a:lnTo>
                <a:lnTo>
                  <a:pt x="4883350" y="576881"/>
                </a:lnTo>
                <a:lnTo>
                  <a:pt x="4886769" y="579901"/>
                </a:lnTo>
                <a:lnTo>
                  <a:pt x="4886326" y="579458"/>
                </a:lnTo>
                <a:lnTo>
                  <a:pt x="4886591" y="579458"/>
                </a:lnTo>
                <a:lnTo>
                  <a:pt x="4887492" y="580539"/>
                </a:lnTo>
                <a:lnTo>
                  <a:pt x="4887850" y="580855"/>
                </a:lnTo>
                <a:lnTo>
                  <a:pt x="4892614" y="585094"/>
                </a:lnTo>
                <a:lnTo>
                  <a:pt x="4883350" y="581120"/>
                </a:lnTo>
                <a:lnTo>
                  <a:pt x="4890496" y="585623"/>
                </a:lnTo>
                <a:lnTo>
                  <a:pt x="4888379" y="585358"/>
                </a:lnTo>
                <a:lnTo>
                  <a:pt x="4896584" y="591451"/>
                </a:lnTo>
                <a:lnTo>
                  <a:pt x="4901084" y="597544"/>
                </a:lnTo>
                <a:lnTo>
                  <a:pt x="4899496" y="604166"/>
                </a:lnTo>
                <a:lnTo>
                  <a:pt x="4902937" y="602577"/>
                </a:lnTo>
                <a:lnTo>
                  <a:pt x="4909819" y="606286"/>
                </a:lnTo>
                <a:lnTo>
                  <a:pt x="4914584" y="610789"/>
                </a:lnTo>
                <a:lnTo>
                  <a:pt x="4920142" y="615292"/>
                </a:lnTo>
                <a:lnTo>
                  <a:pt x="4926230" y="619531"/>
                </a:lnTo>
                <a:lnTo>
                  <a:pt x="4933112" y="624034"/>
                </a:lnTo>
                <a:lnTo>
                  <a:pt x="4947406" y="633306"/>
                </a:lnTo>
                <a:lnTo>
                  <a:pt x="4962758" y="643372"/>
                </a:lnTo>
                <a:lnTo>
                  <a:pt x="4970271" y="648298"/>
                </a:lnTo>
                <a:lnTo>
                  <a:pt x="4965215" y="644186"/>
                </a:lnTo>
                <a:lnTo>
                  <a:pt x="4962526" y="641370"/>
                </a:lnTo>
                <a:lnTo>
                  <a:pt x="4964678" y="642906"/>
                </a:lnTo>
                <a:lnTo>
                  <a:pt x="4991301" y="663646"/>
                </a:lnTo>
                <a:lnTo>
                  <a:pt x="5005016" y="674656"/>
                </a:lnTo>
                <a:lnTo>
                  <a:pt x="5010395" y="679009"/>
                </a:lnTo>
                <a:lnTo>
                  <a:pt x="5011201" y="680289"/>
                </a:lnTo>
                <a:lnTo>
                  <a:pt x="5011739" y="681057"/>
                </a:lnTo>
                <a:lnTo>
                  <a:pt x="5002709" y="674972"/>
                </a:lnTo>
                <a:lnTo>
                  <a:pt x="5004579" y="677015"/>
                </a:lnTo>
                <a:lnTo>
                  <a:pt x="5007226" y="680193"/>
                </a:lnTo>
                <a:lnTo>
                  <a:pt x="5009873" y="683107"/>
                </a:lnTo>
                <a:lnTo>
                  <a:pt x="5012256" y="686286"/>
                </a:lnTo>
                <a:lnTo>
                  <a:pt x="5014373" y="689730"/>
                </a:lnTo>
                <a:lnTo>
                  <a:pt x="5011461" y="691319"/>
                </a:lnTo>
                <a:lnTo>
                  <a:pt x="5009873" y="697412"/>
                </a:lnTo>
                <a:lnTo>
                  <a:pt x="5017020" y="705094"/>
                </a:lnTo>
                <a:lnTo>
                  <a:pt x="5024167" y="711717"/>
                </a:lnTo>
                <a:lnTo>
                  <a:pt x="5031578" y="718339"/>
                </a:lnTo>
                <a:lnTo>
                  <a:pt x="5040842" y="725757"/>
                </a:lnTo>
                <a:lnTo>
                  <a:pt x="5041901" y="729200"/>
                </a:lnTo>
                <a:lnTo>
                  <a:pt x="5035284" y="736618"/>
                </a:lnTo>
                <a:lnTo>
                  <a:pt x="4990286" y="708803"/>
                </a:lnTo>
                <a:lnTo>
                  <a:pt x="4985786" y="705359"/>
                </a:lnTo>
                <a:lnTo>
                  <a:pt x="4981022" y="701651"/>
                </a:lnTo>
                <a:lnTo>
                  <a:pt x="4975728" y="697677"/>
                </a:lnTo>
                <a:lnTo>
                  <a:pt x="4969375" y="693968"/>
                </a:lnTo>
                <a:lnTo>
                  <a:pt x="4956935" y="686021"/>
                </a:lnTo>
                <a:lnTo>
                  <a:pt x="4943170" y="677809"/>
                </a:lnTo>
                <a:lnTo>
                  <a:pt x="4928612" y="669597"/>
                </a:lnTo>
                <a:lnTo>
                  <a:pt x="4914848" y="661120"/>
                </a:lnTo>
                <a:lnTo>
                  <a:pt x="4901614" y="652114"/>
                </a:lnTo>
                <a:lnTo>
                  <a:pt x="4895915" y="648550"/>
                </a:lnTo>
                <a:lnTo>
                  <a:pt x="4899026" y="652482"/>
                </a:lnTo>
                <a:lnTo>
                  <a:pt x="4895194" y="651505"/>
                </a:lnTo>
                <a:lnTo>
                  <a:pt x="4891088" y="646132"/>
                </a:lnTo>
                <a:lnTo>
                  <a:pt x="4895150" y="648051"/>
                </a:lnTo>
                <a:lnTo>
                  <a:pt x="4889702" y="643637"/>
                </a:lnTo>
                <a:lnTo>
                  <a:pt x="4890496" y="646816"/>
                </a:lnTo>
                <a:lnTo>
                  <a:pt x="4884144" y="642312"/>
                </a:lnTo>
                <a:lnTo>
                  <a:pt x="4884938" y="642047"/>
                </a:lnTo>
                <a:lnTo>
                  <a:pt x="4884673" y="641518"/>
                </a:lnTo>
                <a:lnTo>
                  <a:pt x="4883879" y="640988"/>
                </a:lnTo>
                <a:lnTo>
                  <a:pt x="4882291" y="640193"/>
                </a:lnTo>
                <a:lnTo>
                  <a:pt x="4871968" y="635425"/>
                </a:lnTo>
                <a:lnTo>
                  <a:pt x="4865615" y="632511"/>
                </a:lnTo>
                <a:lnTo>
                  <a:pt x="4858997" y="629332"/>
                </a:lnTo>
                <a:lnTo>
                  <a:pt x="4853174" y="626153"/>
                </a:lnTo>
                <a:lnTo>
                  <a:pt x="4850792" y="624564"/>
                </a:lnTo>
                <a:lnTo>
                  <a:pt x="4850463" y="624235"/>
                </a:lnTo>
                <a:lnTo>
                  <a:pt x="4846695" y="622694"/>
                </a:lnTo>
                <a:lnTo>
                  <a:pt x="4839832" y="619516"/>
                </a:lnTo>
                <a:lnTo>
                  <a:pt x="4832705" y="616072"/>
                </a:lnTo>
                <a:lnTo>
                  <a:pt x="4825842" y="612629"/>
                </a:lnTo>
                <a:lnTo>
                  <a:pt x="4820035" y="609185"/>
                </a:lnTo>
                <a:lnTo>
                  <a:pt x="4815548" y="606271"/>
                </a:lnTo>
                <a:lnTo>
                  <a:pt x="4812380" y="604152"/>
                </a:lnTo>
                <a:lnTo>
                  <a:pt x="4805781" y="601238"/>
                </a:lnTo>
                <a:lnTo>
                  <a:pt x="4823730" y="614218"/>
                </a:lnTo>
                <a:lnTo>
                  <a:pt x="4818715" y="611834"/>
                </a:lnTo>
                <a:lnTo>
                  <a:pt x="4837720" y="625343"/>
                </a:lnTo>
                <a:lnTo>
                  <a:pt x="4835081" y="623754"/>
                </a:lnTo>
                <a:lnTo>
                  <a:pt x="4844583" y="635939"/>
                </a:lnTo>
                <a:lnTo>
                  <a:pt x="4837984" y="634614"/>
                </a:lnTo>
                <a:lnTo>
                  <a:pt x="4846167" y="643885"/>
                </a:lnTo>
                <a:lnTo>
                  <a:pt x="4845903" y="644150"/>
                </a:lnTo>
                <a:lnTo>
                  <a:pt x="4850918" y="646799"/>
                </a:lnTo>
                <a:lnTo>
                  <a:pt x="4850126" y="649713"/>
                </a:lnTo>
                <a:lnTo>
                  <a:pt x="4854085" y="653686"/>
                </a:lnTo>
                <a:lnTo>
                  <a:pt x="4857517" y="657395"/>
                </a:lnTo>
                <a:lnTo>
                  <a:pt x="4861212" y="661633"/>
                </a:lnTo>
                <a:lnTo>
                  <a:pt x="4864116" y="665871"/>
                </a:lnTo>
                <a:lnTo>
                  <a:pt x="4866228" y="670639"/>
                </a:lnTo>
                <a:lnTo>
                  <a:pt x="4868076" y="675407"/>
                </a:lnTo>
                <a:lnTo>
                  <a:pt x="4869659" y="680440"/>
                </a:lnTo>
                <a:lnTo>
                  <a:pt x="4870451" y="685208"/>
                </a:lnTo>
                <a:lnTo>
                  <a:pt x="4866228" y="685738"/>
                </a:lnTo>
                <a:lnTo>
                  <a:pt x="4862268" y="685738"/>
                </a:lnTo>
                <a:lnTo>
                  <a:pt x="4858045" y="685738"/>
                </a:lnTo>
                <a:lnTo>
                  <a:pt x="4854085" y="684943"/>
                </a:lnTo>
                <a:lnTo>
                  <a:pt x="4849862" y="684413"/>
                </a:lnTo>
                <a:lnTo>
                  <a:pt x="4845903" y="683619"/>
                </a:lnTo>
                <a:lnTo>
                  <a:pt x="4841679" y="682294"/>
                </a:lnTo>
                <a:lnTo>
                  <a:pt x="4837720" y="681234"/>
                </a:lnTo>
                <a:lnTo>
                  <a:pt x="4833761" y="679380"/>
                </a:lnTo>
                <a:lnTo>
                  <a:pt x="4829801" y="678056"/>
                </a:lnTo>
                <a:lnTo>
                  <a:pt x="4825842" y="675937"/>
                </a:lnTo>
                <a:lnTo>
                  <a:pt x="4822411" y="674082"/>
                </a:lnTo>
                <a:lnTo>
                  <a:pt x="4815548" y="669844"/>
                </a:lnTo>
                <a:lnTo>
                  <a:pt x="4808685" y="664811"/>
                </a:lnTo>
                <a:lnTo>
                  <a:pt x="4809213" y="664546"/>
                </a:lnTo>
                <a:lnTo>
                  <a:pt x="4821619" y="665606"/>
                </a:lnTo>
                <a:lnTo>
                  <a:pt x="4821883" y="665606"/>
                </a:lnTo>
                <a:lnTo>
                  <a:pt x="4815020" y="657659"/>
                </a:lnTo>
                <a:lnTo>
                  <a:pt x="4816076" y="663487"/>
                </a:lnTo>
                <a:lnTo>
                  <a:pt x="4812116" y="660573"/>
                </a:lnTo>
                <a:lnTo>
                  <a:pt x="4809477" y="658189"/>
                </a:lnTo>
                <a:lnTo>
                  <a:pt x="4805781" y="653951"/>
                </a:lnTo>
                <a:lnTo>
                  <a:pt x="4804198" y="652362"/>
                </a:lnTo>
                <a:lnTo>
                  <a:pt x="4802614" y="651302"/>
                </a:lnTo>
                <a:lnTo>
                  <a:pt x="4800238" y="650772"/>
                </a:lnTo>
                <a:lnTo>
                  <a:pt x="4797335" y="650772"/>
                </a:lnTo>
                <a:lnTo>
                  <a:pt x="4793372" y="643903"/>
                </a:lnTo>
                <a:lnTo>
                  <a:pt x="4790483" y="642065"/>
                </a:lnTo>
                <a:lnTo>
                  <a:pt x="4790208" y="642826"/>
                </a:lnTo>
                <a:lnTo>
                  <a:pt x="4795751" y="650508"/>
                </a:lnTo>
                <a:lnTo>
                  <a:pt x="4791792" y="645475"/>
                </a:lnTo>
                <a:lnTo>
                  <a:pt x="4790208" y="648123"/>
                </a:lnTo>
                <a:lnTo>
                  <a:pt x="4796015" y="654746"/>
                </a:lnTo>
                <a:lnTo>
                  <a:pt x="4794959" y="653686"/>
                </a:lnTo>
                <a:lnTo>
                  <a:pt x="4793903" y="652626"/>
                </a:lnTo>
                <a:lnTo>
                  <a:pt x="4792583" y="652097"/>
                </a:lnTo>
                <a:lnTo>
                  <a:pt x="4791264" y="651302"/>
                </a:lnTo>
                <a:lnTo>
                  <a:pt x="4789944" y="650508"/>
                </a:lnTo>
                <a:lnTo>
                  <a:pt x="4788888" y="649448"/>
                </a:lnTo>
                <a:lnTo>
                  <a:pt x="4787568" y="648653"/>
                </a:lnTo>
                <a:lnTo>
                  <a:pt x="4787304" y="649978"/>
                </a:lnTo>
                <a:lnTo>
                  <a:pt x="4794431" y="655540"/>
                </a:lnTo>
                <a:lnTo>
                  <a:pt x="4783517" y="647248"/>
                </a:lnTo>
                <a:lnTo>
                  <a:pt x="4779386" y="642561"/>
                </a:lnTo>
                <a:lnTo>
                  <a:pt x="4781761" y="640177"/>
                </a:lnTo>
                <a:lnTo>
                  <a:pt x="4778594" y="638587"/>
                </a:lnTo>
                <a:lnTo>
                  <a:pt x="4778330" y="635409"/>
                </a:lnTo>
                <a:lnTo>
                  <a:pt x="4777802" y="634614"/>
                </a:lnTo>
                <a:lnTo>
                  <a:pt x="4776218" y="637263"/>
                </a:lnTo>
                <a:lnTo>
                  <a:pt x="4763548" y="623754"/>
                </a:lnTo>
                <a:lnTo>
                  <a:pt x="4751934" y="610774"/>
                </a:lnTo>
                <a:lnTo>
                  <a:pt x="4764340" y="620310"/>
                </a:lnTo>
                <a:lnTo>
                  <a:pt x="4750878" y="606271"/>
                </a:lnTo>
                <a:lnTo>
                  <a:pt x="4751142" y="609450"/>
                </a:lnTo>
                <a:lnTo>
                  <a:pt x="4751934" y="612893"/>
                </a:lnTo>
                <a:lnTo>
                  <a:pt x="4752726" y="615807"/>
                </a:lnTo>
                <a:lnTo>
                  <a:pt x="4754310" y="618721"/>
                </a:lnTo>
                <a:lnTo>
                  <a:pt x="4755893" y="621370"/>
                </a:lnTo>
                <a:lnTo>
                  <a:pt x="4758005" y="624019"/>
                </a:lnTo>
                <a:lnTo>
                  <a:pt x="4760381" y="626668"/>
                </a:lnTo>
                <a:lnTo>
                  <a:pt x="4763284" y="629052"/>
                </a:lnTo>
                <a:lnTo>
                  <a:pt x="4746127" y="618456"/>
                </a:lnTo>
                <a:lnTo>
                  <a:pt x="4753518" y="627462"/>
                </a:lnTo>
                <a:lnTo>
                  <a:pt x="4739528" y="617396"/>
                </a:lnTo>
                <a:lnTo>
                  <a:pt x="4742432" y="616867"/>
                </a:lnTo>
                <a:lnTo>
                  <a:pt x="4741904" y="615807"/>
                </a:lnTo>
                <a:lnTo>
                  <a:pt x="4741531" y="615563"/>
                </a:lnTo>
                <a:lnTo>
                  <a:pt x="4736327" y="614685"/>
                </a:lnTo>
                <a:lnTo>
                  <a:pt x="4734617" y="611317"/>
                </a:lnTo>
                <a:lnTo>
                  <a:pt x="4734288" y="610830"/>
                </a:lnTo>
                <a:lnTo>
                  <a:pt x="4730554" y="608390"/>
                </a:lnTo>
                <a:lnTo>
                  <a:pt x="4733457" y="615277"/>
                </a:lnTo>
                <a:lnTo>
                  <a:pt x="4730565" y="613958"/>
                </a:lnTo>
                <a:lnTo>
                  <a:pt x="4729999" y="614300"/>
                </a:lnTo>
                <a:lnTo>
                  <a:pt x="4726238" y="613619"/>
                </a:lnTo>
                <a:lnTo>
                  <a:pt x="4725988" y="612712"/>
                </a:lnTo>
                <a:lnTo>
                  <a:pt x="4729411" y="613527"/>
                </a:lnTo>
                <a:lnTo>
                  <a:pt x="4720523" y="609450"/>
                </a:lnTo>
                <a:lnTo>
                  <a:pt x="4720787" y="609450"/>
                </a:lnTo>
                <a:lnTo>
                  <a:pt x="4721579" y="609185"/>
                </a:lnTo>
                <a:lnTo>
                  <a:pt x="4730554" y="611304"/>
                </a:lnTo>
                <a:lnTo>
                  <a:pt x="4721766" y="604042"/>
                </a:lnTo>
                <a:lnTo>
                  <a:pt x="4721843" y="603887"/>
                </a:lnTo>
                <a:lnTo>
                  <a:pt x="4721579" y="603887"/>
                </a:lnTo>
                <a:lnTo>
                  <a:pt x="4721766" y="604042"/>
                </a:lnTo>
                <a:lnTo>
                  <a:pt x="4721315" y="604947"/>
                </a:lnTo>
                <a:lnTo>
                  <a:pt x="4719731" y="607595"/>
                </a:lnTo>
                <a:lnTo>
                  <a:pt x="4710493" y="599649"/>
                </a:lnTo>
                <a:lnTo>
                  <a:pt x="4712605" y="598060"/>
                </a:lnTo>
                <a:lnTo>
                  <a:pt x="4714980" y="592497"/>
                </a:lnTo>
                <a:lnTo>
                  <a:pt x="4719995" y="590113"/>
                </a:lnTo>
                <a:lnTo>
                  <a:pt x="4719995" y="587199"/>
                </a:lnTo>
                <a:lnTo>
                  <a:pt x="4729762" y="589848"/>
                </a:lnTo>
                <a:lnTo>
                  <a:pt x="4722635" y="583226"/>
                </a:lnTo>
                <a:lnTo>
                  <a:pt x="4720259" y="584550"/>
                </a:lnTo>
                <a:lnTo>
                  <a:pt x="4718148" y="582166"/>
                </a:lnTo>
                <a:lnTo>
                  <a:pt x="4717092" y="585080"/>
                </a:lnTo>
                <a:lnTo>
                  <a:pt x="4711021" y="582961"/>
                </a:lnTo>
                <a:lnTo>
                  <a:pt x="4717356" y="590378"/>
                </a:lnTo>
                <a:lnTo>
                  <a:pt x="4711549" y="591172"/>
                </a:lnTo>
                <a:lnTo>
                  <a:pt x="4709965" y="597265"/>
                </a:lnTo>
                <a:lnTo>
                  <a:pt x="4698087" y="591172"/>
                </a:lnTo>
                <a:lnTo>
                  <a:pt x="4697823" y="587729"/>
                </a:lnTo>
                <a:lnTo>
                  <a:pt x="4695711" y="590113"/>
                </a:lnTo>
                <a:lnTo>
                  <a:pt x="4692544" y="588259"/>
                </a:lnTo>
                <a:lnTo>
                  <a:pt x="4694392" y="585875"/>
                </a:lnTo>
                <a:lnTo>
                  <a:pt x="4694655" y="585875"/>
                </a:lnTo>
                <a:lnTo>
                  <a:pt x="4694919" y="585610"/>
                </a:lnTo>
                <a:lnTo>
                  <a:pt x="4695447" y="584815"/>
                </a:lnTo>
                <a:lnTo>
                  <a:pt x="4687265" y="581372"/>
                </a:lnTo>
                <a:lnTo>
                  <a:pt x="4684889" y="583226"/>
                </a:lnTo>
                <a:lnTo>
                  <a:pt x="4685153" y="580312"/>
                </a:lnTo>
                <a:lnTo>
                  <a:pt x="4684097" y="582961"/>
                </a:lnTo>
                <a:lnTo>
                  <a:pt x="4675123" y="575015"/>
                </a:lnTo>
                <a:lnTo>
                  <a:pt x="4658757" y="563889"/>
                </a:lnTo>
                <a:lnTo>
                  <a:pt x="4668788" y="567862"/>
                </a:lnTo>
                <a:lnTo>
                  <a:pt x="4664828" y="562830"/>
                </a:lnTo>
                <a:lnTo>
                  <a:pt x="4667732" y="563889"/>
                </a:lnTo>
                <a:lnTo>
                  <a:pt x="4666148" y="561240"/>
                </a:lnTo>
                <a:lnTo>
                  <a:pt x="4669052" y="562300"/>
                </a:lnTo>
                <a:lnTo>
                  <a:pt x="4671691" y="560446"/>
                </a:lnTo>
                <a:lnTo>
                  <a:pt x="4660341" y="552764"/>
                </a:lnTo>
                <a:lnTo>
                  <a:pt x="4669580" y="555942"/>
                </a:lnTo>
                <a:lnTo>
                  <a:pt x="4658493" y="548526"/>
                </a:lnTo>
                <a:lnTo>
                  <a:pt x="4660341" y="548261"/>
                </a:lnTo>
                <a:lnTo>
                  <a:pt x="4662189" y="548526"/>
                </a:lnTo>
                <a:lnTo>
                  <a:pt x="4666148" y="549585"/>
                </a:lnTo>
                <a:lnTo>
                  <a:pt x="4670371" y="551174"/>
                </a:lnTo>
                <a:lnTo>
                  <a:pt x="4673803" y="552764"/>
                </a:lnTo>
                <a:lnTo>
                  <a:pt x="4676706" y="554353"/>
                </a:lnTo>
                <a:lnTo>
                  <a:pt x="4670107" y="550645"/>
                </a:lnTo>
                <a:lnTo>
                  <a:pt x="4670587" y="547996"/>
                </a:lnTo>
                <a:lnTo>
                  <a:pt x="4670635" y="547996"/>
                </a:lnTo>
                <a:lnTo>
                  <a:pt x="4670635" y="547731"/>
                </a:lnTo>
                <a:lnTo>
                  <a:pt x="4670587" y="547996"/>
                </a:lnTo>
                <a:lnTo>
                  <a:pt x="4654006" y="547996"/>
                </a:lnTo>
                <a:lnTo>
                  <a:pt x="4654534" y="545082"/>
                </a:lnTo>
                <a:lnTo>
                  <a:pt x="4648199" y="545082"/>
                </a:lnTo>
                <a:lnTo>
                  <a:pt x="4659285" y="537930"/>
                </a:lnTo>
                <a:lnTo>
                  <a:pt x="4648991" y="532632"/>
                </a:lnTo>
                <a:lnTo>
                  <a:pt x="4648199" y="535811"/>
                </a:lnTo>
                <a:lnTo>
                  <a:pt x="4645296" y="535281"/>
                </a:lnTo>
                <a:lnTo>
                  <a:pt x="4644240" y="532632"/>
                </a:lnTo>
                <a:lnTo>
                  <a:pt x="4637377" y="530778"/>
                </a:lnTo>
                <a:lnTo>
                  <a:pt x="4636057" y="527600"/>
                </a:lnTo>
                <a:lnTo>
                  <a:pt x="4641864" y="527070"/>
                </a:lnTo>
                <a:lnTo>
                  <a:pt x="4642656" y="524156"/>
                </a:lnTo>
                <a:lnTo>
                  <a:pt x="4643184" y="524156"/>
                </a:lnTo>
                <a:lnTo>
                  <a:pt x="4660077" y="528394"/>
                </a:lnTo>
                <a:lnTo>
                  <a:pt x="4638433" y="519388"/>
                </a:lnTo>
                <a:lnTo>
                  <a:pt x="4651631" y="522037"/>
                </a:lnTo>
                <a:lnTo>
                  <a:pt x="4638433" y="518063"/>
                </a:lnTo>
                <a:lnTo>
                  <a:pt x="4635116" y="514195"/>
                </a:lnTo>
                <a:lnTo>
                  <a:pt x="4634230" y="514293"/>
                </a:lnTo>
                <a:lnTo>
                  <a:pt x="4632325" y="511118"/>
                </a:lnTo>
                <a:lnTo>
                  <a:pt x="4632606" y="511268"/>
                </a:lnTo>
                <a:lnTo>
                  <a:pt x="4629663" y="507835"/>
                </a:lnTo>
                <a:lnTo>
                  <a:pt x="4627563" y="507625"/>
                </a:lnTo>
                <a:lnTo>
                  <a:pt x="4628092" y="506355"/>
                </a:lnTo>
                <a:lnTo>
                  <a:pt x="4628713" y="506728"/>
                </a:lnTo>
                <a:lnTo>
                  <a:pt x="4628666" y="506673"/>
                </a:lnTo>
                <a:lnTo>
                  <a:pt x="4628930" y="503759"/>
                </a:lnTo>
                <a:lnTo>
                  <a:pt x="4634209" y="506143"/>
                </a:lnTo>
                <a:lnTo>
                  <a:pt x="4633681" y="503230"/>
                </a:lnTo>
                <a:lnTo>
                  <a:pt x="4633681" y="502700"/>
                </a:lnTo>
                <a:lnTo>
                  <a:pt x="4631570" y="504024"/>
                </a:lnTo>
                <a:lnTo>
                  <a:pt x="4625499" y="497667"/>
                </a:lnTo>
                <a:lnTo>
                  <a:pt x="4627083" y="495283"/>
                </a:lnTo>
                <a:lnTo>
                  <a:pt x="4638961" y="502435"/>
                </a:lnTo>
                <a:lnTo>
                  <a:pt x="4638961" y="499521"/>
                </a:lnTo>
                <a:lnTo>
                  <a:pt x="4636321" y="497667"/>
                </a:lnTo>
                <a:lnTo>
                  <a:pt x="4637377" y="492104"/>
                </a:lnTo>
                <a:lnTo>
                  <a:pt x="4626291" y="480714"/>
                </a:lnTo>
                <a:lnTo>
                  <a:pt x="4615468" y="472768"/>
                </a:lnTo>
                <a:lnTo>
                  <a:pt x="4615468" y="473032"/>
                </a:lnTo>
                <a:lnTo>
                  <a:pt x="4615204" y="473032"/>
                </a:lnTo>
                <a:lnTo>
                  <a:pt x="4614940" y="473032"/>
                </a:lnTo>
                <a:lnTo>
                  <a:pt x="4614940" y="473297"/>
                </a:lnTo>
                <a:lnTo>
                  <a:pt x="4613621" y="473562"/>
                </a:lnTo>
                <a:lnTo>
                  <a:pt x="4610453" y="472238"/>
                </a:lnTo>
                <a:lnTo>
                  <a:pt x="4619164" y="481509"/>
                </a:lnTo>
                <a:lnTo>
                  <a:pt x="4617580" y="478860"/>
                </a:lnTo>
                <a:lnTo>
                  <a:pt x="4630514" y="495018"/>
                </a:lnTo>
                <a:lnTo>
                  <a:pt x="4618900" y="488396"/>
                </a:lnTo>
                <a:lnTo>
                  <a:pt x="4621012" y="493959"/>
                </a:lnTo>
                <a:lnTo>
                  <a:pt x="4615732" y="491045"/>
                </a:lnTo>
                <a:lnTo>
                  <a:pt x="4615204" y="489985"/>
                </a:lnTo>
                <a:lnTo>
                  <a:pt x="4611509" y="484158"/>
                </a:lnTo>
                <a:lnTo>
                  <a:pt x="4612829" y="483098"/>
                </a:lnTo>
                <a:lnTo>
                  <a:pt x="4613093" y="483098"/>
                </a:lnTo>
                <a:lnTo>
                  <a:pt x="4611509" y="482833"/>
                </a:lnTo>
                <a:lnTo>
                  <a:pt x="4611509" y="484158"/>
                </a:lnTo>
                <a:lnTo>
                  <a:pt x="4584058" y="459523"/>
                </a:lnTo>
                <a:lnTo>
                  <a:pt x="4593824" y="461907"/>
                </a:lnTo>
                <a:lnTo>
                  <a:pt x="4598311" y="465086"/>
                </a:lnTo>
                <a:lnTo>
                  <a:pt x="4588809" y="456080"/>
                </a:lnTo>
                <a:lnTo>
                  <a:pt x="4577723" y="450252"/>
                </a:lnTo>
                <a:lnTo>
                  <a:pt x="4578514" y="453431"/>
                </a:lnTo>
                <a:lnTo>
                  <a:pt x="4577723" y="452371"/>
                </a:lnTo>
                <a:lnTo>
                  <a:pt x="4567164" y="441511"/>
                </a:lnTo>
                <a:lnTo>
                  <a:pt x="4566108" y="439657"/>
                </a:lnTo>
                <a:lnTo>
                  <a:pt x="4563733" y="437008"/>
                </a:lnTo>
                <a:lnTo>
                  <a:pt x="4566636" y="438068"/>
                </a:lnTo>
                <a:lnTo>
                  <a:pt x="4567428" y="440716"/>
                </a:lnTo>
                <a:lnTo>
                  <a:pt x="4569540" y="438862"/>
                </a:lnTo>
                <a:lnTo>
                  <a:pt x="4561621" y="430121"/>
                </a:lnTo>
                <a:lnTo>
                  <a:pt x="4563997" y="435419"/>
                </a:lnTo>
                <a:lnTo>
                  <a:pt x="4557662" y="432240"/>
                </a:lnTo>
                <a:lnTo>
                  <a:pt x="4558718" y="434889"/>
                </a:lnTo>
                <a:lnTo>
                  <a:pt x="4547631" y="426942"/>
                </a:lnTo>
                <a:lnTo>
                  <a:pt x="4552647" y="426412"/>
                </a:lnTo>
                <a:lnTo>
                  <a:pt x="4531266" y="413433"/>
                </a:lnTo>
                <a:lnTo>
                  <a:pt x="4534434" y="413433"/>
                </a:lnTo>
                <a:lnTo>
                  <a:pt x="4528891" y="411049"/>
                </a:lnTo>
                <a:lnTo>
                  <a:pt x="4522556" y="407870"/>
                </a:lnTo>
                <a:lnTo>
                  <a:pt x="4512789" y="402572"/>
                </a:lnTo>
                <a:lnTo>
                  <a:pt x="4504343" y="397274"/>
                </a:lnTo>
                <a:lnTo>
                  <a:pt x="4507246" y="397804"/>
                </a:lnTo>
                <a:lnTo>
                  <a:pt x="4501175" y="392242"/>
                </a:lnTo>
                <a:lnTo>
                  <a:pt x="4499327" y="394626"/>
                </a:lnTo>
                <a:lnTo>
                  <a:pt x="4494576" y="391182"/>
                </a:lnTo>
                <a:lnTo>
                  <a:pt x="4496424" y="389063"/>
                </a:lnTo>
                <a:lnTo>
                  <a:pt x="4493520" y="388798"/>
                </a:lnTo>
                <a:lnTo>
                  <a:pt x="4491937" y="386149"/>
                </a:lnTo>
                <a:lnTo>
                  <a:pt x="4484546" y="382706"/>
                </a:lnTo>
                <a:lnTo>
                  <a:pt x="4484546" y="376878"/>
                </a:lnTo>
                <a:lnTo>
                  <a:pt x="4481642" y="376878"/>
                </a:lnTo>
                <a:lnTo>
                  <a:pt x="4479795" y="376083"/>
                </a:lnTo>
                <a:lnTo>
                  <a:pt x="4476627" y="370521"/>
                </a:lnTo>
                <a:lnTo>
                  <a:pt x="4482434" y="369461"/>
                </a:lnTo>
                <a:lnTo>
                  <a:pt x="4473724" y="368402"/>
                </a:lnTo>
                <a:lnTo>
                  <a:pt x="4472932" y="371050"/>
                </a:lnTo>
                <a:lnTo>
                  <a:pt x="4466069" y="365223"/>
                </a:lnTo>
                <a:lnTo>
                  <a:pt x="4463165" y="365223"/>
                </a:lnTo>
                <a:lnTo>
                  <a:pt x="4462373" y="362044"/>
                </a:lnTo>
                <a:lnTo>
                  <a:pt x="4471612" y="362839"/>
                </a:lnTo>
                <a:lnTo>
                  <a:pt x="4463957" y="357276"/>
                </a:lnTo>
                <a:lnTo>
                  <a:pt x="4463693" y="358336"/>
                </a:lnTo>
                <a:lnTo>
                  <a:pt x="4461318" y="359925"/>
                </a:lnTo>
                <a:lnTo>
                  <a:pt x="4455247" y="357012"/>
                </a:lnTo>
                <a:lnTo>
                  <a:pt x="4456038" y="354363"/>
                </a:lnTo>
                <a:lnTo>
                  <a:pt x="4452343" y="354628"/>
                </a:lnTo>
                <a:lnTo>
                  <a:pt x="4455247" y="360190"/>
                </a:lnTo>
                <a:lnTo>
                  <a:pt x="4445216" y="353038"/>
                </a:lnTo>
                <a:lnTo>
                  <a:pt x="4446272" y="349065"/>
                </a:lnTo>
                <a:lnTo>
                  <a:pt x="4440465" y="346681"/>
                </a:lnTo>
                <a:lnTo>
                  <a:pt x="4439409" y="349330"/>
                </a:lnTo>
                <a:lnTo>
                  <a:pt x="4434922" y="345092"/>
                </a:lnTo>
                <a:lnTo>
                  <a:pt x="4437561" y="346416"/>
                </a:lnTo>
                <a:lnTo>
                  <a:pt x="4433602" y="341383"/>
                </a:lnTo>
                <a:lnTo>
                  <a:pt x="4451023" y="348005"/>
                </a:lnTo>
                <a:lnTo>
                  <a:pt x="4428323" y="338204"/>
                </a:lnTo>
                <a:lnTo>
                  <a:pt x="4436242" y="338734"/>
                </a:lnTo>
                <a:lnTo>
                  <a:pt x="4426475" y="335555"/>
                </a:lnTo>
                <a:lnTo>
                  <a:pt x="4434658" y="333966"/>
                </a:lnTo>
                <a:lnTo>
                  <a:pt x="4434922" y="333966"/>
                </a:lnTo>
                <a:lnTo>
                  <a:pt x="4427795" y="328669"/>
                </a:lnTo>
                <a:lnTo>
                  <a:pt x="4424100" y="333172"/>
                </a:lnTo>
                <a:lnTo>
                  <a:pt x="4412750" y="326284"/>
                </a:lnTo>
                <a:lnTo>
                  <a:pt x="4413013" y="323371"/>
                </a:lnTo>
                <a:lnTo>
                  <a:pt x="4382922" y="303504"/>
                </a:lnTo>
                <a:lnTo>
                  <a:pt x="4392425" y="307742"/>
                </a:lnTo>
                <a:lnTo>
                  <a:pt x="4387674" y="303239"/>
                </a:lnTo>
                <a:lnTo>
                  <a:pt x="4377907" y="300590"/>
                </a:lnTo>
                <a:lnTo>
                  <a:pt x="4383714" y="300590"/>
                </a:lnTo>
                <a:lnTo>
                  <a:pt x="4380811" y="300060"/>
                </a:lnTo>
                <a:lnTo>
                  <a:pt x="4378171" y="299266"/>
                </a:lnTo>
                <a:lnTo>
                  <a:pt x="4375796" y="297941"/>
                </a:lnTo>
                <a:lnTo>
                  <a:pt x="4373420" y="296882"/>
                </a:lnTo>
                <a:lnTo>
                  <a:pt x="4371572" y="295293"/>
                </a:lnTo>
                <a:lnTo>
                  <a:pt x="4369461" y="293703"/>
                </a:lnTo>
                <a:lnTo>
                  <a:pt x="4367877" y="291584"/>
                </a:lnTo>
                <a:lnTo>
                  <a:pt x="4366557" y="289200"/>
                </a:lnTo>
                <a:lnTo>
                  <a:pt x="4385562" y="297941"/>
                </a:lnTo>
                <a:lnTo>
                  <a:pt x="4377115" y="292379"/>
                </a:lnTo>
                <a:lnTo>
                  <a:pt x="4375796" y="292379"/>
                </a:lnTo>
                <a:lnTo>
                  <a:pt x="4359958" y="283108"/>
                </a:lnTo>
                <a:lnTo>
                  <a:pt x="4367877" y="286286"/>
                </a:lnTo>
                <a:lnTo>
                  <a:pt x="4375532" y="289730"/>
                </a:lnTo>
                <a:lnTo>
                  <a:pt x="4383186" y="293703"/>
                </a:lnTo>
                <a:lnTo>
                  <a:pt x="4390577" y="297676"/>
                </a:lnTo>
                <a:lnTo>
                  <a:pt x="4363126" y="280459"/>
                </a:lnTo>
                <a:lnTo>
                  <a:pt x="4368669" y="281518"/>
                </a:lnTo>
                <a:lnTo>
                  <a:pt x="4363126" y="278604"/>
                </a:lnTo>
                <a:lnTo>
                  <a:pt x="4373420" y="279399"/>
                </a:lnTo>
                <a:lnTo>
                  <a:pt x="4366293" y="277810"/>
                </a:lnTo>
                <a:lnTo>
                  <a:pt x="4359166" y="275956"/>
                </a:lnTo>
                <a:lnTo>
                  <a:pt x="4355999" y="275161"/>
                </a:lnTo>
                <a:lnTo>
                  <a:pt x="4352831" y="273837"/>
                </a:lnTo>
                <a:lnTo>
                  <a:pt x="4349136" y="272512"/>
                </a:lnTo>
                <a:lnTo>
                  <a:pt x="4345968" y="270658"/>
                </a:lnTo>
                <a:lnTo>
                  <a:pt x="4352567" y="272247"/>
                </a:lnTo>
                <a:lnTo>
                  <a:pt x="4348608" y="268009"/>
                </a:lnTo>
                <a:lnTo>
                  <a:pt x="4355735" y="270128"/>
                </a:lnTo>
                <a:lnTo>
                  <a:pt x="4349928" y="267744"/>
                </a:lnTo>
                <a:lnTo>
                  <a:pt x="4358638" y="269598"/>
                </a:lnTo>
                <a:lnTo>
                  <a:pt x="4356263" y="267744"/>
                </a:lnTo>
                <a:lnTo>
                  <a:pt x="4363917" y="268274"/>
                </a:lnTo>
                <a:lnTo>
                  <a:pt x="4352831" y="264830"/>
                </a:lnTo>
                <a:lnTo>
                  <a:pt x="4346232" y="259797"/>
                </a:lnTo>
                <a:lnTo>
                  <a:pt x="4340161" y="255559"/>
                </a:lnTo>
                <a:lnTo>
                  <a:pt x="4336994" y="253705"/>
                </a:lnTo>
                <a:lnTo>
                  <a:pt x="4333826" y="251851"/>
                </a:lnTo>
                <a:lnTo>
                  <a:pt x="4329867" y="250262"/>
                </a:lnTo>
                <a:lnTo>
                  <a:pt x="4325908" y="248937"/>
                </a:lnTo>
                <a:lnTo>
                  <a:pt x="4324324" y="246553"/>
                </a:lnTo>
                <a:lnTo>
                  <a:pt x="4321420" y="246023"/>
                </a:lnTo>
                <a:lnTo>
                  <a:pt x="4320365" y="243110"/>
                </a:lnTo>
                <a:lnTo>
                  <a:pt x="4324060" y="243110"/>
                </a:lnTo>
                <a:lnTo>
                  <a:pt x="4320365" y="241520"/>
                </a:lnTo>
                <a:lnTo>
                  <a:pt x="4320629" y="241520"/>
                </a:lnTo>
                <a:lnTo>
                  <a:pt x="4323268" y="240461"/>
                </a:lnTo>
                <a:lnTo>
                  <a:pt x="4327227" y="243374"/>
                </a:lnTo>
                <a:lnTo>
                  <a:pt x="4331715" y="246023"/>
                </a:lnTo>
                <a:lnTo>
                  <a:pt x="4336202" y="248672"/>
                </a:lnTo>
                <a:lnTo>
                  <a:pt x="4340425" y="251056"/>
                </a:lnTo>
                <a:lnTo>
                  <a:pt x="4345177" y="253175"/>
                </a:lnTo>
                <a:lnTo>
                  <a:pt x="4349664" y="254765"/>
                </a:lnTo>
                <a:lnTo>
                  <a:pt x="4354415" y="256619"/>
                </a:lnTo>
                <a:lnTo>
                  <a:pt x="4359166" y="258208"/>
                </a:lnTo>
                <a:lnTo>
                  <a:pt x="4339369" y="247878"/>
                </a:lnTo>
                <a:lnTo>
                  <a:pt x="4329603" y="242315"/>
                </a:lnTo>
                <a:lnTo>
                  <a:pt x="4324588" y="238871"/>
                </a:lnTo>
                <a:lnTo>
                  <a:pt x="4320101" y="235958"/>
                </a:lnTo>
                <a:lnTo>
                  <a:pt x="4347816" y="247348"/>
                </a:lnTo>
                <a:lnTo>
                  <a:pt x="4343329" y="243374"/>
                </a:lnTo>
                <a:lnTo>
                  <a:pt x="4330923" y="238342"/>
                </a:lnTo>
                <a:lnTo>
                  <a:pt x="4330131" y="237547"/>
                </a:lnTo>
                <a:lnTo>
                  <a:pt x="4313238" y="228011"/>
                </a:lnTo>
                <a:lnTo>
                  <a:pt x="4313502" y="227216"/>
                </a:lnTo>
                <a:lnTo>
                  <a:pt x="4321156" y="229865"/>
                </a:lnTo>
                <a:lnTo>
                  <a:pt x="4327491" y="232779"/>
                </a:lnTo>
                <a:lnTo>
                  <a:pt x="4332507" y="234633"/>
                </a:lnTo>
                <a:lnTo>
                  <a:pt x="4334354" y="235163"/>
                </a:lnTo>
                <a:lnTo>
                  <a:pt x="4335024" y="234939"/>
                </a:lnTo>
                <a:lnTo>
                  <a:pt x="4340161" y="237282"/>
                </a:lnTo>
                <a:lnTo>
                  <a:pt x="4345704" y="239666"/>
                </a:lnTo>
                <a:lnTo>
                  <a:pt x="4350456" y="241255"/>
                </a:lnTo>
                <a:lnTo>
                  <a:pt x="4335146" y="234898"/>
                </a:lnTo>
                <a:lnTo>
                  <a:pt x="4335024" y="234939"/>
                </a:lnTo>
                <a:lnTo>
                  <a:pt x="4334354" y="234633"/>
                </a:lnTo>
                <a:lnTo>
                  <a:pt x="4329339" y="231984"/>
                </a:lnTo>
                <a:lnTo>
                  <a:pt x="4327491" y="231190"/>
                </a:lnTo>
                <a:lnTo>
                  <a:pt x="4326700" y="230130"/>
                </a:lnTo>
                <a:lnTo>
                  <a:pt x="4326436" y="229865"/>
                </a:lnTo>
                <a:lnTo>
                  <a:pt x="4326700" y="229600"/>
                </a:lnTo>
                <a:lnTo>
                  <a:pt x="4327491" y="229335"/>
                </a:lnTo>
                <a:lnTo>
                  <a:pt x="4329867" y="229335"/>
                </a:lnTo>
                <a:lnTo>
                  <a:pt x="4333562" y="229865"/>
                </a:lnTo>
                <a:lnTo>
                  <a:pt x="4331187" y="228011"/>
                </a:lnTo>
                <a:lnTo>
                  <a:pt x="4333826" y="227481"/>
                </a:lnTo>
                <a:lnTo>
                  <a:pt x="4336466" y="226951"/>
                </a:lnTo>
                <a:close/>
                <a:moveTo>
                  <a:pt x="3657374" y="222266"/>
                </a:moveTo>
                <a:lnTo>
                  <a:pt x="3657601" y="222554"/>
                </a:lnTo>
                <a:lnTo>
                  <a:pt x="3655560" y="225441"/>
                </a:lnTo>
                <a:lnTo>
                  <a:pt x="3654426" y="222843"/>
                </a:lnTo>
                <a:lnTo>
                  <a:pt x="3657374" y="222266"/>
                </a:lnTo>
                <a:close/>
                <a:moveTo>
                  <a:pt x="3663951" y="215916"/>
                </a:moveTo>
                <a:lnTo>
                  <a:pt x="3669568" y="216142"/>
                </a:lnTo>
                <a:lnTo>
                  <a:pt x="3670301" y="217504"/>
                </a:lnTo>
                <a:lnTo>
                  <a:pt x="3664195" y="217504"/>
                </a:lnTo>
                <a:lnTo>
                  <a:pt x="3663951" y="215916"/>
                </a:lnTo>
                <a:close/>
                <a:moveTo>
                  <a:pt x="3641973" y="215916"/>
                </a:moveTo>
                <a:lnTo>
                  <a:pt x="3651851" y="217070"/>
                </a:lnTo>
                <a:lnTo>
                  <a:pt x="3652839" y="219091"/>
                </a:lnTo>
                <a:lnTo>
                  <a:pt x="3641726" y="216204"/>
                </a:lnTo>
                <a:lnTo>
                  <a:pt x="3641973" y="215916"/>
                </a:lnTo>
                <a:close/>
                <a:moveTo>
                  <a:pt x="3652838" y="212741"/>
                </a:moveTo>
                <a:lnTo>
                  <a:pt x="3653102" y="212741"/>
                </a:lnTo>
                <a:lnTo>
                  <a:pt x="3657601" y="213270"/>
                </a:lnTo>
                <a:lnTo>
                  <a:pt x="3656807" y="214328"/>
                </a:lnTo>
                <a:lnTo>
                  <a:pt x="3652838" y="212741"/>
                </a:lnTo>
                <a:close/>
                <a:moveTo>
                  <a:pt x="4383617" y="204516"/>
                </a:moveTo>
                <a:lnTo>
                  <a:pt x="4400923" y="210380"/>
                </a:lnTo>
                <a:lnTo>
                  <a:pt x="4403135" y="211408"/>
                </a:lnTo>
                <a:lnTo>
                  <a:pt x="4402667" y="211408"/>
                </a:lnTo>
                <a:lnTo>
                  <a:pt x="4402403" y="211408"/>
                </a:lnTo>
                <a:lnTo>
                  <a:pt x="4402667" y="211673"/>
                </a:lnTo>
                <a:lnTo>
                  <a:pt x="4405313" y="213263"/>
                </a:lnTo>
                <a:lnTo>
                  <a:pt x="4412192" y="216178"/>
                </a:lnTo>
                <a:lnTo>
                  <a:pt x="4412192" y="216444"/>
                </a:lnTo>
                <a:lnTo>
                  <a:pt x="4412457" y="216444"/>
                </a:lnTo>
                <a:lnTo>
                  <a:pt x="4419072" y="220154"/>
                </a:lnTo>
                <a:lnTo>
                  <a:pt x="4428861" y="223865"/>
                </a:lnTo>
                <a:lnTo>
                  <a:pt x="4432835" y="225332"/>
                </a:lnTo>
                <a:lnTo>
                  <a:pt x="4469343" y="242949"/>
                </a:lnTo>
                <a:lnTo>
                  <a:pt x="4495697" y="256068"/>
                </a:lnTo>
                <a:lnTo>
                  <a:pt x="4479926" y="250370"/>
                </a:lnTo>
                <a:lnTo>
                  <a:pt x="4479901" y="250361"/>
                </a:lnTo>
                <a:lnTo>
                  <a:pt x="4481513" y="252413"/>
                </a:lnTo>
                <a:lnTo>
                  <a:pt x="4479209" y="250109"/>
                </a:lnTo>
                <a:lnTo>
                  <a:pt x="4462463" y="244009"/>
                </a:lnTo>
                <a:lnTo>
                  <a:pt x="4444472" y="237648"/>
                </a:lnTo>
                <a:lnTo>
                  <a:pt x="4435476" y="234202"/>
                </a:lnTo>
                <a:lnTo>
                  <a:pt x="4426745" y="230491"/>
                </a:lnTo>
                <a:lnTo>
                  <a:pt x="4418013" y="226781"/>
                </a:lnTo>
                <a:lnTo>
                  <a:pt x="4410076" y="222540"/>
                </a:lnTo>
                <a:lnTo>
                  <a:pt x="4402667" y="218564"/>
                </a:lnTo>
                <a:lnTo>
                  <a:pt x="4395524" y="214058"/>
                </a:lnTo>
                <a:lnTo>
                  <a:pt x="4389174" y="209552"/>
                </a:lnTo>
                <a:lnTo>
                  <a:pt x="4386263" y="206902"/>
                </a:lnTo>
                <a:lnTo>
                  <a:pt x="4383617" y="204516"/>
                </a:lnTo>
                <a:close/>
                <a:moveTo>
                  <a:pt x="4140200" y="203147"/>
                </a:moveTo>
                <a:lnTo>
                  <a:pt x="4142965" y="203147"/>
                </a:lnTo>
                <a:lnTo>
                  <a:pt x="4149725" y="206322"/>
                </a:lnTo>
                <a:lnTo>
                  <a:pt x="4140200" y="203147"/>
                </a:lnTo>
                <a:close/>
                <a:moveTo>
                  <a:pt x="3710806" y="200038"/>
                </a:moveTo>
                <a:lnTo>
                  <a:pt x="3715035" y="200038"/>
                </a:lnTo>
                <a:lnTo>
                  <a:pt x="3716886" y="203743"/>
                </a:lnTo>
                <a:lnTo>
                  <a:pt x="3715564" y="212212"/>
                </a:lnTo>
                <a:lnTo>
                  <a:pt x="3711070" y="215653"/>
                </a:lnTo>
                <a:lnTo>
                  <a:pt x="3716886" y="216182"/>
                </a:lnTo>
                <a:lnTo>
                  <a:pt x="3719001" y="218829"/>
                </a:lnTo>
                <a:lnTo>
                  <a:pt x="3716622" y="219888"/>
                </a:lnTo>
                <a:lnTo>
                  <a:pt x="3716357" y="219888"/>
                </a:lnTo>
                <a:lnTo>
                  <a:pt x="3715564" y="220947"/>
                </a:lnTo>
                <a:lnTo>
                  <a:pt x="3715300" y="222535"/>
                </a:lnTo>
                <a:lnTo>
                  <a:pt x="3714507" y="223858"/>
                </a:lnTo>
                <a:lnTo>
                  <a:pt x="3713978" y="224652"/>
                </a:lnTo>
                <a:lnTo>
                  <a:pt x="3713185" y="225446"/>
                </a:lnTo>
                <a:lnTo>
                  <a:pt x="3711335" y="226505"/>
                </a:lnTo>
                <a:lnTo>
                  <a:pt x="3708956" y="227299"/>
                </a:lnTo>
                <a:lnTo>
                  <a:pt x="3706841" y="227828"/>
                </a:lnTo>
                <a:lnTo>
                  <a:pt x="3705783" y="228357"/>
                </a:lnTo>
                <a:lnTo>
                  <a:pt x="3704726" y="229151"/>
                </a:lnTo>
                <a:lnTo>
                  <a:pt x="3703669" y="229945"/>
                </a:lnTo>
                <a:lnTo>
                  <a:pt x="3703140" y="231004"/>
                </a:lnTo>
                <a:lnTo>
                  <a:pt x="3702611" y="232327"/>
                </a:lnTo>
                <a:lnTo>
                  <a:pt x="3702083" y="233915"/>
                </a:lnTo>
                <a:lnTo>
                  <a:pt x="3699703" y="234445"/>
                </a:lnTo>
                <a:lnTo>
                  <a:pt x="3697324" y="234974"/>
                </a:lnTo>
                <a:lnTo>
                  <a:pt x="3695210" y="235768"/>
                </a:lnTo>
                <a:lnTo>
                  <a:pt x="3693359" y="236562"/>
                </a:lnTo>
                <a:lnTo>
                  <a:pt x="3691509" y="237885"/>
                </a:lnTo>
                <a:lnTo>
                  <a:pt x="3689658" y="239209"/>
                </a:lnTo>
                <a:lnTo>
                  <a:pt x="3688072" y="240797"/>
                </a:lnTo>
                <a:lnTo>
                  <a:pt x="3686751" y="242649"/>
                </a:lnTo>
                <a:lnTo>
                  <a:pt x="3693359" y="241591"/>
                </a:lnTo>
                <a:lnTo>
                  <a:pt x="3699968" y="241062"/>
                </a:lnTo>
                <a:lnTo>
                  <a:pt x="3712656" y="240267"/>
                </a:lnTo>
                <a:lnTo>
                  <a:pt x="3714661" y="240044"/>
                </a:lnTo>
                <a:lnTo>
                  <a:pt x="3709218" y="241552"/>
                </a:lnTo>
                <a:lnTo>
                  <a:pt x="3713164" y="241875"/>
                </a:lnTo>
                <a:lnTo>
                  <a:pt x="3713164" y="242155"/>
                </a:lnTo>
                <a:lnTo>
                  <a:pt x="3711248" y="245237"/>
                </a:lnTo>
                <a:lnTo>
                  <a:pt x="3708510" y="246078"/>
                </a:lnTo>
                <a:lnTo>
                  <a:pt x="3705386" y="242613"/>
                </a:lnTo>
                <a:lnTo>
                  <a:pt x="3705255" y="242649"/>
                </a:lnTo>
                <a:lnTo>
                  <a:pt x="3709749" y="252442"/>
                </a:lnTo>
                <a:lnTo>
                  <a:pt x="3715564" y="252177"/>
                </a:lnTo>
                <a:lnTo>
                  <a:pt x="3711070" y="247149"/>
                </a:lnTo>
                <a:lnTo>
                  <a:pt x="3715828" y="243973"/>
                </a:lnTo>
                <a:lnTo>
                  <a:pt x="3717679" y="242914"/>
                </a:lnTo>
                <a:lnTo>
                  <a:pt x="3718736" y="240532"/>
                </a:lnTo>
                <a:lnTo>
                  <a:pt x="3719529" y="240267"/>
                </a:lnTo>
                <a:lnTo>
                  <a:pt x="3721380" y="240267"/>
                </a:lnTo>
                <a:lnTo>
                  <a:pt x="3723759" y="240267"/>
                </a:lnTo>
                <a:lnTo>
                  <a:pt x="3726138" y="240532"/>
                </a:lnTo>
                <a:lnTo>
                  <a:pt x="3726931" y="240797"/>
                </a:lnTo>
                <a:lnTo>
                  <a:pt x="3727724" y="241326"/>
                </a:lnTo>
                <a:lnTo>
                  <a:pt x="3728517" y="242120"/>
                </a:lnTo>
                <a:lnTo>
                  <a:pt x="3728781" y="243179"/>
                </a:lnTo>
                <a:lnTo>
                  <a:pt x="3728517" y="244237"/>
                </a:lnTo>
                <a:lnTo>
                  <a:pt x="3727724" y="245825"/>
                </a:lnTo>
                <a:lnTo>
                  <a:pt x="3726931" y="247413"/>
                </a:lnTo>
                <a:lnTo>
                  <a:pt x="3725081" y="249266"/>
                </a:lnTo>
                <a:lnTo>
                  <a:pt x="3725081" y="249531"/>
                </a:lnTo>
                <a:lnTo>
                  <a:pt x="3724288" y="250854"/>
                </a:lnTo>
                <a:lnTo>
                  <a:pt x="3739355" y="261970"/>
                </a:lnTo>
                <a:lnTo>
                  <a:pt x="3739355" y="259059"/>
                </a:lnTo>
                <a:lnTo>
                  <a:pt x="3741999" y="258794"/>
                </a:lnTo>
                <a:lnTo>
                  <a:pt x="3741470" y="261705"/>
                </a:lnTo>
                <a:lnTo>
                  <a:pt x="3743320" y="263294"/>
                </a:lnTo>
                <a:lnTo>
                  <a:pt x="3743320" y="265940"/>
                </a:lnTo>
                <a:lnTo>
                  <a:pt x="3747286" y="270705"/>
                </a:lnTo>
                <a:lnTo>
                  <a:pt x="3741999" y="272557"/>
                </a:lnTo>
                <a:lnTo>
                  <a:pt x="3741470" y="275204"/>
                </a:lnTo>
                <a:lnTo>
                  <a:pt x="3744906" y="275733"/>
                </a:lnTo>
                <a:lnTo>
                  <a:pt x="3746228" y="278909"/>
                </a:lnTo>
                <a:lnTo>
                  <a:pt x="3746228" y="279438"/>
                </a:lnTo>
                <a:lnTo>
                  <a:pt x="3747814" y="278644"/>
                </a:lnTo>
                <a:lnTo>
                  <a:pt x="3760239" y="287643"/>
                </a:lnTo>
                <a:lnTo>
                  <a:pt x="3759710" y="290290"/>
                </a:lnTo>
                <a:lnTo>
                  <a:pt x="3762618" y="289761"/>
                </a:lnTo>
                <a:lnTo>
                  <a:pt x="3771870" y="300347"/>
                </a:lnTo>
                <a:lnTo>
                  <a:pt x="3779007" y="300877"/>
                </a:lnTo>
                <a:lnTo>
                  <a:pt x="3771605" y="292936"/>
                </a:lnTo>
                <a:lnTo>
                  <a:pt x="3772927" y="290290"/>
                </a:lnTo>
                <a:lnTo>
                  <a:pt x="3776099" y="289496"/>
                </a:lnTo>
                <a:lnTo>
                  <a:pt x="3779536" y="289231"/>
                </a:lnTo>
                <a:lnTo>
                  <a:pt x="3782708" y="289231"/>
                </a:lnTo>
                <a:lnTo>
                  <a:pt x="3785880" y="289231"/>
                </a:lnTo>
                <a:lnTo>
                  <a:pt x="3789052" y="289496"/>
                </a:lnTo>
                <a:lnTo>
                  <a:pt x="3792224" y="289761"/>
                </a:lnTo>
                <a:lnTo>
                  <a:pt x="3795396" y="290555"/>
                </a:lnTo>
                <a:lnTo>
                  <a:pt x="3798569" y="291614"/>
                </a:lnTo>
                <a:lnTo>
                  <a:pt x="3782444" y="296642"/>
                </a:lnTo>
                <a:lnTo>
                  <a:pt x="3790638" y="298495"/>
                </a:lnTo>
                <a:lnTo>
                  <a:pt x="3785351" y="299818"/>
                </a:lnTo>
                <a:lnTo>
                  <a:pt x="3796983" y="298495"/>
                </a:lnTo>
                <a:lnTo>
                  <a:pt x="3799097" y="297965"/>
                </a:lnTo>
                <a:lnTo>
                  <a:pt x="3811521" y="298759"/>
                </a:lnTo>
                <a:lnTo>
                  <a:pt x="3810728" y="296113"/>
                </a:lnTo>
                <a:lnTo>
                  <a:pt x="3823417" y="297436"/>
                </a:lnTo>
                <a:lnTo>
                  <a:pt x="3805970" y="305111"/>
                </a:lnTo>
                <a:lnTo>
                  <a:pt x="3788523" y="312257"/>
                </a:lnTo>
                <a:lnTo>
                  <a:pt x="3770812" y="319404"/>
                </a:lnTo>
                <a:lnTo>
                  <a:pt x="3753366" y="326549"/>
                </a:lnTo>
                <a:lnTo>
                  <a:pt x="3735654" y="333166"/>
                </a:lnTo>
                <a:lnTo>
                  <a:pt x="3717943" y="339519"/>
                </a:lnTo>
                <a:lnTo>
                  <a:pt x="3681992" y="352222"/>
                </a:lnTo>
                <a:lnTo>
                  <a:pt x="3646306" y="364662"/>
                </a:lnTo>
                <a:lnTo>
                  <a:pt x="3610090" y="376043"/>
                </a:lnTo>
                <a:lnTo>
                  <a:pt x="3573875" y="387159"/>
                </a:lnTo>
                <a:lnTo>
                  <a:pt x="3537660" y="398011"/>
                </a:lnTo>
                <a:lnTo>
                  <a:pt x="3526822" y="401187"/>
                </a:lnTo>
                <a:lnTo>
                  <a:pt x="3516248" y="404892"/>
                </a:lnTo>
                <a:lnTo>
                  <a:pt x="3494836" y="412303"/>
                </a:lnTo>
                <a:lnTo>
                  <a:pt x="3484262" y="416273"/>
                </a:lnTo>
                <a:lnTo>
                  <a:pt x="3473688" y="419713"/>
                </a:lnTo>
                <a:lnTo>
                  <a:pt x="3463114" y="422625"/>
                </a:lnTo>
                <a:lnTo>
                  <a:pt x="3452541" y="425007"/>
                </a:lnTo>
                <a:lnTo>
                  <a:pt x="3447518" y="426066"/>
                </a:lnTo>
                <a:lnTo>
                  <a:pt x="3442495" y="427124"/>
                </a:lnTo>
                <a:lnTo>
                  <a:pt x="3437473" y="427653"/>
                </a:lnTo>
                <a:lnTo>
                  <a:pt x="3432450" y="427918"/>
                </a:lnTo>
                <a:lnTo>
                  <a:pt x="3427163" y="428183"/>
                </a:lnTo>
                <a:lnTo>
                  <a:pt x="3422141" y="428183"/>
                </a:lnTo>
                <a:lnTo>
                  <a:pt x="3417118" y="427653"/>
                </a:lnTo>
                <a:lnTo>
                  <a:pt x="3412360" y="427124"/>
                </a:lnTo>
                <a:lnTo>
                  <a:pt x="3407602" y="426066"/>
                </a:lnTo>
                <a:lnTo>
                  <a:pt x="3402579" y="425007"/>
                </a:lnTo>
                <a:lnTo>
                  <a:pt x="3397821" y="423154"/>
                </a:lnTo>
                <a:lnTo>
                  <a:pt x="3393063" y="421566"/>
                </a:lnTo>
                <a:lnTo>
                  <a:pt x="3388569" y="419184"/>
                </a:lnTo>
                <a:lnTo>
                  <a:pt x="3383811" y="416538"/>
                </a:lnTo>
                <a:lnTo>
                  <a:pt x="3379053" y="413361"/>
                </a:lnTo>
                <a:lnTo>
                  <a:pt x="3374559" y="409656"/>
                </a:lnTo>
                <a:lnTo>
                  <a:pt x="3352882" y="391659"/>
                </a:lnTo>
                <a:lnTo>
                  <a:pt x="3330942" y="373925"/>
                </a:lnTo>
                <a:lnTo>
                  <a:pt x="3309001" y="356457"/>
                </a:lnTo>
                <a:lnTo>
                  <a:pt x="3286796" y="338989"/>
                </a:lnTo>
                <a:lnTo>
                  <a:pt x="3289439" y="337401"/>
                </a:lnTo>
                <a:lnTo>
                  <a:pt x="3292083" y="335813"/>
                </a:lnTo>
                <a:lnTo>
                  <a:pt x="3295255" y="335019"/>
                </a:lnTo>
                <a:lnTo>
                  <a:pt x="3298427" y="333961"/>
                </a:lnTo>
                <a:lnTo>
                  <a:pt x="3301864" y="333431"/>
                </a:lnTo>
                <a:lnTo>
                  <a:pt x="3305829" y="333166"/>
                </a:lnTo>
                <a:lnTo>
                  <a:pt x="3309530" y="333166"/>
                </a:lnTo>
                <a:lnTo>
                  <a:pt x="3310957" y="333166"/>
                </a:lnTo>
                <a:lnTo>
                  <a:pt x="3340077" y="336246"/>
                </a:lnTo>
                <a:lnTo>
                  <a:pt x="3340722" y="336343"/>
                </a:lnTo>
                <a:lnTo>
                  <a:pt x="3340987" y="336343"/>
                </a:lnTo>
                <a:lnTo>
                  <a:pt x="3340077" y="336246"/>
                </a:lnTo>
                <a:lnTo>
                  <a:pt x="3328298" y="334490"/>
                </a:lnTo>
                <a:lnTo>
                  <a:pt x="3321161" y="333431"/>
                </a:lnTo>
                <a:lnTo>
                  <a:pt x="3313495" y="333166"/>
                </a:lnTo>
                <a:lnTo>
                  <a:pt x="3310957" y="333166"/>
                </a:lnTo>
                <a:lnTo>
                  <a:pt x="3303450" y="332373"/>
                </a:lnTo>
                <a:lnTo>
                  <a:pt x="3307151" y="328667"/>
                </a:lnTo>
                <a:lnTo>
                  <a:pt x="3311116" y="325491"/>
                </a:lnTo>
                <a:lnTo>
                  <a:pt x="3315081" y="322580"/>
                </a:lnTo>
                <a:lnTo>
                  <a:pt x="3319575" y="320197"/>
                </a:lnTo>
                <a:lnTo>
                  <a:pt x="3323540" y="318345"/>
                </a:lnTo>
                <a:lnTo>
                  <a:pt x="3328034" y="316492"/>
                </a:lnTo>
                <a:lnTo>
                  <a:pt x="3332792" y="315169"/>
                </a:lnTo>
                <a:lnTo>
                  <a:pt x="3337022" y="314375"/>
                </a:lnTo>
                <a:lnTo>
                  <a:pt x="3341515" y="314110"/>
                </a:lnTo>
                <a:lnTo>
                  <a:pt x="3346009" y="314110"/>
                </a:lnTo>
                <a:lnTo>
                  <a:pt x="3350239" y="314639"/>
                </a:lnTo>
                <a:lnTo>
                  <a:pt x="3354733" y="315698"/>
                </a:lnTo>
                <a:lnTo>
                  <a:pt x="3358962" y="317022"/>
                </a:lnTo>
                <a:lnTo>
                  <a:pt x="3362927" y="318874"/>
                </a:lnTo>
                <a:lnTo>
                  <a:pt x="3367157" y="321521"/>
                </a:lnTo>
                <a:lnTo>
                  <a:pt x="3370858" y="324432"/>
                </a:lnTo>
                <a:lnTo>
                  <a:pt x="3372444" y="312522"/>
                </a:lnTo>
                <a:lnTo>
                  <a:pt x="3376938" y="313316"/>
                </a:lnTo>
                <a:lnTo>
                  <a:pt x="3381696" y="313581"/>
                </a:lnTo>
                <a:lnTo>
                  <a:pt x="3386454" y="313581"/>
                </a:lnTo>
                <a:lnTo>
                  <a:pt x="3390948" y="313581"/>
                </a:lnTo>
                <a:lnTo>
                  <a:pt x="3395442" y="313316"/>
                </a:lnTo>
                <a:lnTo>
                  <a:pt x="3400200" y="312522"/>
                </a:lnTo>
                <a:lnTo>
                  <a:pt x="3404958" y="311993"/>
                </a:lnTo>
                <a:lnTo>
                  <a:pt x="3409188" y="311199"/>
                </a:lnTo>
                <a:lnTo>
                  <a:pt x="3395905" y="309611"/>
                </a:lnTo>
                <a:lnTo>
                  <a:pt x="3397821" y="309611"/>
                </a:lnTo>
                <a:lnTo>
                  <a:pt x="3399671" y="309346"/>
                </a:lnTo>
                <a:lnTo>
                  <a:pt x="3401258" y="308552"/>
                </a:lnTo>
                <a:lnTo>
                  <a:pt x="3402844" y="307758"/>
                </a:lnTo>
                <a:lnTo>
                  <a:pt x="3404165" y="306435"/>
                </a:lnTo>
                <a:lnTo>
                  <a:pt x="3405751" y="305111"/>
                </a:lnTo>
                <a:lnTo>
                  <a:pt x="3384339" y="298230"/>
                </a:lnTo>
                <a:lnTo>
                  <a:pt x="3388040" y="296907"/>
                </a:lnTo>
                <a:lnTo>
                  <a:pt x="3392270" y="295318"/>
                </a:lnTo>
                <a:lnTo>
                  <a:pt x="3396235" y="294525"/>
                </a:lnTo>
                <a:lnTo>
                  <a:pt x="3400993" y="293466"/>
                </a:lnTo>
                <a:lnTo>
                  <a:pt x="3405751" y="292936"/>
                </a:lnTo>
                <a:lnTo>
                  <a:pt x="3410774" y="292672"/>
                </a:lnTo>
                <a:lnTo>
                  <a:pt x="3420555" y="292143"/>
                </a:lnTo>
                <a:lnTo>
                  <a:pt x="3440909" y="292407"/>
                </a:lnTo>
                <a:lnTo>
                  <a:pt x="3450161" y="292143"/>
                </a:lnTo>
                <a:lnTo>
                  <a:pt x="3459149" y="291878"/>
                </a:lnTo>
                <a:lnTo>
                  <a:pt x="3450690" y="290025"/>
                </a:lnTo>
                <a:lnTo>
                  <a:pt x="3448311" y="284731"/>
                </a:lnTo>
                <a:lnTo>
                  <a:pt x="3469459" y="279174"/>
                </a:lnTo>
                <a:lnTo>
                  <a:pt x="3460207" y="280497"/>
                </a:lnTo>
                <a:lnTo>
                  <a:pt x="3452805" y="281556"/>
                </a:lnTo>
                <a:lnTo>
                  <a:pt x="3445668" y="282085"/>
                </a:lnTo>
                <a:lnTo>
                  <a:pt x="3441967" y="282350"/>
                </a:lnTo>
                <a:lnTo>
                  <a:pt x="3439059" y="282350"/>
                </a:lnTo>
                <a:lnTo>
                  <a:pt x="3436680" y="282085"/>
                </a:lnTo>
                <a:lnTo>
                  <a:pt x="3435094" y="281556"/>
                </a:lnTo>
                <a:lnTo>
                  <a:pt x="3434829" y="281291"/>
                </a:lnTo>
                <a:lnTo>
                  <a:pt x="3434565" y="280762"/>
                </a:lnTo>
                <a:lnTo>
                  <a:pt x="3434565" y="280497"/>
                </a:lnTo>
                <a:lnTo>
                  <a:pt x="3434829" y="279703"/>
                </a:lnTo>
                <a:lnTo>
                  <a:pt x="3436151" y="278380"/>
                </a:lnTo>
                <a:lnTo>
                  <a:pt x="3439059" y="276263"/>
                </a:lnTo>
                <a:lnTo>
                  <a:pt x="3441174" y="275733"/>
                </a:lnTo>
                <a:lnTo>
                  <a:pt x="3458885" y="272557"/>
                </a:lnTo>
                <a:lnTo>
                  <a:pt x="3468137" y="270440"/>
                </a:lnTo>
                <a:lnTo>
                  <a:pt x="3469723" y="270175"/>
                </a:lnTo>
                <a:lnTo>
                  <a:pt x="3467873" y="270440"/>
                </a:lnTo>
                <a:lnTo>
                  <a:pt x="3465758" y="267793"/>
                </a:lnTo>
                <a:lnTo>
                  <a:pt x="3471309" y="267528"/>
                </a:lnTo>
                <a:lnTo>
                  <a:pt x="3476860" y="267528"/>
                </a:lnTo>
                <a:lnTo>
                  <a:pt x="3482412" y="268058"/>
                </a:lnTo>
                <a:lnTo>
                  <a:pt x="3487963" y="269116"/>
                </a:lnTo>
                <a:lnTo>
                  <a:pt x="3486641" y="268058"/>
                </a:lnTo>
                <a:lnTo>
                  <a:pt x="3484791" y="266999"/>
                </a:lnTo>
                <a:lnTo>
                  <a:pt x="3483205" y="266205"/>
                </a:lnTo>
                <a:lnTo>
                  <a:pt x="3481090" y="265676"/>
                </a:lnTo>
                <a:lnTo>
                  <a:pt x="3478711" y="265146"/>
                </a:lnTo>
                <a:lnTo>
                  <a:pt x="3476596" y="264882"/>
                </a:lnTo>
                <a:lnTo>
                  <a:pt x="3471573" y="264882"/>
                </a:lnTo>
                <a:lnTo>
                  <a:pt x="3466286" y="265146"/>
                </a:lnTo>
                <a:lnTo>
                  <a:pt x="3460735" y="265940"/>
                </a:lnTo>
                <a:lnTo>
                  <a:pt x="3455184" y="266999"/>
                </a:lnTo>
                <a:lnTo>
                  <a:pt x="3449633" y="268323"/>
                </a:lnTo>
                <a:lnTo>
                  <a:pt x="3444346" y="269910"/>
                </a:lnTo>
                <a:lnTo>
                  <a:pt x="3439323" y="271234"/>
                </a:lnTo>
                <a:lnTo>
                  <a:pt x="3431129" y="274410"/>
                </a:lnTo>
                <a:lnTo>
                  <a:pt x="3425577" y="276792"/>
                </a:lnTo>
                <a:lnTo>
                  <a:pt x="3424256" y="277850"/>
                </a:lnTo>
                <a:lnTo>
                  <a:pt x="3423991" y="278115"/>
                </a:lnTo>
                <a:lnTo>
                  <a:pt x="3417118" y="278115"/>
                </a:lnTo>
                <a:lnTo>
                  <a:pt x="3417911" y="276792"/>
                </a:lnTo>
                <a:lnTo>
                  <a:pt x="3419497" y="275733"/>
                </a:lnTo>
                <a:lnTo>
                  <a:pt x="3421612" y="274675"/>
                </a:lnTo>
                <a:lnTo>
                  <a:pt x="3423727" y="274145"/>
                </a:lnTo>
                <a:lnTo>
                  <a:pt x="3428485" y="273086"/>
                </a:lnTo>
                <a:lnTo>
                  <a:pt x="3432979" y="272293"/>
                </a:lnTo>
                <a:lnTo>
                  <a:pt x="3436415" y="271763"/>
                </a:lnTo>
                <a:lnTo>
                  <a:pt x="3426370" y="272557"/>
                </a:lnTo>
                <a:lnTo>
                  <a:pt x="3446725" y="265940"/>
                </a:lnTo>
                <a:lnTo>
                  <a:pt x="3439323" y="266205"/>
                </a:lnTo>
                <a:lnTo>
                  <a:pt x="3445668" y="264352"/>
                </a:lnTo>
                <a:lnTo>
                  <a:pt x="3443024" y="263294"/>
                </a:lnTo>
                <a:lnTo>
                  <a:pt x="3449368" y="261176"/>
                </a:lnTo>
                <a:lnTo>
                  <a:pt x="3455977" y="259853"/>
                </a:lnTo>
                <a:lnTo>
                  <a:pt x="3456602" y="259753"/>
                </a:lnTo>
                <a:lnTo>
                  <a:pt x="3457179" y="259176"/>
                </a:lnTo>
                <a:lnTo>
                  <a:pt x="3460426" y="258815"/>
                </a:lnTo>
                <a:lnTo>
                  <a:pt x="3460155" y="259176"/>
                </a:lnTo>
                <a:lnTo>
                  <a:pt x="3459858" y="259176"/>
                </a:lnTo>
                <a:lnTo>
                  <a:pt x="3459748" y="259249"/>
                </a:lnTo>
                <a:lnTo>
                  <a:pt x="3462586" y="258794"/>
                </a:lnTo>
                <a:lnTo>
                  <a:pt x="3467766" y="258087"/>
                </a:lnTo>
                <a:lnTo>
                  <a:pt x="3469046" y="256758"/>
                </a:lnTo>
                <a:lnTo>
                  <a:pt x="3477658" y="255603"/>
                </a:lnTo>
                <a:lnTo>
                  <a:pt x="3478214" y="256181"/>
                </a:lnTo>
                <a:lnTo>
                  <a:pt x="3477793" y="257492"/>
                </a:lnTo>
                <a:lnTo>
                  <a:pt x="3478182" y="257471"/>
                </a:lnTo>
                <a:lnTo>
                  <a:pt x="3481883" y="257471"/>
                </a:lnTo>
                <a:lnTo>
                  <a:pt x="3489020" y="252707"/>
                </a:lnTo>
                <a:lnTo>
                  <a:pt x="3489285" y="252707"/>
                </a:lnTo>
                <a:lnTo>
                  <a:pt x="3489285" y="252442"/>
                </a:lnTo>
                <a:lnTo>
                  <a:pt x="3489549" y="252442"/>
                </a:lnTo>
                <a:lnTo>
                  <a:pt x="3489813" y="252442"/>
                </a:lnTo>
                <a:lnTo>
                  <a:pt x="3490078" y="252442"/>
                </a:lnTo>
                <a:lnTo>
                  <a:pt x="3495100" y="249266"/>
                </a:lnTo>
                <a:lnTo>
                  <a:pt x="3476067" y="249266"/>
                </a:lnTo>
                <a:lnTo>
                  <a:pt x="3495893" y="243708"/>
                </a:lnTo>
                <a:lnTo>
                  <a:pt x="3491135" y="241326"/>
                </a:lnTo>
                <a:lnTo>
                  <a:pt x="3504088" y="236562"/>
                </a:lnTo>
                <a:lnTo>
                  <a:pt x="3511490" y="233915"/>
                </a:lnTo>
                <a:lnTo>
                  <a:pt x="3512283" y="233386"/>
                </a:lnTo>
                <a:lnTo>
                  <a:pt x="3510168" y="233915"/>
                </a:lnTo>
                <a:lnTo>
                  <a:pt x="3515455" y="231268"/>
                </a:lnTo>
                <a:lnTo>
                  <a:pt x="3576254" y="216447"/>
                </a:lnTo>
                <a:lnTo>
                  <a:pt x="3572818" y="219358"/>
                </a:lnTo>
                <a:lnTo>
                  <a:pt x="3569381" y="221740"/>
                </a:lnTo>
                <a:lnTo>
                  <a:pt x="3565416" y="224122"/>
                </a:lnTo>
                <a:lnTo>
                  <a:pt x="3562400" y="225516"/>
                </a:lnTo>
                <a:lnTo>
                  <a:pt x="3560658" y="225975"/>
                </a:lnTo>
                <a:lnTo>
                  <a:pt x="3555107" y="227828"/>
                </a:lnTo>
                <a:lnTo>
                  <a:pt x="3549820" y="229945"/>
                </a:lnTo>
                <a:lnTo>
                  <a:pt x="3544533" y="232327"/>
                </a:lnTo>
                <a:lnTo>
                  <a:pt x="3542588" y="233203"/>
                </a:lnTo>
                <a:lnTo>
                  <a:pt x="3541889" y="233386"/>
                </a:lnTo>
                <a:lnTo>
                  <a:pt x="3537395" y="235239"/>
                </a:lnTo>
                <a:lnTo>
                  <a:pt x="3535545" y="236033"/>
                </a:lnTo>
                <a:lnTo>
                  <a:pt x="3534488" y="236562"/>
                </a:lnTo>
                <a:lnTo>
                  <a:pt x="3533695" y="237621"/>
                </a:lnTo>
                <a:lnTo>
                  <a:pt x="3533479" y="238052"/>
                </a:lnTo>
                <a:lnTo>
                  <a:pt x="3533042" y="238305"/>
                </a:lnTo>
                <a:lnTo>
                  <a:pt x="3526822" y="240797"/>
                </a:lnTo>
                <a:lnTo>
                  <a:pt x="3523914" y="241855"/>
                </a:lnTo>
                <a:lnTo>
                  <a:pt x="3521270" y="243179"/>
                </a:lnTo>
                <a:lnTo>
                  <a:pt x="3518891" y="244502"/>
                </a:lnTo>
                <a:lnTo>
                  <a:pt x="3517305" y="246355"/>
                </a:lnTo>
                <a:lnTo>
                  <a:pt x="3516776" y="247149"/>
                </a:lnTo>
                <a:lnTo>
                  <a:pt x="3516512" y="248472"/>
                </a:lnTo>
                <a:lnTo>
                  <a:pt x="3516248" y="249531"/>
                </a:lnTo>
                <a:lnTo>
                  <a:pt x="3516248" y="250854"/>
                </a:lnTo>
                <a:lnTo>
                  <a:pt x="3520213" y="247149"/>
                </a:lnTo>
                <a:lnTo>
                  <a:pt x="3524442" y="243708"/>
                </a:lnTo>
                <a:lnTo>
                  <a:pt x="3529201" y="240532"/>
                </a:lnTo>
                <a:lnTo>
                  <a:pt x="3533042" y="238305"/>
                </a:lnTo>
                <a:lnTo>
                  <a:pt x="3533430" y="238150"/>
                </a:lnTo>
                <a:lnTo>
                  <a:pt x="3533479" y="238052"/>
                </a:lnTo>
                <a:lnTo>
                  <a:pt x="3534223" y="237621"/>
                </a:lnTo>
                <a:lnTo>
                  <a:pt x="3539246" y="234709"/>
                </a:lnTo>
                <a:lnTo>
                  <a:pt x="3542588" y="233203"/>
                </a:lnTo>
                <a:lnTo>
                  <a:pt x="3547969" y="231798"/>
                </a:lnTo>
                <a:lnTo>
                  <a:pt x="3554578" y="229151"/>
                </a:lnTo>
                <a:lnTo>
                  <a:pt x="3561979" y="225711"/>
                </a:lnTo>
                <a:lnTo>
                  <a:pt x="3562400" y="225516"/>
                </a:lnTo>
                <a:lnTo>
                  <a:pt x="3565680" y="224652"/>
                </a:lnTo>
                <a:lnTo>
                  <a:pt x="3570703" y="223328"/>
                </a:lnTo>
                <a:lnTo>
                  <a:pt x="3575461" y="222535"/>
                </a:lnTo>
                <a:lnTo>
                  <a:pt x="3579691" y="222270"/>
                </a:lnTo>
                <a:lnTo>
                  <a:pt x="3583656" y="222005"/>
                </a:lnTo>
                <a:lnTo>
                  <a:pt x="3586828" y="222270"/>
                </a:lnTo>
                <a:lnTo>
                  <a:pt x="3589736" y="222799"/>
                </a:lnTo>
                <a:lnTo>
                  <a:pt x="3591057" y="222005"/>
                </a:lnTo>
                <a:lnTo>
                  <a:pt x="3601896" y="216977"/>
                </a:lnTo>
                <a:lnTo>
                  <a:pt x="3610355" y="213800"/>
                </a:lnTo>
                <a:lnTo>
                  <a:pt x="3614056" y="212477"/>
                </a:lnTo>
                <a:lnTo>
                  <a:pt x="3617228" y="211683"/>
                </a:lnTo>
                <a:lnTo>
                  <a:pt x="3618814" y="211683"/>
                </a:lnTo>
                <a:lnTo>
                  <a:pt x="3619871" y="211948"/>
                </a:lnTo>
                <a:lnTo>
                  <a:pt x="3621193" y="212477"/>
                </a:lnTo>
                <a:lnTo>
                  <a:pt x="3621986" y="213536"/>
                </a:lnTo>
                <a:lnTo>
                  <a:pt x="3622779" y="214329"/>
                </a:lnTo>
                <a:lnTo>
                  <a:pt x="3623572" y="215918"/>
                </a:lnTo>
                <a:lnTo>
                  <a:pt x="3623836" y="217506"/>
                </a:lnTo>
                <a:lnTo>
                  <a:pt x="3624101" y="219888"/>
                </a:lnTo>
                <a:lnTo>
                  <a:pt x="3618814" y="223064"/>
                </a:lnTo>
                <a:lnTo>
                  <a:pt x="3611941" y="227299"/>
                </a:lnTo>
                <a:lnTo>
                  <a:pt x="3596344" y="236033"/>
                </a:lnTo>
                <a:lnTo>
                  <a:pt x="3575461" y="246884"/>
                </a:lnTo>
                <a:lnTo>
                  <a:pt x="3558543" y="256942"/>
                </a:lnTo>
                <a:lnTo>
                  <a:pt x="3562244" y="261705"/>
                </a:lnTo>
                <a:lnTo>
                  <a:pt x="3570174" y="254560"/>
                </a:lnTo>
                <a:lnTo>
                  <a:pt x="3578633" y="247943"/>
                </a:lnTo>
                <a:lnTo>
                  <a:pt x="3583127" y="244766"/>
                </a:lnTo>
                <a:lnTo>
                  <a:pt x="3587092" y="242120"/>
                </a:lnTo>
                <a:lnTo>
                  <a:pt x="3591322" y="240003"/>
                </a:lnTo>
                <a:lnTo>
                  <a:pt x="3595023" y="237885"/>
                </a:lnTo>
                <a:lnTo>
                  <a:pt x="3598459" y="236562"/>
                </a:lnTo>
                <a:lnTo>
                  <a:pt x="3601896" y="235768"/>
                </a:lnTo>
                <a:lnTo>
                  <a:pt x="3604803" y="235504"/>
                </a:lnTo>
                <a:lnTo>
                  <a:pt x="3605861" y="235768"/>
                </a:lnTo>
                <a:lnTo>
                  <a:pt x="3607183" y="236033"/>
                </a:lnTo>
                <a:lnTo>
                  <a:pt x="3607976" y="236562"/>
                </a:lnTo>
                <a:lnTo>
                  <a:pt x="3608769" y="237356"/>
                </a:lnTo>
                <a:lnTo>
                  <a:pt x="3609297" y="238415"/>
                </a:lnTo>
                <a:lnTo>
                  <a:pt x="3610090" y="239473"/>
                </a:lnTo>
                <a:lnTo>
                  <a:pt x="3610355" y="241062"/>
                </a:lnTo>
                <a:lnTo>
                  <a:pt x="3610355" y="242914"/>
                </a:lnTo>
                <a:lnTo>
                  <a:pt x="3610355" y="244502"/>
                </a:lnTo>
                <a:lnTo>
                  <a:pt x="3610090" y="246884"/>
                </a:lnTo>
                <a:lnTo>
                  <a:pt x="3615906" y="248737"/>
                </a:lnTo>
                <a:lnTo>
                  <a:pt x="3627273" y="232857"/>
                </a:lnTo>
                <a:lnTo>
                  <a:pt x="3623836" y="227299"/>
                </a:lnTo>
                <a:lnTo>
                  <a:pt x="3629123" y="223858"/>
                </a:lnTo>
                <a:lnTo>
                  <a:pt x="3632295" y="223328"/>
                </a:lnTo>
                <a:lnTo>
                  <a:pt x="3635203" y="223328"/>
                </a:lnTo>
                <a:lnTo>
                  <a:pt x="3637847" y="224122"/>
                </a:lnTo>
                <a:lnTo>
                  <a:pt x="3640490" y="224916"/>
                </a:lnTo>
                <a:lnTo>
                  <a:pt x="3643134" y="225975"/>
                </a:lnTo>
                <a:lnTo>
                  <a:pt x="3645248" y="227563"/>
                </a:lnTo>
                <a:lnTo>
                  <a:pt x="3647627" y="229416"/>
                </a:lnTo>
                <a:lnTo>
                  <a:pt x="3649478" y="231268"/>
                </a:lnTo>
                <a:lnTo>
                  <a:pt x="3651328" y="233386"/>
                </a:lnTo>
                <a:lnTo>
                  <a:pt x="3652914" y="235768"/>
                </a:lnTo>
                <a:lnTo>
                  <a:pt x="3654236" y="238150"/>
                </a:lnTo>
                <a:lnTo>
                  <a:pt x="3655822" y="240797"/>
                </a:lnTo>
                <a:lnTo>
                  <a:pt x="3656615" y="243443"/>
                </a:lnTo>
                <a:lnTo>
                  <a:pt x="3657408" y="245825"/>
                </a:lnTo>
                <a:lnTo>
                  <a:pt x="3658466" y="248472"/>
                </a:lnTo>
                <a:lnTo>
                  <a:pt x="3658730" y="250854"/>
                </a:lnTo>
                <a:lnTo>
                  <a:pt x="3661373" y="252707"/>
                </a:lnTo>
                <a:lnTo>
                  <a:pt x="3659259" y="242649"/>
                </a:lnTo>
                <a:lnTo>
                  <a:pt x="3658730" y="238150"/>
                </a:lnTo>
                <a:lnTo>
                  <a:pt x="3658466" y="233915"/>
                </a:lnTo>
                <a:lnTo>
                  <a:pt x="3658466" y="232327"/>
                </a:lnTo>
                <a:lnTo>
                  <a:pt x="3658466" y="230474"/>
                </a:lnTo>
                <a:lnTo>
                  <a:pt x="3658994" y="229416"/>
                </a:lnTo>
                <a:lnTo>
                  <a:pt x="3659523" y="228093"/>
                </a:lnTo>
                <a:lnTo>
                  <a:pt x="3660316" y="227034"/>
                </a:lnTo>
                <a:lnTo>
                  <a:pt x="3661638" y="226505"/>
                </a:lnTo>
                <a:lnTo>
                  <a:pt x="3662959" y="225975"/>
                </a:lnTo>
                <a:lnTo>
                  <a:pt x="3664810" y="225711"/>
                </a:lnTo>
                <a:lnTo>
                  <a:pt x="3668246" y="221740"/>
                </a:lnTo>
                <a:lnTo>
                  <a:pt x="3670361" y="221211"/>
                </a:lnTo>
                <a:lnTo>
                  <a:pt x="3679084" y="219358"/>
                </a:lnTo>
                <a:lnTo>
                  <a:pt x="3677498" y="213536"/>
                </a:lnTo>
                <a:lnTo>
                  <a:pt x="3673005" y="210889"/>
                </a:lnTo>
                <a:lnTo>
                  <a:pt x="3675119" y="209301"/>
                </a:lnTo>
                <a:lnTo>
                  <a:pt x="3677498" y="207978"/>
                </a:lnTo>
                <a:lnTo>
                  <a:pt x="3679878" y="206390"/>
                </a:lnTo>
                <a:lnTo>
                  <a:pt x="3682521" y="205331"/>
                </a:lnTo>
                <a:lnTo>
                  <a:pt x="3688072" y="203478"/>
                </a:lnTo>
                <a:lnTo>
                  <a:pt x="3694152" y="202155"/>
                </a:lnTo>
                <a:lnTo>
                  <a:pt x="3699968" y="200832"/>
                </a:lnTo>
                <a:lnTo>
                  <a:pt x="3705783" y="200302"/>
                </a:lnTo>
                <a:lnTo>
                  <a:pt x="3710806" y="200038"/>
                </a:lnTo>
                <a:close/>
                <a:moveTo>
                  <a:pt x="4339523" y="181849"/>
                </a:moveTo>
                <a:lnTo>
                  <a:pt x="4347370" y="185167"/>
                </a:lnTo>
                <a:lnTo>
                  <a:pt x="4349486" y="186228"/>
                </a:lnTo>
                <a:lnTo>
                  <a:pt x="4349751" y="186228"/>
                </a:lnTo>
                <a:lnTo>
                  <a:pt x="4350015" y="186228"/>
                </a:lnTo>
                <a:lnTo>
                  <a:pt x="4350280" y="186493"/>
                </a:lnTo>
                <a:lnTo>
                  <a:pt x="4350545" y="186493"/>
                </a:lnTo>
                <a:lnTo>
                  <a:pt x="4376209" y="197890"/>
                </a:lnTo>
                <a:lnTo>
                  <a:pt x="4401874" y="209552"/>
                </a:lnTo>
                <a:lnTo>
                  <a:pt x="4427538" y="221215"/>
                </a:lnTo>
                <a:lnTo>
                  <a:pt x="4452674" y="233142"/>
                </a:lnTo>
                <a:lnTo>
                  <a:pt x="4449234" y="231817"/>
                </a:lnTo>
                <a:lnTo>
                  <a:pt x="4446324" y="230491"/>
                </a:lnTo>
                <a:lnTo>
                  <a:pt x="4438915" y="227576"/>
                </a:lnTo>
                <a:lnTo>
                  <a:pt x="4432835" y="225332"/>
                </a:lnTo>
                <a:lnTo>
                  <a:pt x="4425951" y="222010"/>
                </a:lnTo>
                <a:lnTo>
                  <a:pt x="4403135" y="211408"/>
                </a:lnTo>
                <a:lnTo>
                  <a:pt x="4403461" y="211408"/>
                </a:lnTo>
                <a:lnTo>
                  <a:pt x="4403726" y="211408"/>
                </a:lnTo>
                <a:lnTo>
                  <a:pt x="4401609" y="210612"/>
                </a:lnTo>
                <a:lnTo>
                  <a:pt x="4400923" y="210380"/>
                </a:lnTo>
                <a:lnTo>
                  <a:pt x="4382030" y="201601"/>
                </a:lnTo>
                <a:lnTo>
                  <a:pt x="4350883" y="187127"/>
                </a:lnTo>
                <a:lnTo>
                  <a:pt x="4344724" y="184417"/>
                </a:lnTo>
                <a:lnTo>
                  <a:pt x="4343401" y="184153"/>
                </a:lnTo>
                <a:lnTo>
                  <a:pt x="4344195" y="184153"/>
                </a:lnTo>
                <a:lnTo>
                  <a:pt x="4350782" y="187081"/>
                </a:lnTo>
                <a:lnTo>
                  <a:pt x="4339523" y="181849"/>
                </a:lnTo>
                <a:close/>
                <a:moveTo>
                  <a:pt x="4338109" y="181192"/>
                </a:moveTo>
                <a:lnTo>
                  <a:pt x="4338165" y="181192"/>
                </a:lnTo>
                <a:lnTo>
                  <a:pt x="4343401" y="183312"/>
                </a:lnTo>
                <a:lnTo>
                  <a:pt x="4338111" y="181192"/>
                </a:lnTo>
                <a:lnTo>
                  <a:pt x="4338109" y="181192"/>
                </a:lnTo>
                <a:close/>
                <a:moveTo>
                  <a:pt x="4335463" y="180131"/>
                </a:moveTo>
                <a:lnTo>
                  <a:pt x="4338111" y="181192"/>
                </a:lnTo>
                <a:lnTo>
                  <a:pt x="4339523" y="181849"/>
                </a:lnTo>
                <a:lnTo>
                  <a:pt x="4335463" y="180131"/>
                </a:lnTo>
                <a:close/>
                <a:moveTo>
                  <a:pt x="4329993" y="177870"/>
                </a:moveTo>
                <a:lnTo>
                  <a:pt x="4338374" y="181192"/>
                </a:lnTo>
                <a:lnTo>
                  <a:pt x="4338165" y="181192"/>
                </a:lnTo>
                <a:lnTo>
                  <a:pt x="4330965" y="178276"/>
                </a:lnTo>
                <a:lnTo>
                  <a:pt x="4329993" y="177870"/>
                </a:lnTo>
                <a:close/>
                <a:moveTo>
                  <a:pt x="4037528" y="176487"/>
                </a:moveTo>
                <a:lnTo>
                  <a:pt x="4037794" y="176746"/>
                </a:lnTo>
                <a:lnTo>
                  <a:pt x="4041776" y="179335"/>
                </a:lnTo>
                <a:lnTo>
                  <a:pt x="4035404" y="179335"/>
                </a:lnTo>
                <a:lnTo>
                  <a:pt x="4037528" y="176487"/>
                </a:lnTo>
                <a:close/>
                <a:moveTo>
                  <a:pt x="4313991" y="171191"/>
                </a:moveTo>
                <a:lnTo>
                  <a:pt x="4328783" y="177365"/>
                </a:lnTo>
                <a:lnTo>
                  <a:pt x="4328931" y="177417"/>
                </a:lnTo>
                <a:lnTo>
                  <a:pt x="4325541" y="175775"/>
                </a:lnTo>
                <a:lnTo>
                  <a:pt x="4329342" y="177598"/>
                </a:lnTo>
                <a:lnTo>
                  <a:pt x="4329993" y="177870"/>
                </a:lnTo>
                <a:lnTo>
                  <a:pt x="4329507" y="177677"/>
                </a:lnTo>
                <a:lnTo>
                  <a:pt x="4352926" y="188913"/>
                </a:lnTo>
                <a:lnTo>
                  <a:pt x="4316934" y="173312"/>
                </a:lnTo>
                <a:lnTo>
                  <a:pt x="4316413" y="173038"/>
                </a:lnTo>
                <a:lnTo>
                  <a:pt x="4328233" y="177173"/>
                </a:lnTo>
                <a:lnTo>
                  <a:pt x="4314297" y="171650"/>
                </a:lnTo>
                <a:lnTo>
                  <a:pt x="4313991" y="171191"/>
                </a:lnTo>
                <a:close/>
                <a:moveTo>
                  <a:pt x="4304506" y="167232"/>
                </a:moveTo>
                <a:lnTo>
                  <a:pt x="4306624" y="167939"/>
                </a:lnTo>
                <a:lnTo>
                  <a:pt x="4313767" y="170854"/>
                </a:lnTo>
                <a:lnTo>
                  <a:pt x="4313991" y="171191"/>
                </a:lnTo>
                <a:lnTo>
                  <a:pt x="4304506" y="167232"/>
                </a:lnTo>
                <a:close/>
                <a:moveTo>
                  <a:pt x="3922713" y="165048"/>
                </a:moveTo>
                <a:lnTo>
                  <a:pt x="3932502" y="167053"/>
                </a:lnTo>
                <a:lnTo>
                  <a:pt x="3940440" y="168724"/>
                </a:lnTo>
                <a:lnTo>
                  <a:pt x="3948907" y="169727"/>
                </a:lnTo>
                <a:lnTo>
                  <a:pt x="3956051" y="171398"/>
                </a:lnTo>
                <a:lnTo>
                  <a:pt x="3937794" y="170395"/>
                </a:lnTo>
                <a:lnTo>
                  <a:pt x="3922713" y="165382"/>
                </a:lnTo>
                <a:lnTo>
                  <a:pt x="3922713" y="165048"/>
                </a:lnTo>
                <a:close/>
                <a:moveTo>
                  <a:pt x="4298951" y="165023"/>
                </a:moveTo>
                <a:lnTo>
                  <a:pt x="4299215" y="165023"/>
                </a:lnTo>
                <a:lnTo>
                  <a:pt x="4304506" y="167232"/>
                </a:lnTo>
                <a:lnTo>
                  <a:pt x="4303449" y="166879"/>
                </a:lnTo>
                <a:lnTo>
                  <a:pt x="4303184" y="166879"/>
                </a:lnTo>
                <a:lnTo>
                  <a:pt x="4302655" y="166614"/>
                </a:lnTo>
                <a:lnTo>
                  <a:pt x="4298951" y="165023"/>
                </a:lnTo>
                <a:close/>
                <a:moveTo>
                  <a:pt x="3884613" y="152348"/>
                </a:moveTo>
                <a:lnTo>
                  <a:pt x="3887788" y="152877"/>
                </a:lnTo>
                <a:lnTo>
                  <a:pt x="3887499" y="152877"/>
                </a:lnTo>
                <a:lnTo>
                  <a:pt x="3885767" y="153936"/>
                </a:lnTo>
                <a:lnTo>
                  <a:pt x="3884613" y="152348"/>
                </a:lnTo>
                <a:close/>
                <a:moveTo>
                  <a:pt x="4226467" y="137319"/>
                </a:moveTo>
                <a:lnTo>
                  <a:pt x="4226730" y="137319"/>
                </a:lnTo>
                <a:lnTo>
                  <a:pt x="4229101" y="138112"/>
                </a:lnTo>
                <a:lnTo>
                  <a:pt x="4227257" y="137583"/>
                </a:lnTo>
                <a:lnTo>
                  <a:pt x="4226467" y="137319"/>
                </a:lnTo>
                <a:close/>
                <a:moveTo>
                  <a:pt x="4226203" y="137054"/>
                </a:moveTo>
                <a:lnTo>
                  <a:pt x="4226575" y="137147"/>
                </a:lnTo>
                <a:lnTo>
                  <a:pt x="4226993" y="137319"/>
                </a:lnTo>
                <a:lnTo>
                  <a:pt x="4226203" y="137054"/>
                </a:lnTo>
                <a:close/>
                <a:moveTo>
                  <a:pt x="4222444" y="135457"/>
                </a:moveTo>
                <a:lnTo>
                  <a:pt x="4224229" y="136104"/>
                </a:lnTo>
                <a:lnTo>
                  <a:pt x="4228311" y="137583"/>
                </a:lnTo>
                <a:lnTo>
                  <a:pt x="4226642" y="137164"/>
                </a:lnTo>
                <a:lnTo>
                  <a:pt x="4226575" y="137147"/>
                </a:lnTo>
                <a:lnTo>
                  <a:pt x="4222444" y="135457"/>
                </a:lnTo>
                <a:close/>
                <a:moveTo>
                  <a:pt x="3959225" y="134884"/>
                </a:moveTo>
                <a:lnTo>
                  <a:pt x="3972065" y="135900"/>
                </a:lnTo>
                <a:lnTo>
                  <a:pt x="3976688" y="141234"/>
                </a:lnTo>
                <a:lnTo>
                  <a:pt x="3971038" y="140726"/>
                </a:lnTo>
                <a:lnTo>
                  <a:pt x="3964875" y="140726"/>
                </a:lnTo>
                <a:lnTo>
                  <a:pt x="3964104" y="140726"/>
                </a:lnTo>
                <a:lnTo>
                  <a:pt x="3959225" y="134884"/>
                </a:lnTo>
                <a:close/>
                <a:moveTo>
                  <a:pt x="3978801" y="134884"/>
                </a:moveTo>
                <a:lnTo>
                  <a:pt x="3985112" y="135690"/>
                </a:lnTo>
                <a:lnTo>
                  <a:pt x="3996156" y="137302"/>
                </a:lnTo>
                <a:lnTo>
                  <a:pt x="3994841" y="135153"/>
                </a:lnTo>
                <a:lnTo>
                  <a:pt x="4002467" y="135690"/>
                </a:lnTo>
                <a:lnTo>
                  <a:pt x="4002730" y="136496"/>
                </a:lnTo>
                <a:lnTo>
                  <a:pt x="4010619" y="141332"/>
                </a:lnTo>
                <a:lnTo>
                  <a:pt x="4014564" y="143481"/>
                </a:lnTo>
                <a:lnTo>
                  <a:pt x="4016930" y="145899"/>
                </a:lnTo>
                <a:lnTo>
                  <a:pt x="4021138" y="149392"/>
                </a:lnTo>
                <a:lnTo>
                  <a:pt x="4008253" y="144824"/>
                </a:lnTo>
                <a:lnTo>
                  <a:pt x="4011145" y="149660"/>
                </a:lnTo>
                <a:lnTo>
                  <a:pt x="4009567" y="152347"/>
                </a:lnTo>
                <a:lnTo>
                  <a:pt x="4004571" y="149660"/>
                </a:lnTo>
                <a:lnTo>
                  <a:pt x="3999312" y="147511"/>
                </a:lnTo>
                <a:lnTo>
                  <a:pt x="3994316" y="145362"/>
                </a:lnTo>
                <a:lnTo>
                  <a:pt x="3989056" y="143481"/>
                </a:lnTo>
                <a:lnTo>
                  <a:pt x="3978275" y="139720"/>
                </a:lnTo>
                <a:lnTo>
                  <a:pt x="3978801" y="138108"/>
                </a:lnTo>
                <a:lnTo>
                  <a:pt x="3978801" y="137839"/>
                </a:lnTo>
                <a:lnTo>
                  <a:pt x="3978801" y="137571"/>
                </a:lnTo>
                <a:lnTo>
                  <a:pt x="3979327" y="137571"/>
                </a:lnTo>
                <a:lnTo>
                  <a:pt x="3978801" y="134884"/>
                </a:lnTo>
                <a:close/>
                <a:moveTo>
                  <a:pt x="3893639" y="131710"/>
                </a:moveTo>
                <a:lnTo>
                  <a:pt x="3907178" y="133522"/>
                </a:lnTo>
                <a:lnTo>
                  <a:pt x="3916205" y="135592"/>
                </a:lnTo>
                <a:lnTo>
                  <a:pt x="3910364" y="132227"/>
                </a:lnTo>
                <a:lnTo>
                  <a:pt x="3931337" y="135592"/>
                </a:lnTo>
                <a:lnTo>
                  <a:pt x="3932133" y="134557"/>
                </a:lnTo>
                <a:lnTo>
                  <a:pt x="3941956" y="134816"/>
                </a:lnTo>
                <a:lnTo>
                  <a:pt x="3949655" y="132227"/>
                </a:lnTo>
                <a:lnTo>
                  <a:pt x="3952310" y="133004"/>
                </a:lnTo>
                <a:lnTo>
                  <a:pt x="3958150" y="136369"/>
                </a:lnTo>
                <a:lnTo>
                  <a:pt x="3962132" y="144910"/>
                </a:lnTo>
                <a:lnTo>
                  <a:pt x="3974079" y="148793"/>
                </a:lnTo>
                <a:lnTo>
                  <a:pt x="3977265" y="149051"/>
                </a:lnTo>
                <a:lnTo>
                  <a:pt x="3982840" y="153452"/>
                </a:lnTo>
                <a:lnTo>
                  <a:pt x="3999830" y="159146"/>
                </a:lnTo>
                <a:lnTo>
                  <a:pt x="4003016" y="161734"/>
                </a:lnTo>
                <a:lnTo>
                  <a:pt x="4017617" y="168464"/>
                </a:lnTo>
                <a:lnTo>
                  <a:pt x="4009918" y="177782"/>
                </a:lnTo>
                <a:lnTo>
                  <a:pt x="3989477" y="172605"/>
                </a:lnTo>
                <a:lnTo>
                  <a:pt x="3990273" y="172605"/>
                </a:lnTo>
                <a:lnTo>
                  <a:pt x="3993459" y="171829"/>
                </a:lnTo>
                <a:lnTo>
                  <a:pt x="3992397" y="170534"/>
                </a:lnTo>
                <a:lnTo>
                  <a:pt x="4001158" y="167946"/>
                </a:lnTo>
                <a:lnTo>
                  <a:pt x="3987618" y="170017"/>
                </a:lnTo>
                <a:lnTo>
                  <a:pt x="3986291" y="160181"/>
                </a:lnTo>
                <a:lnTo>
                  <a:pt x="3981247" y="158628"/>
                </a:lnTo>
                <a:lnTo>
                  <a:pt x="3980981" y="159146"/>
                </a:lnTo>
                <a:lnTo>
                  <a:pt x="3983371" y="161734"/>
                </a:lnTo>
                <a:lnTo>
                  <a:pt x="3981512" y="164840"/>
                </a:lnTo>
                <a:lnTo>
                  <a:pt x="3983105" y="170276"/>
                </a:lnTo>
                <a:lnTo>
                  <a:pt x="3982574" y="171311"/>
                </a:lnTo>
                <a:lnTo>
                  <a:pt x="3967176" y="167429"/>
                </a:lnTo>
                <a:lnTo>
                  <a:pt x="3973017" y="167170"/>
                </a:lnTo>
                <a:lnTo>
                  <a:pt x="3967442" y="166134"/>
                </a:lnTo>
                <a:lnTo>
                  <a:pt x="3966911" y="164581"/>
                </a:lnTo>
                <a:lnTo>
                  <a:pt x="3962398" y="158111"/>
                </a:lnTo>
                <a:lnTo>
                  <a:pt x="3961601" y="152934"/>
                </a:lnTo>
                <a:lnTo>
                  <a:pt x="3961601" y="152157"/>
                </a:lnTo>
                <a:lnTo>
                  <a:pt x="3957088" y="153710"/>
                </a:lnTo>
                <a:lnTo>
                  <a:pt x="3947531" y="149569"/>
                </a:lnTo>
                <a:lnTo>
                  <a:pt x="3947000" y="150346"/>
                </a:lnTo>
                <a:lnTo>
                  <a:pt x="3955230" y="155522"/>
                </a:lnTo>
                <a:lnTo>
                  <a:pt x="3954964" y="156299"/>
                </a:lnTo>
                <a:lnTo>
                  <a:pt x="3937443" y="151899"/>
                </a:lnTo>
                <a:lnTo>
                  <a:pt x="3944611" y="155263"/>
                </a:lnTo>
                <a:lnTo>
                  <a:pt x="3941691" y="155781"/>
                </a:lnTo>
                <a:lnTo>
                  <a:pt x="3941691" y="156558"/>
                </a:lnTo>
                <a:lnTo>
                  <a:pt x="3947797" y="158111"/>
                </a:lnTo>
                <a:lnTo>
                  <a:pt x="3950451" y="158628"/>
                </a:lnTo>
                <a:lnTo>
                  <a:pt x="3952575" y="159405"/>
                </a:lnTo>
                <a:lnTo>
                  <a:pt x="3954433" y="160699"/>
                </a:lnTo>
                <a:lnTo>
                  <a:pt x="3956292" y="161993"/>
                </a:lnTo>
                <a:lnTo>
                  <a:pt x="3957885" y="164323"/>
                </a:lnTo>
                <a:lnTo>
                  <a:pt x="3959478" y="166911"/>
                </a:lnTo>
                <a:lnTo>
                  <a:pt x="3958681" y="167170"/>
                </a:lnTo>
                <a:lnTo>
                  <a:pt x="3945407" y="166652"/>
                </a:lnTo>
                <a:lnTo>
                  <a:pt x="3945142" y="163805"/>
                </a:lnTo>
                <a:lnTo>
                  <a:pt x="3936646" y="165358"/>
                </a:lnTo>
                <a:lnTo>
                  <a:pt x="3920187" y="161734"/>
                </a:lnTo>
                <a:lnTo>
                  <a:pt x="3923904" y="160699"/>
                </a:lnTo>
                <a:lnTo>
                  <a:pt x="3912753" y="156817"/>
                </a:lnTo>
                <a:lnTo>
                  <a:pt x="3906647" y="156817"/>
                </a:lnTo>
                <a:lnTo>
                  <a:pt x="3914612" y="159922"/>
                </a:lnTo>
                <a:lnTo>
                  <a:pt x="3893904" y="155263"/>
                </a:lnTo>
                <a:lnTo>
                  <a:pt x="3893374" y="155263"/>
                </a:lnTo>
                <a:lnTo>
                  <a:pt x="3892046" y="152934"/>
                </a:lnTo>
                <a:lnTo>
                  <a:pt x="3884613" y="149051"/>
                </a:lnTo>
                <a:lnTo>
                  <a:pt x="3892046" y="149569"/>
                </a:lnTo>
                <a:lnTo>
                  <a:pt x="3886737" y="147757"/>
                </a:lnTo>
                <a:lnTo>
                  <a:pt x="3890188" y="147498"/>
                </a:lnTo>
                <a:lnTo>
                  <a:pt x="3888064" y="143357"/>
                </a:lnTo>
                <a:lnTo>
                  <a:pt x="3888064" y="142581"/>
                </a:lnTo>
                <a:lnTo>
                  <a:pt x="3888860" y="142581"/>
                </a:lnTo>
                <a:lnTo>
                  <a:pt x="3894966" y="146463"/>
                </a:lnTo>
                <a:lnTo>
                  <a:pt x="3897621" y="150087"/>
                </a:lnTo>
                <a:lnTo>
                  <a:pt x="3898418" y="150087"/>
                </a:lnTo>
                <a:lnTo>
                  <a:pt x="3899214" y="149310"/>
                </a:lnTo>
                <a:lnTo>
                  <a:pt x="3899214" y="147498"/>
                </a:lnTo>
                <a:lnTo>
                  <a:pt x="3914877" y="149310"/>
                </a:lnTo>
                <a:lnTo>
                  <a:pt x="3912222" y="148793"/>
                </a:lnTo>
                <a:lnTo>
                  <a:pt x="3909568" y="148275"/>
                </a:lnTo>
                <a:lnTo>
                  <a:pt x="3906913" y="147498"/>
                </a:lnTo>
                <a:lnTo>
                  <a:pt x="3904258" y="146204"/>
                </a:lnTo>
                <a:lnTo>
                  <a:pt x="3901869" y="145169"/>
                </a:lnTo>
                <a:lnTo>
                  <a:pt x="3899480" y="143875"/>
                </a:lnTo>
                <a:lnTo>
                  <a:pt x="3897090" y="142581"/>
                </a:lnTo>
                <a:lnTo>
                  <a:pt x="3894966" y="140769"/>
                </a:lnTo>
                <a:lnTo>
                  <a:pt x="3896825" y="139992"/>
                </a:lnTo>
                <a:lnTo>
                  <a:pt x="3898949" y="139734"/>
                </a:lnTo>
                <a:lnTo>
                  <a:pt x="3901603" y="139475"/>
                </a:lnTo>
                <a:lnTo>
                  <a:pt x="3903765" y="139475"/>
                </a:lnTo>
                <a:lnTo>
                  <a:pt x="3904524" y="139734"/>
                </a:lnTo>
                <a:lnTo>
                  <a:pt x="3909833" y="141287"/>
                </a:lnTo>
                <a:lnTo>
                  <a:pt x="3915143" y="142839"/>
                </a:lnTo>
                <a:lnTo>
                  <a:pt x="3920452" y="144134"/>
                </a:lnTo>
                <a:lnTo>
                  <a:pt x="3926027" y="145169"/>
                </a:lnTo>
                <a:lnTo>
                  <a:pt x="3931602" y="145946"/>
                </a:lnTo>
                <a:lnTo>
                  <a:pt x="3937177" y="146722"/>
                </a:lnTo>
                <a:lnTo>
                  <a:pt x="3933461" y="145687"/>
                </a:lnTo>
                <a:lnTo>
                  <a:pt x="3928151" y="144134"/>
                </a:lnTo>
                <a:lnTo>
                  <a:pt x="3922576" y="142839"/>
                </a:lnTo>
                <a:lnTo>
                  <a:pt x="3915939" y="141028"/>
                </a:lnTo>
                <a:lnTo>
                  <a:pt x="3909833" y="139992"/>
                </a:lnTo>
                <a:lnTo>
                  <a:pt x="3904258" y="139475"/>
                </a:lnTo>
                <a:lnTo>
                  <a:pt x="3903765" y="139475"/>
                </a:lnTo>
                <a:lnTo>
                  <a:pt x="3899214" y="137922"/>
                </a:lnTo>
                <a:lnTo>
                  <a:pt x="3893904" y="135592"/>
                </a:lnTo>
                <a:lnTo>
                  <a:pt x="3894435" y="135592"/>
                </a:lnTo>
                <a:lnTo>
                  <a:pt x="3888064" y="133263"/>
                </a:lnTo>
                <a:lnTo>
                  <a:pt x="3894170" y="132745"/>
                </a:lnTo>
                <a:lnTo>
                  <a:pt x="3893639" y="131710"/>
                </a:lnTo>
                <a:close/>
                <a:moveTo>
                  <a:pt x="3938941" y="131709"/>
                </a:moveTo>
                <a:lnTo>
                  <a:pt x="3941763" y="133298"/>
                </a:lnTo>
                <a:lnTo>
                  <a:pt x="3935413" y="131886"/>
                </a:lnTo>
                <a:lnTo>
                  <a:pt x="3938941" y="131709"/>
                </a:lnTo>
                <a:close/>
                <a:moveTo>
                  <a:pt x="4207501" y="130704"/>
                </a:moveTo>
                <a:lnTo>
                  <a:pt x="4209608" y="131498"/>
                </a:lnTo>
                <a:lnTo>
                  <a:pt x="4207655" y="130775"/>
                </a:lnTo>
                <a:lnTo>
                  <a:pt x="4207501" y="130704"/>
                </a:lnTo>
                <a:close/>
                <a:moveTo>
                  <a:pt x="3925888" y="130122"/>
                </a:moveTo>
                <a:lnTo>
                  <a:pt x="3925253" y="130576"/>
                </a:lnTo>
                <a:lnTo>
                  <a:pt x="3925253" y="131711"/>
                </a:lnTo>
                <a:lnTo>
                  <a:pt x="3922713" y="130349"/>
                </a:lnTo>
                <a:lnTo>
                  <a:pt x="3925888" y="130122"/>
                </a:lnTo>
                <a:close/>
                <a:moveTo>
                  <a:pt x="3879850" y="123773"/>
                </a:moveTo>
                <a:lnTo>
                  <a:pt x="3884613" y="124726"/>
                </a:lnTo>
                <a:lnTo>
                  <a:pt x="3882231" y="125361"/>
                </a:lnTo>
                <a:lnTo>
                  <a:pt x="3879850" y="123773"/>
                </a:lnTo>
                <a:close/>
                <a:moveTo>
                  <a:pt x="3869871" y="111072"/>
                </a:moveTo>
                <a:lnTo>
                  <a:pt x="3871913" y="112660"/>
                </a:lnTo>
                <a:lnTo>
                  <a:pt x="3867150" y="112660"/>
                </a:lnTo>
                <a:lnTo>
                  <a:pt x="3869871" y="111072"/>
                </a:lnTo>
                <a:close/>
                <a:moveTo>
                  <a:pt x="3880332" y="108295"/>
                </a:moveTo>
                <a:lnTo>
                  <a:pt x="3881899" y="108295"/>
                </a:lnTo>
                <a:lnTo>
                  <a:pt x="3883141" y="108843"/>
                </a:lnTo>
                <a:lnTo>
                  <a:pt x="3880332" y="108295"/>
                </a:lnTo>
                <a:close/>
                <a:moveTo>
                  <a:pt x="3952081" y="106309"/>
                </a:moveTo>
                <a:lnTo>
                  <a:pt x="3953139" y="106597"/>
                </a:lnTo>
                <a:lnTo>
                  <a:pt x="3954727" y="109772"/>
                </a:lnTo>
                <a:lnTo>
                  <a:pt x="3956050" y="111793"/>
                </a:lnTo>
                <a:lnTo>
                  <a:pt x="3955521" y="112659"/>
                </a:lnTo>
                <a:lnTo>
                  <a:pt x="3949700" y="108618"/>
                </a:lnTo>
                <a:lnTo>
                  <a:pt x="3952081" y="106309"/>
                </a:lnTo>
                <a:close/>
                <a:moveTo>
                  <a:pt x="3896790" y="101548"/>
                </a:moveTo>
                <a:lnTo>
                  <a:pt x="3911158" y="103364"/>
                </a:lnTo>
                <a:lnTo>
                  <a:pt x="3920562" y="109592"/>
                </a:lnTo>
                <a:lnTo>
                  <a:pt x="3923436" y="110111"/>
                </a:lnTo>
                <a:lnTo>
                  <a:pt x="3926048" y="110890"/>
                </a:lnTo>
                <a:lnTo>
                  <a:pt x="3928661" y="111928"/>
                </a:lnTo>
                <a:lnTo>
                  <a:pt x="3931012" y="113225"/>
                </a:lnTo>
                <a:lnTo>
                  <a:pt x="3932841" y="114782"/>
                </a:lnTo>
                <a:lnTo>
                  <a:pt x="3934930" y="116339"/>
                </a:lnTo>
                <a:lnTo>
                  <a:pt x="3936759" y="118416"/>
                </a:lnTo>
                <a:lnTo>
                  <a:pt x="3938588" y="120751"/>
                </a:lnTo>
                <a:lnTo>
                  <a:pt x="3929444" y="121789"/>
                </a:lnTo>
                <a:lnTo>
                  <a:pt x="3926571" y="120751"/>
                </a:lnTo>
                <a:lnTo>
                  <a:pt x="3926832" y="121789"/>
                </a:lnTo>
                <a:lnTo>
                  <a:pt x="3927093" y="123086"/>
                </a:lnTo>
                <a:lnTo>
                  <a:pt x="3926832" y="123865"/>
                </a:lnTo>
                <a:lnTo>
                  <a:pt x="3926310" y="125162"/>
                </a:lnTo>
                <a:lnTo>
                  <a:pt x="3925787" y="125941"/>
                </a:lnTo>
                <a:lnTo>
                  <a:pt x="3924742" y="126719"/>
                </a:lnTo>
                <a:lnTo>
                  <a:pt x="3923697" y="127238"/>
                </a:lnTo>
                <a:lnTo>
                  <a:pt x="3922652" y="128017"/>
                </a:lnTo>
                <a:lnTo>
                  <a:pt x="3921346" y="128276"/>
                </a:lnTo>
                <a:lnTo>
                  <a:pt x="3920301" y="128276"/>
                </a:lnTo>
                <a:lnTo>
                  <a:pt x="3919256" y="128017"/>
                </a:lnTo>
                <a:lnTo>
                  <a:pt x="3918211" y="127757"/>
                </a:lnTo>
                <a:lnTo>
                  <a:pt x="3917428" y="126979"/>
                </a:lnTo>
                <a:lnTo>
                  <a:pt x="3916383" y="126200"/>
                </a:lnTo>
                <a:lnTo>
                  <a:pt x="3916121" y="125162"/>
                </a:lnTo>
                <a:lnTo>
                  <a:pt x="3915860" y="123605"/>
                </a:lnTo>
                <a:lnTo>
                  <a:pt x="3911158" y="123865"/>
                </a:lnTo>
                <a:lnTo>
                  <a:pt x="3908807" y="117637"/>
                </a:lnTo>
                <a:lnTo>
                  <a:pt x="3905672" y="121270"/>
                </a:lnTo>
                <a:lnTo>
                  <a:pt x="3908023" y="126200"/>
                </a:lnTo>
                <a:lnTo>
                  <a:pt x="3897574" y="128536"/>
                </a:lnTo>
                <a:lnTo>
                  <a:pt x="3894700" y="125681"/>
                </a:lnTo>
                <a:lnTo>
                  <a:pt x="3894961" y="125681"/>
                </a:lnTo>
                <a:lnTo>
                  <a:pt x="3893655" y="125162"/>
                </a:lnTo>
                <a:lnTo>
                  <a:pt x="3891043" y="126200"/>
                </a:lnTo>
                <a:lnTo>
                  <a:pt x="3891043" y="125941"/>
                </a:lnTo>
                <a:lnTo>
                  <a:pt x="3886602" y="126200"/>
                </a:lnTo>
                <a:lnTo>
                  <a:pt x="3885818" y="123605"/>
                </a:lnTo>
                <a:lnTo>
                  <a:pt x="3891565" y="123086"/>
                </a:lnTo>
                <a:lnTo>
                  <a:pt x="3891826" y="122827"/>
                </a:lnTo>
                <a:lnTo>
                  <a:pt x="3889214" y="121529"/>
                </a:lnTo>
                <a:lnTo>
                  <a:pt x="3881377" y="120751"/>
                </a:lnTo>
                <a:lnTo>
                  <a:pt x="3885818" y="119972"/>
                </a:lnTo>
                <a:lnTo>
                  <a:pt x="3880855" y="118156"/>
                </a:lnTo>
                <a:lnTo>
                  <a:pt x="3876675" y="116599"/>
                </a:lnTo>
                <a:lnTo>
                  <a:pt x="3887124" y="116339"/>
                </a:lnTo>
                <a:lnTo>
                  <a:pt x="3890782" y="116339"/>
                </a:lnTo>
                <a:lnTo>
                  <a:pt x="3889998" y="115561"/>
                </a:lnTo>
                <a:lnTo>
                  <a:pt x="3894700" y="115820"/>
                </a:lnTo>
                <a:lnTo>
                  <a:pt x="3894439" y="115301"/>
                </a:lnTo>
                <a:lnTo>
                  <a:pt x="3900708" y="115561"/>
                </a:lnTo>
                <a:lnTo>
                  <a:pt x="3901231" y="115301"/>
                </a:lnTo>
                <a:lnTo>
                  <a:pt x="3885296" y="110371"/>
                </a:lnTo>
                <a:lnTo>
                  <a:pt x="3886602" y="110371"/>
                </a:lnTo>
                <a:lnTo>
                  <a:pt x="3883141" y="108843"/>
                </a:lnTo>
                <a:lnTo>
                  <a:pt x="3894961" y="111149"/>
                </a:lnTo>
                <a:lnTo>
                  <a:pt x="3896267" y="110630"/>
                </a:lnTo>
                <a:lnTo>
                  <a:pt x="3896267" y="110111"/>
                </a:lnTo>
                <a:lnTo>
                  <a:pt x="3887908" y="105440"/>
                </a:lnTo>
                <a:lnTo>
                  <a:pt x="3891826" y="105960"/>
                </a:lnTo>
                <a:lnTo>
                  <a:pt x="3891565" y="105440"/>
                </a:lnTo>
                <a:lnTo>
                  <a:pt x="3897312" y="102845"/>
                </a:lnTo>
                <a:lnTo>
                  <a:pt x="3897312" y="102586"/>
                </a:lnTo>
                <a:lnTo>
                  <a:pt x="3896790" y="101548"/>
                </a:lnTo>
                <a:close/>
                <a:moveTo>
                  <a:pt x="4119468" y="98425"/>
                </a:moveTo>
                <a:lnTo>
                  <a:pt x="4119784" y="98425"/>
                </a:lnTo>
                <a:lnTo>
                  <a:pt x="4120311" y="98690"/>
                </a:lnTo>
                <a:lnTo>
                  <a:pt x="4120574" y="98690"/>
                </a:lnTo>
                <a:lnTo>
                  <a:pt x="4120754" y="98870"/>
                </a:lnTo>
                <a:lnTo>
                  <a:pt x="4119468" y="98425"/>
                </a:lnTo>
                <a:close/>
                <a:moveTo>
                  <a:pt x="4119146" y="98313"/>
                </a:moveTo>
                <a:lnTo>
                  <a:pt x="4119468" y="98425"/>
                </a:lnTo>
                <a:lnTo>
                  <a:pt x="4119257" y="98425"/>
                </a:lnTo>
                <a:lnTo>
                  <a:pt x="4119146" y="98313"/>
                </a:lnTo>
                <a:close/>
                <a:moveTo>
                  <a:pt x="4117940" y="97896"/>
                </a:moveTo>
                <a:lnTo>
                  <a:pt x="4118467" y="97896"/>
                </a:lnTo>
                <a:lnTo>
                  <a:pt x="4118730" y="98160"/>
                </a:lnTo>
                <a:lnTo>
                  <a:pt x="4118994" y="98160"/>
                </a:lnTo>
                <a:lnTo>
                  <a:pt x="4119146" y="98313"/>
                </a:lnTo>
                <a:lnTo>
                  <a:pt x="4117940" y="97896"/>
                </a:lnTo>
                <a:close/>
                <a:moveTo>
                  <a:pt x="3894932" y="80909"/>
                </a:moveTo>
                <a:lnTo>
                  <a:pt x="3895725" y="81203"/>
                </a:lnTo>
                <a:lnTo>
                  <a:pt x="3902076" y="88847"/>
                </a:lnTo>
                <a:lnTo>
                  <a:pt x="3894138" y="82967"/>
                </a:lnTo>
                <a:lnTo>
                  <a:pt x="3894932" y="80909"/>
                </a:lnTo>
                <a:close/>
                <a:moveTo>
                  <a:pt x="3868652" y="44742"/>
                </a:moveTo>
                <a:lnTo>
                  <a:pt x="3871226" y="45262"/>
                </a:lnTo>
                <a:lnTo>
                  <a:pt x="3872256" y="46041"/>
                </a:lnTo>
                <a:lnTo>
                  <a:pt x="3868395" y="45262"/>
                </a:lnTo>
                <a:lnTo>
                  <a:pt x="3868652" y="44742"/>
                </a:lnTo>
                <a:close/>
                <a:moveTo>
                  <a:pt x="3848100" y="39356"/>
                </a:moveTo>
                <a:lnTo>
                  <a:pt x="3851275" y="40359"/>
                </a:lnTo>
                <a:lnTo>
                  <a:pt x="3865563" y="45622"/>
                </a:lnTo>
                <a:lnTo>
                  <a:pt x="3863975" y="45873"/>
                </a:lnTo>
                <a:lnTo>
                  <a:pt x="3863975" y="46124"/>
                </a:lnTo>
                <a:lnTo>
                  <a:pt x="3865298" y="47628"/>
                </a:lnTo>
                <a:lnTo>
                  <a:pt x="3863182" y="47377"/>
                </a:lnTo>
                <a:lnTo>
                  <a:pt x="3855773" y="42865"/>
                </a:lnTo>
                <a:lnTo>
                  <a:pt x="3848365" y="39607"/>
                </a:lnTo>
                <a:lnTo>
                  <a:pt x="3848100" y="39356"/>
                </a:lnTo>
                <a:close/>
                <a:moveTo>
                  <a:pt x="3846513" y="38103"/>
                </a:moveTo>
                <a:lnTo>
                  <a:pt x="3850217" y="38604"/>
                </a:lnTo>
                <a:lnTo>
                  <a:pt x="3851804" y="38354"/>
                </a:lnTo>
                <a:lnTo>
                  <a:pt x="3853127" y="39106"/>
                </a:lnTo>
                <a:lnTo>
                  <a:pt x="3852863" y="39356"/>
                </a:lnTo>
                <a:lnTo>
                  <a:pt x="3846513" y="38103"/>
                </a:lnTo>
                <a:close/>
                <a:moveTo>
                  <a:pt x="3865563" y="38102"/>
                </a:moveTo>
                <a:lnTo>
                  <a:pt x="3869532" y="38102"/>
                </a:lnTo>
                <a:lnTo>
                  <a:pt x="3873501" y="41277"/>
                </a:lnTo>
                <a:lnTo>
                  <a:pt x="3868456" y="39363"/>
                </a:lnTo>
                <a:lnTo>
                  <a:pt x="3862388" y="38301"/>
                </a:lnTo>
                <a:lnTo>
                  <a:pt x="3862388" y="38103"/>
                </a:lnTo>
                <a:lnTo>
                  <a:pt x="3863270" y="38103"/>
                </a:lnTo>
                <a:lnTo>
                  <a:pt x="3867850" y="39133"/>
                </a:lnTo>
                <a:lnTo>
                  <a:pt x="3865894" y="38391"/>
                </a:lnTo>
                <a:lnTo>
                  <a:pt x="3865563" y="38102"/>
                </a:lnTo>
                <a:close/>
                <a:moveTo>
                  <a:pt x="3839562" y="31753"/>
                </a:moveTo>
                <a:lnTo>
                  <a:pt x="3844711" y="32532"/>
                </a:lnTo>
                <a:lnTo>
                  <a:pt x="3864790" y="41144"/>
                </a:lnTo>
                <a:lnTo>
                  <a:pt x="3864790" y="41365"/>
                </a:lnTo>
                <a:lnTo>
                  <a:pt x="3865305" y="41365"/>
                </a:lnTo>
                <a:lnTo>
                  <a:pt x="3864790" y="41144"/>
                </a:lnTo>
                <a:lnTo>
                  <a:pt x="3864790" y="41105"/>
                </a:lnTo>
                <a:lnTo>
                  <a:pt x="3869424" y="41884"/>
                </a:lnTo>
                <a:lnTo>
                  <a:pt x="3868909" y="42404"/>
                </a:lnTo>
                <a:lnTo>
                  <a:pt x="3875088" y="45002"/>
                </a:lnTo>
                <a:lnTo>
                  <a:pt x="3861959" y="41884"/>
                </a:lnTo>
                <a:lnTo>
                  <a:pt x="3860672" y="41365"/>
                </a:lnTo>
                <a:lnTo>
                  <a:pt x="3855780" y="40326"/>
                </a:lnTo>
                <a:lnTo>
                  <a:pt x="3855523" y="40066"/>
                </a:lnTo>
                <a:lnTo>
                  <a:pt x="3855780" y="39806"/>
                </a:lnTo>
                <a:lnTo>
                  <a:pt x="3846770" y="35909"/>
                </a:lnTo>
                <a:lnTo>
                  <a:pt x="3848057" y="36689"/>
                </a:lnTo>
                <a:lnTo>
                  <a:pt x="3848057" y="36948"/>
                </a:lnTo>
                <a:lnTo>
                  <a:pt x="3838017" y="33572"/>
                </a:lnTo>
                <a:lnTo>
                  <a:pt x="3837245" y="33312"/>
                </a:lnTo>
                <a:lnTo>
                  <a:pt x="3837245" y="33052"/>
                </a:lnTo>
                <a:lnTo>
                  <a:pt x="3840334" y="34091"/>
                </a:lnTo>
                <a:lnTo>
                  <a:pt x="3836988" y="32272"/>
                </a:lnTo>
                <a:lnTo>
                  <a:pt x="3843938" y="34351"/>
                </a:lnTo>
                <a:lnTo>
                  <a:pt x="3839562" y="31753"/>
                </a:lnTo>
                <a:close/>
                <a:moveTo>
                  <a:pt x="3827463" y="30166"/>
                </a:moveTo>
                <a:lnTo>
                  <a:pt x="3828112" y="30166"/>
                </a:lnTo>
                <a:lnTo>
                  <a:pt x="3832226" y="31754"/>
                </a:lnTo>
                <a:lnTo>
                  <a:pt x="3827463" y="30166"/>
                </a:lnTo>
                <a:close/>
                <a:moveTo>
                  <a:pt x="3847636" y="30165"/>
                </a:moveTo>
                <a:lnTo>
                  <a:pt x="3848178" y="30165"/>
                </a:lnTo>
                <a:lnTo>
                  <a:pt x="3856039" y="33340"/>
                </a:lnTo>
                <a:lnTo>
                  <a:pt x="3853870" y="33340"/>
                </a:lnTo>
                <a:lnTo>
                  <a:pt x="3850588" y="32311"/>
                </a:lnTo>
                <a:lnTo>
                  <a:pt x="3851276" y="33342"/>
                </a:lnTo>
                <a:lnTo>
                  <a:pt x="3849688" y="33342"/>
                </a:lnTo>
                <a:lnTo>
                  <a:pt x="3849688" y="32028"/>
                </a:lnTo>
                <a:lnTo>
                  <a:pt x="3845197" y="30619"/>
                </a:lnTo>
                <a:lnTo>
                  <a:pt x="3844926" y="30392"/>
                </a:lnTo>
                <a:lnTo>
                  <a:pt x="3845197" y="30392"/>
                </a:lnTo>
                <a:lnTo>
                  <a:pt x="3847636" y="30165"/>
                </a:lnTo>
                <a:close/>
                <a:moveTo>
                  <a:pt x="3900488" y="30163"/>
                </a:moveTo>
                <a:lnTo>
                  <a:pt x="3940344" y="41276"/>
                </a:lnTo>
                <a:lnTo>
                  <a:pt x="3967795" y="49213"/>
                </a:lnTo>
                <a:lnTo>
                  <a:pt x="3995246" y="57680"/>
                </a:lnTo>
                <a:lnTo>
                  <a:pt x="3993926" y="57415"/>
                </a:lnTo>
                <a:lnTo>
                  <a:pt x="4009499" y="62177"/>
                </a:lnTo>
                <a:lnTo>
                  <a:pt x="4007652" y="61648"/>
                </a:lnTo>
                <a:lnTo>
                  <a:pt x="4015834" y="64294"/>
                </a:lnTo>
                <a:lnTo>
                  <a:pt x="4013459" y="63236"/>
                </a:lnTo>
                <a:lnTo>
                  <a:pt x="4016890" y="64558"/>
                </a:lnTo>
                <a:lnTo>
                  <a:pt x="4017418" y="64558"/>
                </a:lnTo>
                <a:lnTo>
                  <a:pt x="4017682" y="64558"/>
                </a:lnTo>
                <a:lnTo>
                  <a:pt x="4017682" y="64823"/>
                </a:lnTo>
                <a:lnTo>
                  <a:pt x="4017946" y="64823"/>
                </a:lnTo>
                <a:lnTo>
                  <a:pt x="4018474" y="64823"/>
                </a:lnTo>
                <a:lnTo>
                  <a:pt x="4018738" y="65088"/>
                </a:lnTo>
                <a:lnTo>
                  <a:pt x="4019002" y="65088"/>
                </a:lnTo>
                <a:lnTo>
                  <a:pt x="4033783" y="69850"/>
                </a:lnTo>
                <a:lnTo>
                  <a:pt x="4032199" y="69586"/>
                </a:lnTo>
                <a:lnTo>
                  <a:pt x="4045397" y="73554"/>
                </a:lnTo>
                <a:lnTo>
                  <a:pt x="4044341" y="73290"/>
                </a:lnTo>
                <a:lnTo>
                  <a:pt x="4065457" y="80169"/>
                </a:lnTo>
                <a:lnTo>
                  <a:pt x="4067833" y="80963"/>
                </a:lnTo>
                <a:lnTo>
                  <a:pt x="4065193" y="80433"/>
                </a:lnTo>
                <a:lnTo>
                  <a:pt x="4080766" y="85461"/>
                </a:lnTo>
                <a:lnTo>
                  <a:pt x="4079710" y="84667"/>
                </a:lnTo>
                <a:lnTo>
                  <a:pt x="4090796" y="88636"/>
                </a:lnTo>
                <a:lnTo>
                  <a:pt x="4089477" y="88371"/>
                </a:lnTo>
                <a:lnTo>
                  <a:pt x="4109009" y="94721"/>
                </a:lnTo>
                <a:lnTo>
                  <a:pt x="4106370" y="94192"/>
                </a:lnTo>
                <a:lnTo>
                  <a:pt x="4115021" y="97599"/>
                </a:lnTo>
                <a:lnTo>
                  <a:pt x="4111355" y="96044"/>
                </a:lnTo>
                <a:lnTo>
                  <a:pt x="4111355" y="95779"/>
                </a:lnTo>
                <a:lnTo>
                  <a:pt x="4111091" y="95779"/>
                </a:lnTo>
                <a:lnTo>
                  <a:pt x="4110038" y="95250"/>
                </a:lnTo>
                <a:lnTo>
                  <a:pt x="4121101" y="99219"/>
                </a:lnTo>
                <a:lnTo>
                  <a:pt x="4120754" y="98870"/>
                </a:lnTo>
                <a:lnTo>
                  <a:pt x="4125579" y="100541"/>
                </a:lnTo>
                <a:lnTo>
                  <a:pt x="4123735" y="100012"/>
                </a:lnTo>
                <a:lnTo>
                  <a:pt x="4197491" y="125677"/>
                </a:lnTo>
                <a:lnTo>
                  <a:pt x="4198018" y="126206"/>
                </a:lnTo>
                <a:lnTo>
                  <a:pt x="4211715" y="130969"/>
                </a:lnTo>
                <a:lnTo>
                  <a:pt x="4211979" y="131498"/>
                </a:lnTo>
                <a:lnTo>
                  <a:pt x="4212769" y="131498"/>
                </a:lnTo>
                <a:lnTo>
                  <a:pt x="4218626" y="133895"/>
                </a:lnTo>
                <a:lnTo>
                  <a:pt x="4222051" y="134937"/>
                </a:lnTo>
                <a:lnTo>
                  <a:pt x="4225926" y="136525"/>
                </a:lnTo>
                <a:lnTo>
                  <a:pt x="4221149" y="134927"/>
                </a:lnTo>
                <a:lnTo>
                  <a:pt x="4222444" y="135457"/>
                </a:lnTo>
                <a:lnTo>
                  <a:pt x="4218980" y="134202"/>
                </a:lnTo>
                <a:lnTo>
                  <a:pt x="4212364" y="131989"/>
                </a:lnTo>
                <a:lnTo>
                  <a:pt x="4215548" y="132958"/>
                </a:lnTo>
                <a:lnTo>
                  <a:pt x="4213260" y="132128"/>
                </a:lnTo>
                <a:lnTo>
                  <a:pt x="4212364" y="131989"/>
                </a:lnTo>
                <a:lnTo>
                  <a:pt x="4211638" y="131762"/>
                </a:lnTo>
                <a:lnTo>
                  <a:pt x="4213072" y="132060"/>
                </a:lnTo>
                <a:lnTo>
                  <a:pt x="4202759" y="128323"/>
                </a:lnTo>
                <a:lnTo>
                  <a:pt x="4209081" y="130704"/>
                </a:lnTo>
                <a:lnTo>
                  <a:pt x="4201706" y="128058"/>
                </a:lnTo>
                <a:lnTo>
                  <a:pt x="4207237" y="130175"/>
                </a:lnTo>
                <a:lnTo>
                  <a:pt x="4204603" y="129646"/>
                </a:lnTo>
                <a:lnTo>
                  <a:pt x="4207655" y="130775"/>
                </a:lnTo>
                <a:lnTo>
                  <a:pt x="4213823" y="133614"/>
                </a:lnTo>
                <a:lnTo>
                  <a:pt x="4186428" y="123825"/>
                </a:lnTo>
                <a:lnTo>
                  <a:pt x="4160086" y="114035"/>
                </a:lnTo>
                <a:lnTo>
                  <a:pt x="4162720" y="115358"/>
                </a:lnTo>
                <a:lnTo>
                  <a:pt x="4156135" y="112712"/>
                </a:lnTo>
                <a:lnTo>
                  <a:pt x="4158242" y="114035"/>
                </a:lnTo>
                <a:lnTo>
                  <a:pt x="4146125" y="110067"/>
                </a:lnTo>
                <a:lnTo>
                  <a:pt x="4134535" y="105568"/>
                </a:lnTo>
                <a:lnTo>
                  <a:pt x="4123208" y="101071"/>
                </a:lnTo>
                <a:lnTo>
                  <a:pt x="4119385" y="99449"/>
                </a:lnTo>
                <a:lnTo>
                  <a:pt x="4115344" y="98160"/>
                </a:lnTo>
                <a:lnTo>
                  <a:pt x="4109801" y="96573"/>
                </a:lnTo>
                <a:lnTo>
                  <a:pt x="4108043" y="95902"/>
                </a:lnTo>
                <a:lnTo>
                  <a:pt x="4107425" y="95515"/>
                </a:lnTo>
                <a:lnTo>
                  <a:pt x="4098715" y="92075"/>
                </a:lnTo>
                <a:lnTo>
                  <a:pt x="4104258" y="94456"/>
                </a:lnTo>
                <a:lnTo>
                  <a:pt x="4108043" y="95902"/>
                </a:lnTo>
                <a:lnTo>
                  <a:pt x="4109537" y="96837"/>
                </a:lnTo>
                <a:lnTo>
                  <a:pt x="4104522" y="94985"/>
                </a:lnTo>
                <a:lnTo>
                  <a:pt x="4080766" y="86783"/>
                </a:lnTo>
                <a:lnTo>
                  <a:pt x="4080238" y="86254"/>
                </a:lnTo>
                <a:lnTo>
                  <a:pt x="4079974" y="86254"/>
                </a:lnTo>
                <a:lnTo>
                  <a:pt x="4076807" y="84931"/>
                </a:lnTo>
                <a:lnTo>
                  <a:pt x="4077863" y="85725"/>
                </a:lnTo>
                <a:lnTo>
                  <a:pt x="4049884" y="75936"/>
                </a:lnTo>
                <a:lnTo>
                  <a:pt x="4050676" y="76465"/>
                </a:lnTo>
                <a:lnTo>
                  <a:pt x="4039854" y="73290"/>
                </a:lnTo>
                <a:lnTo>
                  <a:pt x="4042229" y="74613"/>
                </a:lnTo>
                <a:lnTo>
                  <a:pt x="4005540" y="62707"/>
                </a:lnTo>
                <a:lnTo>
                  <a:pt x="3987328" y="56886"/>
                </a:lnTo>
                <a:lnTo>
                  <a:pt x="3978029" y="53733"/>
                </a:lnTo>
                <a:lnTo>
                  <a:pt x="3978276" y="53980"/>
                </a:lnTo>
                <a:lnTo>
                  <a:pt x="3977777" y="53648"/>
                </a:lnTo>
                <a:lnTo>
                  <a:pt x="3969379" y="50800"/>
                </a:lnTo>
                <a:lnTo>
                  <a:pt x="3972018" y="51859"/>
                </a:lnTo>
                <a:lnTo>
                  <a:pt x="3972546" y="52123"/>
                </a:lnTo>
                <a:lnTo>
                  <a:pt x="3972534" y="52136"/>
                </a:lnTo>
                <a:lnTo>
                  <a:pt x="3973513" y="52392"/>
                </a:lnTo>
                <a:lnTo>
                  <a:pt x="3972525" y="52145"/>
                </a:lnTo>
                <a:lnTo>
                  <a:pt x="3972282" y="52388"/>
                </a:lnTo>
                <a:lnTo>
                  <a:pt x="3970171" y="51859"/>
                </a:lnTo>
                <a:lnTo>
                  <a:pt x="3966212" y="51065"/>
                </a:lnTo>
                <a:lnTo>
                  <a:pt x="3954598" y="47625"/>
                </a:lnTo>
                <a:lnTo>
                  <a:pt x="3940872" y="43128"/>
                </a:lnTo>
                <a:lnTo>
                  <a:pt x="3927675" y="38894"/>
                </a:lnTo>
                <a:lnTo>
                  <a:pt x="3918700" y="35720"/>
                </a:lnTo>
                <a:lnTo>
                  <a:pt x="3916589" y="35190"/>
                </a:lnTo>
                <a:lnTo>
                  <a:pt x="3916325" y="34926"/>
                </a:lnTo>
                <a:lnTo>
                  <a:pt x="3916391" y="34926"/>
                </a:lnTo>
                <a:lnTo>
                  <a:pt x="3925299" y="37307"/>
                </a:lnTo>
                <a:lnTo>
                  <a:pt x="3916853" y="34926"/>
                </a:lnTo>
                <a:lnTo>
                  <a:pt x="3916391" y="34926"/>
                </a:lnTo>
                <a:lnTo>
                  <a:pt x="3913421" y="34132"/>
                </a:lnTo>
                <a:lnTo>
                  <a:pt x="3900488" y="30163"/>
                </a:lnTo>
                <a:close/>
                <a:moveTo>
                  <a:pt x="3833813" y="26990"/>
                </a:moveTo>
                <a:lnTo>
                  <a:pt x="3836128" y="27255"/>
                </a:lnTo>
                <a:lnTo>
                  <a:pt x="3841751" y="28578"/>
                </a:lnTo>
                <a:lnTo>
                  <a:pt x="3834144" y="27255"/>
                </a:lnTo>
                <a:lnTo>
                  <a:pt x="3833813" y="26990"/>
                </a:lnTo>
                <a:close/>
                <a:moveTo>
                  <a:pt x="3841337" y="26092"/>
                </a:moveTo>
                <a:lnTo>
                  <a:pt x="3844926" y="26990"/>
                </a:lnTo>
                <a:lnTo>
                  <a:pt x="3843255" y="26725"/>
                </a:lnTo>
                <a:lnTo>
                  <a:pt x="3841337" y="26092"/>
                </a:lnTo>
                <a:close/>
                <a:moveTo>
                  <a:pt x="3837199" y="25404"/>
                </a:moveTo>
                <a:lnTo>
                  <a:pt x="3837623" y="25404"/>
                </a:lnTo>
                <a:lnTo>
                  <a:pt x="3840163" y="26992"/>
                </a:lnTo>
                <a:lnTo>
                  <a:pt x="3837199" y="25404"/>
                </a:lnTo>
                <a:close/>
                <a:moveTo>
                  <a:pt x="3838576" y="25402"/>
                </a:moveTo>
                <a:lnTo>
                  <a:pt x="3839244" y="25402"/>
                </a:lnTo>
                <a:lnTo>
                  <a:pt x="3841337" y="26092"/>
                </a:lnTo>
                <a:lnTo>
                  <a:pt x="3838576" y="25402"/>
                </a:lnTo>
                <a:close/>
                <a:moveTo>
                  <a:pt x="3833480" y="23076"/>
                </a:moveTo>
                <a:lnTo>
                  <a:pt x="3835401" y="23817"/>
                </a:lnTo>
                <a:lnTo>
                  <a:pt x="3833637" y="23182"/>
                </a:lnTo>
                <a:lnTo>
                  <a:pt x="3833480" y="23076"/>
                </a:lnTo>
                <a:close/>
                <a:moveTo>
                  <a:pt x="3832226" y="22226"/>
                </a:moveTo>
                <a:lnTo>
                  <a:pt x="3839996" y="23715"/>
                </a:lnTo>
                <a:lnTo>
                  <a:pt x="3846514" y="26989"/>
                </a:lnTo>
                <a:lnTo>
                  <a:pt x="3843756" y="26692"/>
                </a:lnTo>
                <a:lnTo>
                  <a:pt x="3841250" y="25501"/>
                </a:lnTo>
                <a:lnTo>
                  <a:pt x="3837239" y="24608"/>
                </a:lnTo>
                <a:lnTo>
                  <a:pt x="3833005" y="22755"/>
                </a:lnTo>
                <a:lnTo>
                  <a:pt x="3833480" y="23076"/>
                </a:lnTo>
                <a:lnTo>
                  <a:pt x="3832931" y="22864"/>
                </a:lnTo>
                <a:lnTo>
                  <a:pt x="3832626" y="22590"/>
                </a:lnTo>
                <a:lnTo>
                  <a:pt x="3832476" y="22524"/>
                </a:lnTo>
                <a:lnTo>
                  <a:pt x="3832235" y="22238"/>
                </a:lnTo>
                <a:lnTo>
                  <a:pt x="3832226" y="22229"/>
                </a:lnTo>
                <a:lnTo>
                  <a:pt x="3832231" y="22233"/>
                </a:lnTo>
                <a:lnTo>
                  <a:pt x="3832226" y="22226"/>
                </a:lnTo>
                <a:close/>
                <a:moveTo>
                  <a:pt x="3819526" y="20640"/>
                </a:moveTo>
                <a:lnTo>
                  <a:pt x="3820086" y="20938"/>
                </a:lnTo>
                <a:lnTo>
                  <a:pt x="3827370" y="24213"/>
                </a:lnTo>
                <a:lnTo>
                  <a:pt x="3827930" y="24213"/>
                </a:lnTo>
                <a:lnTo>
                  <a:pt x="3827930" y="24510"/>
                </a:lnTo>
                <a:lnTo>
                  <a:pt x="3829051" y="25105"/>
                </a:lnTo>
                <a:lnTo>
                  <a:pt x="3829051" y="25403"/>
                </a:lnTo>
                <a:lnTo>
                  <a:pt x="3821207" y="23022"/>
                </a:lnTo>
                <a:lnTo>
                  <a:pt x="3819526" y="20640"/>
                </a:lnTo>
                <a:close/>
                <a:moveTo>
                  <a:pt x="3838576" y="20638"/>
                </a:moveTo>
                <a:lnTo>
                  <a:pt x="3838752" y="20638"/>
                </a:lnTo>
                <a:lnTo>
                  <a:pt x="3840164" y="22226"/>
                </a:lnTo>
                <a:lnTo>
                  <a:pt x="3839634" y="21908"/>
                </a:lnTo>
                <a:lnTo>
                  <a:pt x="3838752" y="21273"/>
                </a:lnTo>
                <a:lnTo>
                  <a:pt x="3838576" y="20638"/>
                </a:lnTo>
                <a:close/>
                <a:moveTo>
                  <a:pt x="3819782" y="19340"/>
                </a:moveTo>
                <a:lnTo>
                  <a:pt x="3827464" y="22227"/>
                </a:lnTo>
                <a:lnTo>
                  <a:pt x="3820550" y="20206"/>
                </a:lnTo>
                <a:lnTo>
                  <a:pt x="3819782" y="19340"/>
                </a:lnTo>
                <a:close/>
                <a:moveTo>
                  <a:pt x="3819526" y="19052"/>
                </a:moveTo>
                <a:lnTo>
                  <a:pt x="3819782" y="19340"/>
                </a:lnTo>
                <a:lnTo>
                  <a:pt x="3819526" y="19052"/>
                </a:lnTo>
                <a:close/>
                <a:moveTo>
                  <a:pt x="3813352" y="17465"/>
                </a:moveTo>
                <a:lnTo>
                  <a:pt x="3814234" y="17919"/>
                </a:lnTo>
                <a:lnTo>
                  <a:pt x="3819526" y="19733"/>
                </a:lnTo>
                <a:lnTo>
                  <a:pt x="3818644" y="19506"/>
                </a:lnTo>
                <a:lnTo>
                  <a:pt x="3818864" y="19733"/>
                </a:lnTo>
                <a:lnTo>
                  <a:pt x="3817982" y="20414"/>
                </a:lnTo>
                <a:lnTo>
                  <a:pt x="3818864" y="21321"/>
                </a:lnTo>
                <a:lnTo>
                  <a:pt x="3818644" y="22228"/>
                </a:lnTo>
                <a:lnTo>
                  <a:pt x="3813572" y="20867"/>
                </a:lnTo>
                <a:lnTo>
                  <a:pt x="3812911" y="20414"/>
                </a:lnTo>
                <a:lnTo>
                  <a:pt x="3812911" y="19506"/>
                </a:lnTo>
                <a:lnTo>
                  <a:pt x="3811588" y="18826"/>
                </a:lnTo>
                <a:lnTo>
                  <a:pt x="3813352" y="17465"/>
                </a:lnTo>
                <a:close/>
                <a:moveTo>
                  <a:pt x="3816351" y="17464"/>
                </a:moveTo>
                <a:lnTo>
                  <a:pt x="3817179" y="17691"/>
                </a:lnTo>
                <a:lnTo>
                  <a:pt x="3820508" y="18512"/>
                </a:lnTo>
                <a:lnTo>
                  <a:pt x="3819526" y="17464"/>
                </a:lnTo>
                <a:lnTo>
                  <a:pt x="3821611" y="17464"/>
                </a:lnTo>
                <a:lnTo>
                  <a:pt x="3823175" y="18417"/>
                </a:lnTo>
                <a:lnTo>
                  <a:pt x="3823435" y="18417"/>
                </a:lnTo>
                <a:lnTo>
                  <a:pt x="3823435" y="18655"/>
                </a:lnTo>
                <a:lnTo>
                  <a:pt x="3823696" y="18655"/>
                </a:lnTo>
                <a:lnTo>
                  <a:pt x="3829951" y="20084"/>
                </a:lnTo>
                <a:lnTo>
                  <a:pt x="3836989" y="22227"/>
                </a:lnTo>
                <a:lnTo>
                  <a:pt x="3832297" y="21751"/>
                </a:lnTo>
                <a:lnTo>
                  <a:pt x="3827084" y="21036"/>
                </a:lnTo>
                <a:lnTo>
                  <a:pt x="3827345" y="21275"/>
                </a:lnTo>
                <a:lnTo>
                  <a:pt x="3821090" y="19131"/>
                </a:lnTo>
                <a:lnTo>
                  <a:pt x="3820667" y="18681"/>
                </a:lnTo>
                <a:lnTo>
                  <a:pt x="3817731" y="18145"/>
                </a:lnTo>
                <a:lnTo>
                  <a:pt x="3816351" y="17464"/>
                </a:lnTo>
                <a:close/>
                <a:moveTo>
                  <a:pt x="3827463" y="17463"/>
                </a:moveTo>
                <a:lnTo>
                  <a:pt x="3830697" y="17816"/>
                </a:lnTo>
                <a:lnTo>
                  <a:pt x="3835401" y="20638"/>
                </a:lnTo>
                <a:lnTo>
                  <a:pt x="3827463" y="17816"/>
                </a:lnTo>
                <a:lnTo>
                  <a:pt x="3827463" y="17463"/>
                </a:lnTo>
                <a:close/>
                <a:moveTo>
                  <a:pt x="3821510" y="15879"/>
                </a:moveTo>
                <a:lnTo>
                  <a:pt x="3821907" y="15879"/>
                </a:lnTo>
                <a:lnTo>
                  <a:pt x="3824288" y="17467"/>
                </a:lnTo>
                <a:lnTo>
                  <a:pt x="3821510" y="15879"/>
                </a:lnTo>
                <a:close/>
                <a:moveTo>
                  <a:pt x="3806826" y="15877"/>
                </a:moveTo>
                <a:lnTo>
                  <a:pt x="3807620" y="16141"/>
                </a:lnTo>
                <a:lnTo>
                  <a:pt x="3811589" y="18258"/>
                </a:lnTo>
                <a:lnTo>
                  <a:pt x="3809736" y="19051"/>
                </a:lnTo>
                <a:lnTo>
                  <a:pt x="3806826" y="15877"/>
                </a:lnTo>
                <a:close/>
                <a:moveTo>
                  <a:pt x="3797301" y="14292"/>
                </a:moveTo>
                <a:lnTo>
                  <a:pt x="3798006" y="14292"/>
                </a:lnTo>
                <a:lnTo>
                  <a:pt x="3803651" y="15880"/>
                </a:lnTo>
                <a:lnTo>
                  <a:pt x="3797301" y="14292"/>
                </a:lnTo>
                <a:close/>
                <a:moveTo>
                  <a:pt x="3800929" y="14292"/>
                </a:moveTo>
                <a:lnTo>
                  <a:pt x="3801837" y="14557"/>
                </a:lnTo>
                <a:lnTo>
                  <a:pt x="3804558" y="15086"/>
                </a:lnTo>
                <a:lnTo>
                  <a:pt x="3805239" y="15880"/>
                </a:lnTo>
                <a:lnTo>
                  <a:pt x="3800476" y="14557"/>
                </a:lnTo>
                <a:lnTo>
                  <a:pt x="3800929" y="14292"/>
                </a:lnTo>
                <a:close/>
                <a:moveTo>
                  <a:pt x="3805238" y="14289"/>
                </a:moveTo>
                <a:lnTo>
                  <a:pt x="3805719" y="14289"/>
                </a:lnTo>
                <a:lnTo>
                  <a:pt x="3811011" y="16511"/>
                </a:lnTo>
                <a:lnTo>
                  <a:pt x="3813176" y="17464"/>
                </a:lnTo>
                <a:lnTo>
                  <a:pt x="3805719" y="14606"/>
                </a:lnTo>
                <a:lnTo>
                  <a:pt x="3805238" y="14289"/>
                </a:lnTo>
                <a:close/>
                <a:moveTo>
                  <a:pt x="3797301" y="12704"/>
                </a:moveTo>
                <a:lnTo>
                  <a:pt x="3798889" y="14292"/>
                </a:lnTo>
                <a:lnTo>
                  <a:pt x="3797499" y="13233"/>
                </a:lnTo>
                <a:lnTo>
                  <a:pt x="3797301" y="12704"/>
                </a:lnTo>
                <a:close/>
                <a:moveTo>
                  <a:pt x="3787776" y="11114"/>
                </a:moveTo>
                <a:lnTo>
                  <a:pt x="3788952" y="11455"/>
                </a:lnTo>
                <a:lnTo>
                  <a:pt x="3793656" y="14176"/>
                </a:lnTo>
                <a:lnTo>
                  <a:pt x="3794945" y="15242"/>
                </a:lnTo>
                <a:lnTo>
                  <a:pt x="3794126" y="14290"/>
                </a:lnTo>
                <a:lnTo>
                  <a:pt x="3796013" y="14290"/>
                </a:lnTo>
                <a:lnTo>
                  <a:pt x="3808414" y="19053"/>
                </a:lnTo>
                <a:lnTo>
                  <a:pt x="3806527" y="19053"/>
                </a:lnTo>
                <a:lnTo>
                  <a:pt x="3802752" y="18301"/>
                </a:lnTo>
                <a:lnTo>
                  <a:pt x="3802213" y="17047"/>
                </a:lnTo>
                <a:lnTo>
                  <a:pt x="3799248" y="16797"/>
                </a:lnTo>
                <a:lnTo>
                  <a:pt x="3795373" y="15596"/>
                </a:lnTo>
                <a:lnTo>
                  <a:pt x="3795714" y="15877"/>
                </a:lnTo>
                <a:lnTo>
                  <a:pt x="3788070" y="12815"/>
                </a:lnTo>
                <a:lnTo>
                  <a:pt x="3787776" y="11114"/>
                </a:lnTo>
                <a:close/>
                <a:moveTo>
                  <a:pt x="3781714" y="9529"/>
                </a:moveTo>
                <a:lnTo>
                  <a:pt x="3784601" y="11117"/>
                </a:lnTo>
                <a:lnTo>
                  <a:pt x="3784312" y="11117"/>
                </a:lnTo>
                <a:lnTo>
                  <a:pt x="3781714" y="9529"/>
                </a:lnTo>
                <a:close/>
                <a:moveTo>
                  <a:pt x="3787776" y="9526"/>
                </a:moveTo>
                <a:lnTo>
                  <a:pt x="3788834" y="9923"/>
                </a:lnTo>
                <a:lnTo>
                  <a:pt x="3790422" y="11114"/>
                </a:lnTo>
                <a:lnTo>
                  <a:pt x="3792539" y="12701"/>
                </a:lnTo>
                <a:lnTo>
                  <a:pt x="3789364" y="11114"/>
                </a:lnTo>
                <a:lnTo>
                  <a:pt x="3788570" y="10716"/>
                </a:lnTo>
                <a:lnTo>
                  <a:pt x="3787776" y="9526"/>
                </a:lnTo>
                <a:close/>
                <a:moveTo>
                  <a:pt x="3770313" y="7939"/>
                </a:moveTo>
                <a:lnTo>
                  <a:pt x="3771371" y="8151"/>
                </a:lnTo>
                <a:lnTo>
                  <a:pt x="3781426" y="11114"/>
                </a:lnTo>
                <a:lnTo>
                  <a:pt x="3777721" y="10268"/>
                </a:lnTo>
                <a:lnTo>
                  <a:pt x="3777986" y="10479"/>
                </a:lnTo>
                <a:lnTo>
                  <a:pt x="3771636" y="8786"/>
                </a:lnTo>
                <a:lnTo>
                  <a:pt x="3770313" y="7939"/>
                </a:lnTo>
                <a:close/>
                <a:moveTo>
                  <a:pt x="3783013" y="7938"/>
                </a:moveTo>
                <a:lnTo>
                  <a:pt x="3783853" y="8165"/>
                </a:lnTo>
                <a:lnTo>
                  <a:pt x="3787776" y="9526"/>
                </a:lnTo>
                <a:lnTo>
                  <a:pt x="3786375" y="9299"/>
                </a:lnTo>
                <a:lnTo>
                  <a:pt x="3785534" y="8846"/>
                </a:lnTo>
                <a:lnTo>
                  <a:pt x="3783013" y="7938"/>
                </a:lnTo>
                <a:close/>
                <a:moveTo>
                  <a:pt x="3789363" y="7938"/>
                </a:moveTo>
                <a:lnTo>
                  <a:pt x="3796310" y="8759"/>
                </a:lnTo>
                <a:lnTo>
                  <a:pt x="3806464" y="11497"/>
                </a:lnTo>
                <a:lnTo>
                  <a:pt x="3812610" y="13686"/>
                </a:lnTo>
                <a:lnTo>
                  <a:pt x="3815549" y="15329"/>
                </a:lnTo>
                <a:lnTo>
                  <a:pt x="3816351" y="15876"/>
                </a:lnTo>
                <a:lnTo>
                  <a:pt x="3815282" y="15876"/>
                </a:lnTo>
                <a:lnTo>
                  <a:pt x="3811274" y="15329"/>
                </a:lnTo>
                <a:lnTo>
                  <a:pt x="3799784" y="11497"/>
                </a:lnTo>
                <a:lnTo>
                  <a:pt x="3801387" y="12318"/>
                </a:lnTo>
                <a:lnTo>
                  <a:pt x="3790164" y="8212"/>
                </a:lnTo>
                <a:lnTo>
                  <a:pt x="3789363" y="7938"/>
                </a:lnTo>
                <a:close/>
                <a:moveTo>
                  <a:pt x="3784601" y="7938"/>
                </a:moveTo>
                <a:lnTo>
                  <a:pt x="3785924" y="7938"/>
                </a:lnTo>
                <a:lnTo>
                  <a:pt x="3797301" y="11113"/>
                </a:lnTo>
                <a:lnTo>
                  <a:pt x="3786188" y="8392"/>
                </a:lnTo>
                <a:lnTo>
                  <a:pt x="3784601" y="7938"/>
                </a:lnTo>
                <a:close/>
                <a:moveTo>
                  <a:pt x="3767138" y="3179"/>
                </a:moveTo>
                <a:lnTo>
                  <a:pt x="3767365" y="3179"/>
                </a:lnTo>
                <a:lnTo>
                  <a:pt x="3768726" y="4767"/>
                </a:lnTo>
                <a:lnTo>
                  <a:pt x="3768045" y="4767"/>
                </a:lnTo>
                <a:lnTo>
                  <a:pt x="3767138" y="3179"/>
                </a:lnTo>
                <a:close/>
                <a:moveTo>
                  <a:pt x="3756026" y="4"/>
                </a:moveTo>
                <a:lnTo>
                  <a:pt x="3757514" y="292"/>
                </a:lnTo>
                <a:lnTo>
                  <a:pt x="3763964" y="2890"/>
                </a:lnTo>
                <a:lnTo>
                  <a:pt x="3763220" y="3179"/>
                </a:lnTo>
                <a:lnTo>
                  <a:pt x="3757018" y="870"/>
                </a:lnTo>
                <a:lnTo>
                  <a:pt x="3756026" y="4"/>
                </a:lnTo>
                <a:close/>
                <a:moveTo>
                  <a:pt x="3763963" y="0"/>
                </a:moveTo>
                <a:lnTo>
                  <a:pt x="3772786" y="1984"/>
                </a:lnTo>
                <a:lnTo>
                  <a:pt x="3790951" y="7938"/>
                </a:lnTo>
                <a:lnTo>
                  <a:pt x="3764482" y="283"/>
                </a:lnTo>
                <a:lnTo>
                  <a:pt x="376396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" name="流程图: 可选过程 108"/>
          <p:cNvSpPr/>
          <p:nvPr/>
        </p:nvSpPr>
        <p:spPr>
          <a:xfrm>
            <a:off x="2102397" y="2731931"/>
            <a:ext cx="119575" cy="29837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innerShdw blurRad="25400" dist="254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流程图: 可选过程 109"/>
          <p:cNvSpPr/>
          <p:nvPr/>
        </p:nvSpPr>
        <p:spPr>
          <a:xfrm>
            <a:off x="6901594" y="2788214"/>
            <a:ext cx="119575" cy="29837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innerShdw blurRad="25400" dist="254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流程图: 可选过程 110"/>
          <p:cNvSpPr/>
          <p:nvPr/>
        </p:nvSpPr>
        <p:spPr>
          <a:xfrm>
            <a:off x="4762619" y="4081340"/>
            <a:ext cx="119575" cy="29837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innerShdw blurRad="25400" dist="254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流程图: 可选过程 111"/>
          <p:cNvSpPr/>
          <p:nvPr/>
        </p:nvSpPr>
        <p:spPr>
          <a:xfrm>
            <a:off x="2105475" y="4065693"/>
            <a:ext cx="119575" cy="29837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innerShdw blurRad="25400" dist="254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流程图: 可选过程 112"/>
          <p:cNvSpPr/>
          <p:nvPr/>
        </p:nvSpPr>
        <p:spPr>
          <a:xfrm>
            <a:off x="2097158" y="5424620"/>
            <a:ext cx="119575" cy="29837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innerShdw blurRad="25400" dist="254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流程图: 可选过程 113"/>
          <p:cNvSpPr/>
          <p:nvPr/>
        </p:nvSpPr>
        <p:spPr>
          <a:xfrm>
            <a:off x="6091177" y="5448529"/>
            <a:ext cx="119575" cy="29837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innerShdw blurRad="25400" dist="254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5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>
            <a:stCxn id="21" idx="2"/>
          </p:cNvCxnSpPr>
          <p:nvPr/>
        </p:nvCxnSpPr>
        <p:spPr>
          <a:xfrm flipV="1">
            <a:off x="800251" y="5280073"/>
            <a:ext cx="4228949" cy="1"/>
          </a:xfrm>
          <a:prstGeom prst="line">
            <a:avLst/>
          </a:prstGeom>
          <a:ln w="158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标注 25"/>
          <p:cNvSpPr/>
          <p:nvPr/>
        </p:nvSpPr>
        <p:spPr>
          <a:xfrm>
            <a:off x="4576816" y="3590925"/>
            <a:ext cx="4105873" cy="2981325"/>
          </a:xfrm>
          <a:custGeom>
            <a:avLst/>
            <a:gdLst>
              <a:gd name="connsiteX0" fmla="*/ 0 w 3876675"/>
              <a:gd name="connsiteY0" fmla="*/ 0 h 3190875"/>
              <a:gd name="connsiteX1" fmla="*/ 646113 w 3876675"/>
              <a:gd name="connsiteY1" fmla="*/ 0 h 3190875"/>
              <a:gd name="connsiteX2" fmla="*/ 646113 w 3876675"/>
              <a:gd name="connsiteY2" fmla="*/ 0 h 3190875"/>
              <a:gd name="connsiteX3" fmla="*/ 1615281 w 3876675"/>
              <a:gd name="connsiteY3" fmla="*/ 0 h 3190875"/>
              <a:gd name="connsiteX4" fmla="*/ 3876675 w 3876675"/>
              <a:gd name="connsiteY4" fmla="*/ 0 h 3190875"/>
              <a:gd name="connsiteX5" fmla="*/ 3876675 w 3876675"/>
              <a:gd name="connsiteY5" fmla="*/ 1861344 h 3190875"/>
              <a:gd name="connsiteX6" fmla="*/ 3876675 w 3876675"/>
              <a:gd name="connsiteY6" fmla="*/ 1861344 h 3190875"/>
              <a:gd name="connsiteX7" fmla="*/ 3876675 w 3876675"/>
              <a:gd name="connsiteY7" fmla="*/ 2659063 h 3190875"/>
              <a:gd name="connsiteX8" fmla="*/ 3876675 w 3876675"/>
              <a:gd name="connsiteY8" fmla="*/ 3190875 h 3190875"/>
              <a:gd name="connsiteX9" fmla="*/ 1615281 w 3876675"/>
              <a:gd name="connsiteY9" fmla="*/ 3190875 h 3190875"/>
              <a:gd name="connsiteX10" fmla="*/ 646113 w 3876675"/>
              <a:gd name="connsiteY10" fmla="*/ 3190875 h 3190875"/>
              <a:gd name="connsiteX11" fmla="*/ 646113 w 3876675"/>
              <a:gd name="connsiteY11" fmla="*/ 3190875 h 3190875"/>
              <a:gd name="connsiteX12" fmla="*/ 0 w 3876675"/>
              <a:gd name="connsiteY12" fmla="*/ 3190875 h 3190875"/>
              <a:gd name="connsiteX13" fmla="*/ 0 w 3876675"/>
              <a:gd name="connsiteY13" fmla="*/ 2659063 h 3190875"/>
              <a:gd name="connsiteX14" fmla="*/ -574252 w 3876675"/>
              <a:gd name="connsiteY14" fmla="*/ 1608520 h 3190875"/>
              <a:gd name="connsiteX15" fmla="*/ 0 w 3876675"/>
              <a:gd name="connsiteY15" fmla="*/ 1861344 h 3190875"/>
              <a:gd name="connsiteX16" fmla="*/ 0 w 3876675"/>
              <a:gd name="connsiteY16" fmla="*/ 0 h 3190875"/>
              <a:gd name="connsiteX0" fmla="*/ 574252 w 4450927"/>
              <a:gd name="connsiteY0" fmla="*/ 0 h 3190875"/>
              <a:gd name="connsiteX1" fmla="*/ 1220365 w 4450927"/>
              <a:gd name="connsiteY1" fmla="*/ 0 h 3190875"/>
              <a:gd name="connsiteX2" fmla="*/ 1220365 w 4450927"/>
              <a:gd name="connsiteY2" fmla="*/ 0 h 3190875"/>
              <a:gd name="connsiteX3" fmla="*/ 2189533 w 4450927"/>
              <a:gd name="connsiteY3" fmla="*/ 0 h 3190875"/>
              <a:gd name="connsiteX4" fmla="*/ 4450927 w 4450927"/>
              <a:gd name="connsiteY4" fmla="*/ 0 h 3190875"/>
              <a:gd name="connsiteX5" fmla="*/ 4450927 w 4450927"/>
              <a:gd name="connsiteY5" fmla="*/ 1861344 h 3190875"/>
              <a:gd name="connsiteX6" fmla="*/ 4450927 w 4450927"/>
              <a:gd name="connsiteY6" fmla="*/ 1861344 h 3190875"/>
              <a:gd name="connsiteX7" fmla="*/ 4450927 w 4450927"/>
              <a:gd name="connsiteY7" fmla="*/ 2659063 h 3190875"/>
              <a:gd name="connsiteX8" fmla="*/ 4450927 w 4450927"/>
              <a:gd name="connsiteY8" fmla="*/ 3190875 h 3190875"/>
              <a:gd name="connsiteX9" fmla="*/ 2189533 w 4450927"/>
              <a:gd name="connsiteY9" fmla="*/ 3190875 h 3190875"/>
              <a:gd name="connsiteX10" fmla="*/ 1220365 w 4450927"/>
              <a:gd name="connsiteY10" fmla="*/ 3190875 h 3190875"/>
              <a:gd name="connsiteX11" fmla="*/ 1220365 w 4450927"/>
              <a:gd name="connsiteY11" fmla="*/ 3190875 h 3190875"/>
              <a:gd name="connsiteX12" fmla="*/ 574252 w 4450927"/>
              <a:gd name="connsiteY12" fmla="*/ 3190875 h 3190875"/>
              <a:gd name="connsiteX13" fmla="*/ 574252 w 4450927"/>
              <a:gd name="connsiteY13" fmla="*/ 2659063 h 3190875"/>
              <a:gd name="connsiteX14" fmla="*/ 0 w 4450927"/>
              <a:gd name="connsiteY14" fmla="*/ 1608520 h 3190875"/>
              <a:gd name="connsiteX15" fmla="*/ 545677 w 4450927"/>
              <a:gd name="connsiteY15" fmla="*/ 1575594 h 3190875"/>
              <a:gd name="connsiteX16" fmla="*/ 574252 w 4450927"/>
              <a:gd name="connsiteY16" fmla="*/ 0 h 3190875"/>
              <a:gd name="connsiteX0" fmla="*/ 574252 w 4450927"/>
              <a:gd name="connsiteY0" fmla="*/ 0 h 3190875"/>
              <a:gd name="connsiteX1" fmla="*/ 1220365 w 4450927"/>
              <a:gd name="connsiteY1" fmla="*/ 0 h 3190875"/>
              <a:gd name="connsiteX2" fmla="*/ 1220365 w 4450927"/>
              <a:gd name="connsiteY2" fmla="*/ 0 h 3190875"/>
              <a:gd name="connsiteX3" fmla="*/ 2189533 w 4450927"/>
              <a:gd name="connsiteY3" fmla="*/ 0 h 3190875"/>
              <a:gd name="connsiteX4" fmla="*/ 4450927 w 4450927"/>
              <a:gd name="connsiteY4" fmla="*/ 0 h 3190875"/>
              <a:gd name="connsiteX5" fmla="*/ 4450927 w 4450927"/>
              <a:gd name="connsiteY5" fmla="*/ 1861344 h 3190875"/>
              <a:gd name="connsiteX6" fmla="*/ 4450927 w 4450927"/>
              <a:gd name="connsiteY6" fmla="*/ 1861344 h 3190875"/>
              <a:gd name="connsiteX7" fmla="*/ 4450927 w 4450927"/>
              <a:gd name="connsiteY7" fmla="*/ 2659063 h 3190875"/>
              <a:gd name="connsiteX8" fmla="*/ 4450927 w 4450927"/>
              <a:gd name="connsiteY8" fmla="*/ 3190875 h 3190875"/>
              <a:gd name="connsiteX9" fmla="*/ 2189533 w 4450927"/>
              <a:gd name="connsiteY9" fmla="*/ 3190875 h 3190875"/>
              <a:gd name="connsiteX10" fmla="*/ 1220365 w 4450927"/>
              <a:gd name="connsiteY10" fmla="*/ 3190875 h 3190875"/>
              <a:gd name="connsiteX11" fmla="*/ 1220365 w 4450927"/>
              <a:gd name="connsiteY11" fmla="*/ 3190875 h 3190875"/>
              <a:gd name="connsiteX12" fmla="*/ 574252 w 4450927"/>
              <a:gd name="connsiteY12" fmla="*/ 3190875 h 3190875"/>
              <a:gd name="connsiteX13" fmla="*/ 564727 w 4450927"/>
              <a:gd name="connsiteY13" fmla="*/ 2249488 h 3190875"/>
              <a:gd name="connsiteX14" fmla="*/ 0 w 4450927"/>
              <a:gd name="connsiteY14" fmla="*/ 1608520 h 3190875"/>
              <a:gd name="connsiteX15" fmla="*/ 545677 w 4450927"/>
              <a:gd name="connsiteY15" fmla="*/ 1575594 h 3190875"/>
              <a:gd name="connsiteX16" fmla="*/ 574252 w 4450927"/>
              <a:gd name="connsiteY16" fmla="*/ 0 h 3190875"/>
              <a:gd name="connsiteX0" fmla="*/ 574252 w 4450927"/>
              <a:gd name="connsiteY0" fmla="*/ 0 h 3190875"/>
              <a:gd name="connsiteX1" fmla="*/ 1220365 w 4450927"/>
              <a:gd name="connsiteY1" fmla="*/ 0 h 3190875"/>
              <a:gd name="connsiteX2" fmla="*/ 1220365 w 4450927"/>
              <a:gd name="connsiteY2" fmla="*/ 0 h 3190875"/>
              <a:gd name="connsiteX3" fmla="*/ 2189533 w 4450927"/>
              <a:gd name="connsiteY3" fmla="*/ 0 h 3190875"/>
              <a:gd name="connsiteX4" fmla="*/ 4450927 w 4450927"/>
              <a:gd name="connsiteY4" fmla="*/ 0 h 3190875"/>
              <a:gd name="connsiteX5" fmla="*/ 4450927 w 4450927"/>
              <a:gd name="connsiteY5" fmla="*/ 1861344 h 3190875"/>
              <a:gd name="connsiteX6" fmla="*/ 4450927 w 4450927"/>
              <a:gd name="connsiteY6" fmla="*/ 1861344 h 3190875"/>
              <a:gd name="connsiteX7" fmla="*/ 4450927 w 4450927"/>
              <a:gd name="connsiteY7" fmla="*/ 2659063 h 3190875"/>
              <a:gd name="connsiteX8" fmla="*/ 4450927 w 4450927"/>
              <a:gd name="connsiteY8" fmla="*/ 3190875 h 3190875"/>
              <a:gd name="connsiteX9" fmla="*/ 2189533 w 4450927"/>
              <a:gd name="connsiteY9" fmla="*/ 3190875 h 3190875"/>
              <a:gd name="connsiteX10" fmla="*/ 1220365 w 4450927"/>
              <a:gd name="connsiteY10" fmla="*/ 3190875 h 3190875"/>
              <a:gd name="connsiteX11" fmla="*/ 1220365 w 4450927"/>
              <a:gd name="connsiteY11" fmla="*/ 3190875 h 3190875"/>
              <a:gd name="connsiteX12" fmla="*/ 574252 w 4450927"/>
              <a:gd name="connsiteY12" fmla="*/ 3190875 h 3190875"/>
              <a:gd name="connsiteX13" fmla="*/ 574252 w 4450927"/>
              <a:gd name="connsiteY13" fmla="*/ 2753821 h 3190875"/>
              <a:gd name="connsiteX14" fmla="*/ 0 w 4450927"/>
              <a:gd name="connsiteY14" fmla="*/ 1608520 h 3190875"/>
              <a:gd name="connsiteX15" fmla="*/ 545677 w 4450927"/>
              <a:gd name="connsiteY15" fmla="*/ 1575594 h 3190875"/>
              <a:gd name="connsiteX16" fmla="*/ 574252 w 4450927"/>
              <a:gd name="connsiteY16" fmla="*/ 0 h 3190875"/>
              <a:gd name="connsiteX0" fmla="*/ 574252 w 4450927"/>
              <a:gd name="connsiteY0" fmla="*/ 0 h 3190875"/>
              <a:gd name="connsiteX1" fmla="*/ 1220365 w 4450927"/>
              <a:gd name="connsiteY1" fmla="*/ 0 h 3190875"/>
              <a:gd name="connsiteX2" fmla="*/ 1220365 w 4450927"/>
              <a:gd name="connsiteY2" fmla="*/ 0 h 3190875"/>
              <a:gd name="connsiteX3" fmla="*/ 2189533 w 4450927"/>
              <a:gd name="connsiteY3" fmla="*/ 0 h 3190875"/>
              <a:gd name="connsiteX4" fmla="*/ 4450927 w 4450927"/>
              <a:gd name="connsiteY4" fmla="*/ 0 h 3190875"/>
              <a:gd name="connsiteX5" fmla="*/ 4450927 w 4450927"/>
              <a:gd name="connsiteY5" fmla="*/ 1861344 h 3190875"/>
              <a:gd name="connsiteX6" fmla="*/ 4450927 w 4450927"/>
              <a:gd name="connsiteY6" fmla="*/ 1861344 h 3190875"/>
              <a:gd name="connsiteX7" fmla="*/ 4450927 w 4450927"/>
              <a:gd name="connsiteY7" fmla="*/ 2659063 h 3190875"/>
              <a:gd name="connsiteX8" fmla="*/ 4450927 w 4450927"/>
              <a:gd name="connsiteY8" fmla="*/ 3190875 h 3190875"/>
              <a:gd name="connsiteX9" fmla="*/ 2189533 w 4450927"/>
              <a:gd name="connsiteY9" fmla="*/ 3190875 h 3190875"/>
              <a:gd name="connsiteX10" fmla="*/ 1220365 w 4450927"/>
              <a:gd name="connsiteY10" fmla="*/ 3190875 h 3190875"/>
              <a:gd name="connsiteX11" fmla="*/ 1220365 w 4450927"/>
              <a:gd name="connsiteY11" fmla="*/ 3190875 h 3190875"/>
              <a:gd name="connsiteX12" fmla="*/ 574252 w 4450927"/>
              <a:gd name="connsiteY12" fmla="*/ 3190875 h 3190875"/>
              <a:gd name="connsiteX13" fmla="*/ 574252 w 4450927"/>
              <a:gd name="connsiteY13" fmla="*/ 2753821 h 3190875"/>
              <a:gd name="connsiteX14" fmla="*/ 0 w 4450927"/>
              <a:gd name="connsiteY14" fmla="*/ 1608520 h 3190875"/>
              <a:gd name="connsiteX15" fmla="*/ 564727 w 4450927"/>
              <a:gd name="connsiteY15" fmla="*/ 2264202 h 3190875"/>
              <a:gd name="connsiteX16" fmla="*/ 574252 w 4450927"/>
              <a:gd name="connsiteY16" fmla="*/ 0 h 3190875"/>
              <a:gd name="connsiteX0" fmla="*/ 564727 w 4441402"/>
              <a:gd name="connsiteY0" fmla="*/ 0 h 3190875"/>
              <a:gd name="connsiteX1" fmla="*/ 1210840 w 4441402"/>
              <a:gd name="connsiteY1" fmla="*/ 0 h 3190875"/>
              <a:gd name="connsiteX2" fmla="*/ 1210840 w 4441402"/>
              <a:gd name="connsiteY2" fmla="*/ 0 h 3190875"/>
              <a:gd name="connsiteX3" fmla="*/ 2180008 w 4441402"/>
              <a:gd name="connsiteY3" fmla="*/ 0 h 3190875"/>
              <a:gd name="connsiteX4" fmla="*/ 4441402 w 4441402"/>
              <a:gd name="connsiteY4" fmla="*/ 0 h 3190875"/>
              <a:gd name="connsiteX5" fmla="*/ 4441402 w 4441402"/>
              <a:gd name="connsiteY5" fmla="*/ 1861344 h 3190875"/>
              <a:gd name="connsiteX6" fmla="*/ 4441402 w 4441402"/>
              <a:gd name="connsiteY6" fmla="*/ 1861344 h 3190875"/>
              <a:gd name="connsiteX7" fmla="*/ 4441402 w 4441402"/>
              <a:gd name="connsiteY7" fmla="*/ 2659063 h 3190875"/>
              <a:gd name="connsiteX8" fmla="*/ 4441402 w 4441402"/>
              <a:gd name="connsiteY8" fmla="*/ 3190875 h 3190875"/>
              <a:gd name="connsiteX9" fmla="*/ 2180008 w 4441402"/>
              <a:gd name="connsiteY9" fmla="*/ 3190875 h 3190875"/>
              <a:gd name="connsiteX10" fmla="*/ 1210840 w 4441402"/>
              <a:gd name="connsiteY10" fmla="*/ 3190875 h 3190875"/>
              <a:gd name="connsiteX11" fmla="*/ 1210840 w 4441402"/>
              <a:gd name="connsiteY11" fmla="*/ 3190875 h 3190875"/>
              <a:gd name="connsiteX12" fmla="*/ 564727 w 4441402"/>
              <a:gd name="connsiteY12" fmla="*/ 3190875 h 3190875"/>
              <a:gd name="connsiteX13" fmla="*/ 564727 w 4441402"/>
              <a:gd name="connsiteY13" fmla="*/ 2753821 h 3190875"/>
              <a:gd name="connsiteX14" fmla="*/ 0 w 4441402"/>
              <a:gd name="connsiteY14" fmla="*/ 2268032 h 3190875"/>
              <a:gd name="connsiteX15" fmla="*/ 555202 w 4441402"/>
              <a:gd name="connsiteY15" fmla="*/ 2264202 h 3190875"/>
              <a:gd name="connsiteX16" fmla="*/ 564727 w 4441402"/>
              <a:gd name="connsiteY16" fmla="*/ 0 h 3190875"/>
              <a:gd name="connsiteX0" fmla="*/ 564727 w 4441402"/>
              <a:gd name="connsiteY0" fmla="*/ 0 h 3190875"/>
              <a:gd name="connsiteX1" fmla="*/ 1210840 w 4441402"/>
              <a:gd name="connsiteY1" fmla="*/ 0 h 3190875"/>
              <a:gd name="connsiteX2" fmla="*/ 1210840 w 4441402"/>
              <a:gd name="connsiteY2" fmla="*/ 0 h 3190875"/>
              <a:gd name="connsiteX3" fmla="*/ 2180008 w 4441402"/>
              <a:gd name="connsiteY3" fmla="*/ 0 h 3190875"/>
              <a:gd name="connsiteX4" fmla="*/ 4441402 w 4441402"/>
              <a:gd name="connsiteY4" fmla="*/ 0 h 3190875"/>
              <a:gd name="connsiteX5" fmla="*/ 4441402 w 4441402"/>
              <a:gd name="connsiteY5" fmla="*/ 1861344 h 3190875"/>
              <a:gd name="connsiteX6" fmla="*/ 4441402 w 4441402"/>
              <a:gd name="connsiteY6" fmla="*/ 1861344 h 3190875"/>
              <a:gd name="connsiteX7" fmla="*/ 4441402 w 4441402"/>
              <a:gd name="connsiteY7" fmla="*/ 2659063 h 3190875"/>
              <a:gd name="connsiteX8" fmla="*/ 4441402 w 4441402"/>
              <a:gd name="connsiteY8" fmla="*/ 3190875 h 3190875"/>
              <a:gd name="connsiteX9" fmla="*/ 2180008 w 4441402"/>
              <a:gd name="connsiteY9" fmla="*/ 3190875 h 3190875"/>
              <a:gd name="connsiteX10" fmla="*/ 1210840 w 4441402"/>
              <a:gd name="connsiteY10" fmla="*/ 3190875 h 3190875"/>
              <a:gd name="connsiteX11" fmla="*/ 1210840 w 4441402"/>
              <a:gd name="connsiteY11" fmla="*/ 3190875 h 3190875"/>
              <a:gd name="connsiteX12" fmla="*/ 564727 w 4441402"/>
              <a:gd name="connsiteY12" fmla="*/ 3190875 h 3190875"/>
              <a:gd name="connsiteX13" fmla="*/ 564727 w 4441402"/>
              <a:gd name="connsiteY13" fmla="*/ 2753821 h 3190875"/>
              <a:gd name="connsiteX14" fmla="*/ 0 w 4441402"/>
              <a:gd name="connsiteY14" fmla="*/ 2268032 h 3190875"/>
              <a:gd name="connsiteX15" fmla="*/ 555202 w 4441402"/>
              <a:gd name="connsiteY15" fmla="*/ 1805450 h 3190875"/>
              <a:gd name="connsiteX16" fmla="*/ 564727 w 4441402"/>
              <a:gd name="connsiteY16" fmla="*/ 0 h 3190875"/>
              <a:gd name="connsiteX0" fmla="*/ 564727 w 4441402"/>
              <a:gd name="connsiteY0" fmla="*/ 0 h 3190875"/>
              <a:gd name="connsiteX1" fmla="*/ 1210840 w 4441402"/>
              <a:gd name="connsiteY1" fmla="*/ 0 h 3190875"/>
              <a:gd name="connsiteX2" fmla="*/ 1210840 w 4441402"/>
              <a:gd name="connsiteY2" fmla="*/ 0 h 3190875"/>
              <a:gd name="connsiteX3" fmla="*/ 2180008 w 4441402"/>
              <a:gd name="connsiteY3" fmla="*/ 0 h 3190875"/>
              <a:gd name="connsiteX4" fmla="*/ 4441402 w 4441402"/>
              <a:gd name="connsiteY4" fmla="*/ 0 h 3190875"/>
              <a:gd name="connsiteX5" fmla="*/ 4441402 w 4441402"/>
              <a:gd name="connsiteY5" fmla="*/ 1861344 h 3190875"/>
              <a:gd name="connsiteX6" fmla="*/ 4441402 w 4441402"/>
              <a:gd name="connsiteY6" fmla="*/ 1861344 h 3190875"/>
              <a:gd name="connsiteX7" fmla="*/ 4441402 w 4441402"/>
              <a:gd name="connsiteY7" fmla="*/ 2659063 h 3190875"/>
              <a:gd name="connsiteX8" fmla="*/ 4441402 w 4441402"/>
              <a:gd name="connsiteY8" fmla="*/ 3190875 h 3190875"/>
              <a:gd name="connsiteX9" fmla="*/ 2180008 w 4441402"/>
              <a:gd name="connsiteY9" fmla="*/ 3190875 h 3190875"/>
              <a:gd name="connsiteX10" fmla="*/ 1210840 w 4441402"/>
              <a:gd name="connsiteY10" fmla="*/ 3190875 h 3190875"/>
              <a:gd name="connsiteX11" fmla="*/ 1210840 w 4441402"/>
              <a:gd name="connsiteY11" fmla="*/ 3190875 h 3190875"/>
              <a:gd name="connsiteX12" fmla="*/ 564727 w 4441402"/>
              <a:gd name="connsiteY12" fmla="*/ 3190875 h 3190875"/>
              <a:gd name="connsiteX13" fmla="*/ 564727 w 4441402"/>
              <a:gd name="connsiteY13" fmla="*/ 2753821 h 3190875"/>
              <a:gd name="connsiteX14" fmla="*/ 0 w 4441402"/>
              <a:gd name="connsiteY14" fmla="*/ 2268032 h 3190875"/>
              <a:gd name="connsiteX15" fmla="*/ 555202 w 4441402"/>
              <a:gd name="connsiteY15" fmla="*/ 1805450 h 3190875"/>
              <a:gd name="connsiteX16" fmla="*/ 564727 w 4441402"/>
              <a:gd name="connsiteY16" fmla="*/ 0 h 3190875"/>
              <a:gd name="connsiteX0" fmla="*/ 464029 w 4340704"/>
              <a:gd name="connsiteY0" fmla="*/ 0 h 3190875"/>
              <a:gd name="connsiteX1" fmla="*/ 1110142 w 4340704"/>
              <a:gd name="connsiteY1" fmla="*/ 0 h 3190875"/>
              <a:gd name="connsiteX2" fmla="*/ 1110142 w 4340704"/>
              <a:gd name="connsiteY2" fmla="*/ 0 h 3190875"/>
              <a:gd name="connsiteX3" fmla="*/ 2079310 w 4340704"/>
              <a:gd name="connsiteY3" fmla="*/ 0 h 3190875"/>
              <a:gd name="connsiteX4" fmla="*/ 4340704 w 4340704"/>
              <a:gd name="connsiteY4" fmla="*/ 0 h 3190875"/>
              <a:gd name="connsiteX5" fmla="*/ 4340704 w 4340704"/>
              <a:gd name="connsiteY5" fmla="*/ 1861344 h 3190875"/>
              <a:gd name="connsiteX6" fmla="*/ 4340704 w 4340704"/>
              <a:gd name="connsiteY6" fmla="*/ 1861344 h 3190875"/>
              <a:gd name="connsiteX7" fmla="*/ 4340704 w 4340704"/>
              <a:gd name="connsiteY7" fmla="*/ 2659063 h 3190875"/>
              <a:gd name="connsiteX8" fmla="*/ 4340704 w 4340704"/>
              <a:gd name="connsiteY8" fmla="*/ 3190875 h 3190875"/>
              <a:gd name="connsiteX9" fmla="*/ 2079310 w 4340704"/>
              <a:gd name="connsiteY9" fmla="*/ 3190875 h 3190875"/>
              <a:gd name="connsiteX10" fmla="*/ 1110142 w 4340704"/>
              <a:gd name="connsiteY10" fmla="*/ 3190875 h 3190875"/>
              <a:gd name="connsiteX11" fmla="*/ 1110142 w 4340704"/>
              <a:gd name="connsiteY11" fmla="*/ 3190875 h 3190875"/>
              <a:gd name="connsiteX12" fmla="*/ 464029 w 4340704"/>
              <a:gd name="connsiteY12" fmla="*/ 3190875 h 3190875"/>
              <a:gd name="connsiteX13" fmla="*/ 464029 w 4340704"/>
              <a:gd name="connsiteY13" fmla="*/ 2753821 h 3190875"/>
              <a:gd name="connsiteX14" fmla="*/ 0 w 4340704"/>
              <a:gd name="connsiteY14" fmla="*/ 1799086 h 3190875"/>
              <a:gd name="connsiteX15" fmla="*/ 454504 w 4340704"/>
              <a:gd name="connsiteY15" fmla="*/ 1805450 h 3190875"/>
              <a:gd name="connsiteX16" fmla="*/ 464029 w 4340704"/>
              <a:gd name="connsiteY16" fmla="*/ 0 h 3190875"/>
              <a:gd name="connsiteX0" fmla="*/ 464029 w 4340704"/>
              <a:gd name="connsiteY0" fmla="*/ 0 h 3190875"/>
              <a:gd name="connsiteX1" fmla="*/ 1110142 w 4340704"/>
              <a:gd name="connsiteY1" fmla="*/ 0 h 3190875"/>
              <a:gd name="connsiteX2" fmla="*/ 1110142 w 4340704"/>
              <a:gd name="connsiteY2" fmla="*/ 0 h 3190875"/>
              <a:gd name="connsiteX3" fmla="*/ 2079310 w 4340704"/>
              <a:gd name="connsiteY3" fmla="*/ 0 h 3190875"/>
              <a:gd name="connsiteX4" fmla="*/ 4340704 w 4340704"/>
              <a:gd name="connsiteY4" fmla="*/ 0 h 3190875"/>
              <a:gd name="connsiteX5" fmla="*/ 4340704 w 4340704"/>
              <a:gd name="connsiteY5" fmla="*/ 1861344 h 3190875"/>
              <a:gd name="connsiteX6" fmla="*/ 4340704 w 4340704"/>
              <a:gd name="connsiteY6" fmla="*/ 1861344 h 3190875"/>
              <a:gd name="connsiteX7" fmla="*/ 4340704 w 4340704"/>
              <a:gd name="connsiteY7" fmla="*/ 2659063 h 3190875"/>
              <a:gd name="connsiteX8" fmla="*/ 4340704 w 4340704"/>
              <a:gd name="connsiteY8" fmla="*/ 3190875 h 3190875"/>
              <a:gd name="connsiteX9" fmla="*/ 2079310 w 4340704"/>
              <a:gd name="connsiteY9" fmla="*/ 3190875 h 3190875"/>
              <a:gd name="connsiteX10" fmla="*/ 1110142 w 4340704"/>
              <a:gd name="connsiteY10" fmla="*/ 3190875 h 3190875"/>
              <a:gd name="connsiteX11" fmla="*/ 1110142 w 4340704"/>
              <a:gd name="connsiteY11" fmla="*/ 3190875 h 3190875"/>
              <a:gd name="connsiteX12" fmla="*/ 464029 w 4340704"/>
              <a:gd name="connsiteY12" fmla="*/ 3190875 h 3190875"/>
              <a:gd name="connsiteX13" fmla="*/ 464029 w 4340704"/>
              <a:gd name="connsiteY13" fmla="*/ 2030012 h 3190875"/>
              <a:gd name="connsiteX14" fmla="*/ 0 w 4340704"/>
              <a:gd name="connsiteY14" fmla="*/ 1799086 h 3190875"/>
              <a:gd name="connsiteX15" fmla="*/ 454504 w 4340704"/>
              <a:gd name="connsiteY15" fmla="*/ 1805450 h 3190875"/>
              <a:gd name="connsiteX16" fmla="*/ 464029 w 4340704"/>
              <a:gd name="connsiteY16" fmla="*/ 0 h 3190875"/>
              <a:gd name="connsiteX0" fmla="*/ 464029 w 4340704"/>
              <a:gd name="connsiteY0" fmla="*/ 0 h 3190875"/>
              <a:gd name="connsiteX1" fmla="*/ 1110142 w 4340704"/>
              <a:gd name="connsiteY1" fmla="*/ 0 h 3190875"/>
              <a:gd name="connsiteX2" fmla="*/ 1110142 w 4340704"/>
              <a:gd name="connsiteY2" fmla="*/ 0 h 3190875"/>
              <a:gd name="connsiteX3" fmla="*/ 2079310 w 4340704"/>
              <a:gd name="connsiteY3" fmla="*/ 0 h 3190875"/>
              <a:gd name="connsiteX4" fmla="*/ 4340704 w 4340704"/>
              <a:gd name="connsiteY4" fmla="*/ 0 h 3190875"/>
              <a:gd name="connsiteX5" fmla="*/ 4340704 w 4340704"/>
              <a:gd name="connsiteY5" fmla="*/ 1861344 h 3190875"/>
              <a:gd name="connsiteX6" fmla="*/ 4340704 w 4340704"/>
              <a:gd name="connsiteY6" fmla="*/ 1861344 h 3190875"/>
              <a:gd name="connsiteX7" fmla="*/ 4340704 w 4340704"/>
              <a:gd name="connsiteY7" fmla="*/ 2659063 h 3190875"/>
              <a:gd name="connsiteX8" fmla="*/ 4340704 w 4340704"/>
              <a:gd name="connsiteY8" fmla="*/ 3190875 h 3190875"/>
              <a:gd name="connsiteX9" fmla="*/ 2079310 w 4340704"/>
              <a:gd name="connsiteY9" fmla="*/ 3190875 h 3190875"/>
              <a:gd name="connsiteX10" fmla="*/ 1110142 w 4340704"/>
              <a:gd name="connsiteY10" fmla="*/ 3190875 h 3190875"/>
              <a:gd name="connsiteX11" fmla="*/ 1110142 w 4340704"/>
              <a:gd name="connsiteY11" fmla="*/ 3190875 h 3190875"/>
              <a:gd name="connsiteX12" fmla="*/ 464029 w 4340704"/>
              <a:gd name="connsiteY12" fmla="*/ 3190875 h 3190875"/>
              <a:gd name="connsiteX13" fmla="*/ 464029 w 4340704"/>
              <a:gd name="connsiteY13" fmla="*/ 2213513 h 3190875"/>
              <a:gd name="connsiteX14" fmla="*/ 0 w 4340704"/>
              <a:gd name="connsiteY14" fmla="*/ 1799086 h 3190875"/>
              <a:gd name="connsiteX15" fmla="*/ 454504 w 4340704"/>
              <a:gd name="connsiteY15" fmla="*/ 1805450 h 3190875"/>
              <a:gd name="connsiteX16" fmla="*/ 464029 w 4340704"/>
              <a:gd name="connsiteY16" fmla="*/ 0 h 3190875"/>
              <a:gd name="connsiteX0" fmla="*/ 464029 w 4340704"/>
              <a:gd name="connsiteY0" fmla="*/ 0 h 3190875"/>
              <a:gd name="connsiteX1" fmla="*/ 1110142 w 4340704"/>
              <a:gd name="connsiteY1" fmla="*/ 0 h 3190875"/>
              <a:gd name="connsiteX2" fmla="*/ 1110142 w 4340704"/>
              <a:gd name="connsiteY2" fmla="*/ 0 h 3190875"/>
              <a:gd name="connsiteX3" fmla="*/ 2079310 w 4340704"/>
              <a:gd name="connsiteY3" fmla="*/ 0 h 3190875"/>
              <a:gd name="connsiteX4" fmla="*/ 4340704 w 4340704"/>
              <a:gd name="connsiteY4" fmla="*/ 0 h 3190875"/>
              <a:gd name="connsiteX5" fmla="*/ 4340704 w 4340704"/>
              <a:gd name="connsiteY5" fmla="*/ 1861344 h 3190875"/>
              <a:gd name="connsiteX6" fmla="*/ 4340704 w 4340704"/>
              <a:gd name="connsiteY6" fmla="*/ 1861344 h 3190875"/>
              <a:gd name="connsiteX7" fmla="*/ 4340704 w 4340704"/>
              <a:gd name="connsiteY7" fmla="*/ 2659063 h 3190875"/>
              <a:gd name="connsiteX8" fmla="*/ 4340704 w 4340704"/>
              <a:gd name="connsiteY8" fmla="*/ 3190875 h 3190875"/>
              <a:gd name="connsiteX9" fmla="*/ 2079310 w 4340704"/>
              <a:gd name="connsiteY9" fmla="*/ 3190875 h 3190875"/>
              <a:gd name="connsiteX10" fmla="*/ 1110142 w 4340704"/>
              <a:gd name="connsiteY10" fmla="*/ 3190875 h 3190875"/>
              <a:gd name="connsiteX11" fmla="*/ 1110142 w 4340704"/>
              <a:gd name="connsiteY11" fmla="*/ 3190875 h 3190875"/>
              <a:gd name="connsiteX12" fmla="*/ 464029 w 4340704"/>
              <a:gd name="connsiteY12" fmla="*/ 3190875 h 3190875"/>
              <a:gd name="connsiteX13" fmla="*/ 464029 w 4340704"/>
              <a:gd name="connsiteY13" fmla="*/ 2213513 h 3190875"/>
              <a:gd name="connsiteX14" fmla="*/ 0 w 4340704"/>
              <a:gd name="connsiteY14" fmla="*/ 1799086 h 3190875"/>
              <a:gd name="connsiteX15" fmla="*/ 464573 w 4340704"/>
              <a:gd name="connsiteY15" fmla="*/ 1601560 h 3190875"/>
              <a:gd name="connsiteX16" fmla="*/ 464029 w 4340704"/>
              <a:gd name="connsiteY16" fmla="*/ 0 h 3190875"/>
              <a:gd name="connsiteX0" fmla="*/ 464029 w 4340704"/>
              <a:gd name="connsiteY0" fmla="*/ 0 h 3190875"/>
              <a:gd name="connsiteX1" fmla="*/ 1110142 w 4340704"/>
              <a:gd name="connsiteY1" fmla="*/ 0 h 3190875"/>
              <a:gd name="connsiteX2" fmla="*/ 1110142 w 4340704"/>
              <a:gd name="connsiteY2" fmla="*/ 0 h 3190875"/>
              <a:gd name="connsiteX3" fmla="*/ 2079310 w 4340704"/>
              <a:gd name="connsiteY3" fmla="*/ 0 h 3190875"/>
              <a:gd name="connsiteX4" fmla="*/ 4340704 w 4340704"/>
              <a:gd name="connsiteY4" fmla="*/ 0 h 3190875"/>
              <a:gd name="connsiteX5" fmla="*/ 4340704 w 4340704"/>
              <a:gd name="connsiteY5" fmla="*/ 1861344 h 3190875"/>
              <a:gd name="connsiteX6" fmla="*/ 4340704 w 4340704"/>
              <a:gd name="connsiteY6" fmla="*/ 1861344 h 3190875"/>
              <a:gd name="connsiteX7" fmla="*/ 4340704 w 4340704"/>
              <a:gd name="connsiteY7" fmla="*/ 2659063 h 3190875"/>
              <a:gd name="connsiteX8" fmla="*/ 4340704 w 4340704"/>
              <a:gd name="connsiteY8" fmla="*/ 3190875 h 3190875"/>
              <a:gd name="connsiteX9" fmla="*/ 2079310 w 4340704"/>
              <a:gd name="connsiteY9" fmla="*/ 3190875 h 3190875"/>
              <a:gd name="connsiteX10" fmla="*/ 1110142 w 4340704"/>
              <a:gd name="connsiteY10" fmla="*/ 3190875 h 3190875"/>
              <a:gd name="connsiteX11" fmla="*/ 1110142 w 4340704"/>
              <a:gd name="connsiteY11" fmla="*/ 3190875 h 3190875"/>
              <a:gd name="connsiteX12" fmla="*/ 464029 w 4340704"/>
              <a:gd name="connsiteY12" fmla="*/ 3190875 h 3190875"/>
              <a:gd name="connsiteX13" fmla="*/ 464029 w 4340704"/>
              <a:gd name="connsiteY13" fmla="*/ 1999429 h 3190875"/>
              <a:gd name="connsiteX14" fmla="*/ 0 w 4340704"/>
              <a:gd name="connsiteY14" fmla="*/ 1799086 h 3190875"/>
              <a:gd name="connsiteX15" fmla="*/ 464573 w 4340704"/>
              <a:gd name="connsiteY15" fmla="*/ 1601560 h 3190875"/>
              <a:gd name="connsiteX16" fmla="*/ 464029 w 4340704"/>
              <a:gd name="connsiteY16" fmla="*/ 0 h 319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0704" h="3190875">
                <a:moveTo>
                  <a:pt x="464029" y="0"/>
                </a:moveTo>
                <a:lnTo>
                  <a:pt x="1110142" y="0"/>
                </a:lnTo>
                <a:lnTo>
                  <a:pt x="1110142" y="0"/>
                </a:lnTo>
                <a:lnTo>
                  <a:pt x="2079310" y="0"/>
                </a:lnTo>
                <a:lnTo>
                  <a:pt x="4340704" y="0"/>
                </a:lnTo>
                <a:lnTo>
                  <a:pt x="4340704" y="1861344"/>
                </a:lnTo>
                <a:lnTo>
                  <a:pt x="4340704" y="1861344"/>
                </a:lnTo>
                <a:lnTo>
                  <a:pt x="4340704" y="2659063"/>
                </a:lnTo>
                <a:lnTo>
                  <a:pt x="4340704" y="3190875"/>
                </a:lnTo>
                <a:lnTo>
                  <a:pt x="2079310" y="3190875"/>
                </a:lnTo>
                <a:lnTo>
                  <a:pt x="1110142" y="3190875"/>
                </a:lnTo>
                <a:lnTo>
                  <a:pt x="1110142" y="3190875"/>
                </a:lnTo>
                <a:lnTo>
                  <a:pt x="464029" y="3190875"/>
                </a:lnTo>
                <a:lnTo>
                  <a:pt x="464029" y="1999429"/>
                </a:lnTo>
                <a:lnTo>
                  <a:pt x="0" y="1799086"/>
                </a:lnTo>
                <a:lnTo>
                  <a:pt x="464573" y="1601560"/>
                </a:lnTo>
                <a:cubicBezTo>
                  <a:pt x="464392" y="1067707"/>
                  <a:pt x="464210" y="533853"/>
                  <a:pt x="46402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34110"/>
              </p:ext>
            </p:extLst>
          </p:nvPr>
        </p:nvGraphicFramePr>
        <p:xfrm>
          <a:off x="5133585" y="3697678"/>
          <a:ext cx="3467059" cy="2753949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45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A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报告名称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A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1.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A2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9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2300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2.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A2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9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2300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3.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A2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9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2300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4.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A2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9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2300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5.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A2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9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2300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6.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A2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9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2300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7.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A2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9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2300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8.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A2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9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2300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9.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A2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9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2300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3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effectLst/>
                        </a:rPr>
                        <a:t>10.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A2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CN" sz="9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23000">
                          <a:schemeClr val="accent5">
                            <a:lumMod val="89000"/>
                          </a:schemeClr>
                        </a:gs>
                        <a:gs pos="69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4" name="矩形 43"/>
          <p:cNvSpPr/>
          <p:nvPr/>
        </p:nvSpPr>
        <p:spPr>
          <a:xfrm>
            <a:off x="523283" y="548192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kern="100" dirty="0">
                <a:solidFill>
                  <a:srgbClr val="FFFF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师资队伍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1379848" y="548192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kern="100" dirty="0">
                <a:solidFill>
                  <a:srgbClr val="FFFF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学科建设</a:t>
            </a:r>
          </a:p>
        </p:txBody>
      </p:sp>
      <p:sp>
        <p:nvSpPr>
          <p:cNvPr id="51" name="矩形 50"/>
          <p:cNvSpPr/>
          <p:nvPr/>
        </p:nvSpPr>
        <p:spPr>
          <a:xfrm>
            <a:off x="2236413" y="548192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kern="100" dirty="0">
                <a:solidFill>
                  <a:srgbClr val="FFFF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人才培养</a:t>
            </a:r>
          </a:p>
        </p:txBody>
      </p:sp>
      <p:sp>
        <p:nvSpPr>
          <p:cNvPr id="52" name="矩形 51"/>
          <p:cNvSpPr/>
          <p:nvPr/>
        </p:nvSpPr>
        <p:spPr>
          <a:xfrm>
            <a:off x="3949544" y="5481928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kern="100" dirty="0" smtClean="0">
                <a:solidFill>
                  <a:srgbClr val="FFFF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社会影响力</a:t>
            </a:r>
            <a:endParaRPr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3092978" y="548192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科研创新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74083" y="3713334"/>
            <a:ext cx="468000" cy="1674740"/>
            <a:chOff x="235933" y="4122909"/>
            <a:chExt cx="468000" cy="1674740"/>
          </a:xfrm>
        </p:grpSpPr>
        <p:sp>
          <p:nvSpPr>
            <p:cNvPr id="21" name="椭圆 20"/>
            <p:cNvSpPr/>
            <p:nvPr/>
          </p:nvSpPr>
          <p:spPr>
            <a:xfrm>
              <a:off x="362101" y="5581649"/>
              <a:ext cx="216000" cy="216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/>
          </p:nvCxnSpPr>
          <p:spPr>
            <a:xfrm flipV="1">
              <a:off x="470101" y="4753940"/>
              <a:ext cx="0" cy="82800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泪滴形 36"/>
            <p:cNvSpPr>
              <a:spLocks noChangeAspect="1"/>
            </p:cNvSpPr>
            <p:nvPr/>
          </p:nvSpPr>
          <p:spPr>
            <a:xfrm rot="8100000">
              <a:off x="235933" y="4122909"/>
              <a:ext cx="468000" cy="468000"/>
            </a:xfrm>
            <a:prstGeom prst="teardrop">
              <a:avLst>
                <a:gd name="adj" fmla="val 189133"/>
              </a:avLst>
            </a:prstGeom>
            <a:solidFill>
              <a:srgbClr val="FFA200"/>
            </a:solidFill>
            <a:ln>
              <a:noFill/>
            </a:ln>
            <a:effectLst>
              <a:outerShdw blurRad="50800" dist="38100" dir="16200000" rotWithShape="0">
                <a:schemeClr val="bg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KSO_Shape"/>
            <p:cNvSpPr>
              <a:spLocks/>
            </p:cNvSpPr>
            <p:nvPr/>
          </p:nvSpPr>
          <p:spPr bwMode="auto">
            <a:xfrm>
              <a:off x="354219" y="4202094"/>
              <a:ext cx="217281" cy="303232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562903" y="4087546"/>
            <a:ext cx="468000" cy="1300527"/>
            <a:chOff x="1253341" y="4497121"/>
            <a:chExt cx="468000" cy="1300527"/>
          </a:xfrm>
        </p:grpSpPr>
        <p:sp>
          <p:nvSpPr>
            <p:cNvPr id="22" name="椭圆 21"/>
            <p:cNvSpPr/>
            <p:nvPr/>
          </p:nvSpPr>
          <p:spPr>
            <a:xfrm>
              <a:off x="1376143" y="5581648"/>
              <a:ext cx="216000" cy="216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flipV="1">
              <a:off x="1483659" y="5058740"/>
              <a:ext cx="0" cy="54000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泪滴形 42"/>
            <p:cNvSpPr>
              <a:spLocks noChangeAspect="1"/>
            </p:cNvSpPr>
            <p:nvPr/>
          </p:nvSpPr>
          <p:spPr>
            <a:xfrm rot="8100000">
              <a:off x="1253341" y="4497121"/>
              <a:ext cx="468000" cy="468000"/>
            </a:xfrm>
            <a:prstGeom prst="teardrop">
              <a:avLst>
                <a:gd name="adj" fmla="val 189133"/>
              </a:avLst>
            </a:prstGeom>
            <a:solidFill>
              <a:srgbClr val="FFA200"/>
            </a:solidFill>
            <a:ln>
              <a:noFill/>
            </a:ln>
            <a:effectLst>
              <a:outerShdw blurRad="50800" dist="38100" dir="16200000" rotWithShape="0">
                <a:schemeClr val="bg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KSO_Shape"/>
            <p:cNvSpPr>
              <a:spLocks/>
            </p:cNvSpPr>
            <p:nvPr/>
          </p:nvSpPr>
          <p:spPr bwMode="auto">
            <a:xfrm>
              <a:off x="1319896" y="4570316"/>
              <a:ext cx="318023" cy="333661"/>
            </a:xfrm>
            <a:custGeom>
              <a:avLst/>
              <a:gdLst>
                <a:gd name="T0" fmla="*/ 1524318 w 3543300"/>
                <a:gd name="T1" fmla="*/ 1132523 h 3617913"/>
                <a:gd name="T2" fmla="*/ 1313498 w 3543300"/>
                <a:gd name="T3" fmla="*/ 1253173 h 3617913"/>
                <a:gd name="T4" fmla="*/ 1155382 w 3543300"/>
                <a:gd name="T5" fmla="*/ 1435418 h 3617913"/>
                <a:gd name="T6" fmla="*/ 1066122 w 3543300"/>
                <a:gd name="T7" fmla="*/ 1663327 h 3617913"/>
                <a:gd name="T8" fmla="*/ 1059774 w 3543300"/>
                <a:gd name="T9" fmla="*/ 1918696 h 3617913"/>
                <a:gd name="T10" fmla="*/ 1138484 w 3543300"/>
                <a:gd name="T11" fmla="*/ 2152467 h 3617913"/>
                <a:gd name="T12" fmla="*/ 1287651 w 3543300"/>
                <a:gd name="T13" fmla="*/ 2342088 h 3617913"/>
                <a:gd name="T14" fmla="*/ 1491724 w 3543300"/>
                <a:gd name="T15" fmla="*/ 2472632 h 3617913"/>
                <a:gd name="T16" fmla="*/ 1734517 w 3543300"/>
                <a:gd name="T17" fmla="*/ 2528533 h 3617913"/>
                <a:gd name="T18" fmla="*/ 1985879 w 3543300"/>
                <a:gd name="T19" fmla="*/ 2496771 h 3617913"/>
                <a:gd name="T20" fmla="*/ 2202647 w 3543300"/>
                <a:gd name="T21" fmla="*/ 2386238 h 3617913"/>
                <a:gd name="T22" fmla="*/ 2368635 w 3543300"/>
                <a:gd name="T23" fmla="*/ 2211863 h 3617913"/>
                <a:gd name="T24" fmla="*/ 2469244 w 3543300"/>
                <a:gd name="T25" fmla="*/ 1988891 h 3617913"/>
                <a:gd name="T26" fmla="*/ 2487969 w 3543300"/>
                <a:gd name="T27" fmla="*/ 1735110 h 3617913"/>
                <a:gd name="T28" fmla="*/ 2420685 w 3543300"/>
                <a:gd name="T29" fmla="*/ 1496257 h 3617913"/>
                <a:gd name="T30" fmla="*/ 2280920 w 3543300"/>
                <a:gd name="T31" fmla="*/ 1299528 h 3617913"/>
                <a:gd name="T32" fmla="*/ 2083752 w 3543300"/>
                <a:gd name="T33" fmla="*/ 1159510 h 3617913"/>
                <a:gd name="T34" fmla="*/ 1845310 w 3543300"/>
                <a:gd name="T35" fmla="*/ 1092518 h 3617913"/>
                <a:gd name="T36" fmla="*/ 1957705 w 3543300"/>
                <a:gd name="T37" fmla="*/ 6985 h 3617913"/>
                <a:gd name="T38" fmla="*/ 2011998 w 3543300"/>
                <a:gd name="T39" fmla="*/ 89217 h 3617913"/>
                <a:gd name="T40" fmla="*/ 2341562 w 3543300"/>
                <a:gd name="T41" fmla="*/ 485457 h 3617913"/>
                <a:gd name="T42" fmla="*/ 2646362 w 3543300"/>
                <a:gd name="T43" fmla="*/ 240665 h 3617913"/>
                <a:gd name="T44" fmla="*/ 2970848 w 3543300"/>
                <a:gd name="T45" fmla="*/ 446087 h 3617913"/>
                <a:gd name="T46" fmla="*/ 2979738 w 3543300"/>
                <a:gd name="T47" fmla="*/ 554990 h 3617913"/>
                <a:gd name="T48" fmla="*/ 2996248 w 3543300"/>
                <a:gd name="T49" fmla="*/ 1049655 h 3617913"/>
                <a:gd name="T50" fmla="*/ 3393440 w 3543300"/>
                <a:gd name="T51" fmla="*/ 1051243 h 3617913"/>
                <a:gd name="T52" fmla="*/ 3542030 w 3543300"/>
                <a:gd name="T53" fmla="*/ 1406843 h 3617913"/>
                <a:gd name="T54" fmla="*/ 3490278 w 3543300"/>
                <a:gd name="T55" fmla="*/ 1502728 h 3617913"/>
                <a:gd name="T56" fmla="*/ 3210242 w 3543300"/>
                <a:gd name="T57" fmla="*/ 1889125 h 3617913"/>
                <a:gd name="T58" fmla="*/ 3529330 w 3543300"/>
                <a:gd name="T59" fmla="*/ 2149158 h 3617913"/>
                <a:gd name="T60" fmla="*/ 3442335 w 3543300"/>
                <a:gd name="T61" fmla="*/ 2520315 h 3617913"/>
                <a:gd name="T62" fmla="*/ 3346450 w 3543300"/>
                <a:gd name="T63" fmla="*/ 2572068 h 3617913"/>
                <a:gd name="T64" fmla="*/ 2905125 w 3543300"/>
                <a:gd name="T65" fmla="*/ 2698115 h 3617913"/>
                <a:gd name="T66" fmla="*/ 2994025 w 3543300"/>
                <a:gd name="T67" fmla="*/ 3108643 h 3617913"/>
                <a:gd name="T68" fmla="*/ 2709228 w 3543300"/>
                <a:gd name="T69" fmla="*/ 3363913 h 3617913"/>
                <a:gd name="T70" fmla="*/ 2600325 w 3543300"/>
                <a:gd name="T71" fmla="*/ 3355023 h 3617913"/>
                <a:gd name="T72" fmla="*/ 2193608 w 3543300"/>
                <a:gd name="T73" fmla="*/ 3187066 h 3617913"/>
                <a:gd name="T74" fmla="*/ 2005012 w 3543300"/>
                <a:gd name="T75" fmla="*/ 3563621 h 3617913"/>
                <a:gd name="T76" fmla="*/ 1620520 w 3543300"/>
                <a:gd name="T77" fmla="*/ 3617913 h 3617913"/>
                <a:gd name="T78" fmla="*/ 1535430 w 3543300"/>
                <a:gd name="T79" fmla="*/ 3555366 h 3617913"/>
                <a:gd name="T80" fmla="*/ 1324928 w 3543300"/>
                <a:gd name="T81" fmla="*/ 3179128 h 3617913"/>
                <a:gd name="T82" fmla="*/ 935990 w 3543300"/>
                <a:gd name="T83" fmla="*/ 3361056 h 3617913"/>
                <a:gd name="T84" fmla="*/ 830262 w 3543300"/>
                <a:gd name="T85" fmla="*/ 3361056 h 3617913"/>
                <a:gd name="T86" fmla="*/ 550545 w 3543300"/>
                <a:gd name="T87" fmla="*/ 3100071 h 3617913"/>
                <a:gd name="T88" fmla="*/ 638492 w 3543300"/>
                <a:gd name="T89" fmla="*/ 2698115 h 3617913"/>
                <a:gd name="T90" fmla="*/ 196850 w 3543300"/>
                <a:gd name="T91" fmla="*/ 2572068 h 3617913"/>
                <a:gd name="T92" fmla="*/ 101282 w 3543300"/>
                <a:gd name="T93" fmla="*/ 2520315 h 3617913"/>
                <a:gd name="T94" fmla="*/ 13970 w 3543300"/>
                <a:gd name="T95" fmla="*/ 2149158 h 3617913"/>
                <a:gd name="T96" fmla="*/ 334962 w 3543300"/>
                <a:gd name="T97" fmla="*/ 1915478 h 3617913"/>
                <a:gd name="T98" fmla="*/ 57467 w 3543300"/>
                <a:gd name="T99" fmla="*/ 1504633 h 3617913"/>
                <a:gd name="T100" fmla="*/ 635 w 3543300"/>
                <a:gd name="T101" fmla="*/ 1411288 h 3617913"/>
                <a:gd name="T102" fmla="*/ 134620 w 3543300"/>
                <a:gd name="T103" fmla="*/ 1058863 h 3617913"/>
                <a:gd name="T104" fmla="*/ 520382 w 3543300"/>
                <a:gd name="T105" fmla="*/ 1095375 h 3617913"/>
                <a:gd name="T106" fmla="*/ 742632 w 3543300"/>
                <a:gd name="T107" fmla="*/ 801052 h 3617913"/>
                <a:gd name="T108" fmla="*/ 558482 w 3543300"/>
                <a:gd name="T109" fmla="*/ 467677 h 3617913"/>
                <a:gd name="T110" fmla="*/ 862648 w 3543300"/>
                <a:gd name="T111" fmla="*/ 242252 h 3617913"/>
                <a:gd name="T112" fmla="*/ 955040 w 3543300"/>
                <a:gd name="T113" fmla="*/ 276542 h 3617913"/>
                <a:gd name="T114" fmla="*/ 1452245 w 3543300"/>
                <a:gd name="T115" fmla="*/ 404177 h 3617913"/>
                <a:gd name="T116" fmla="*/ 1557655 w 3543300"/>
                <a:gd name="T117" fmla="*/ 26352 h 3617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300" h="3617913">
                  <a:moveTo>
                    <a:pt x="1752918" y="1088708"/>
                  </a:moveTo>
                  <a:lnTo>
                    <a:pt x="1734502" y="1089660"/>
                  </a:lnTo>
                  <a:lnTo>
                    <a:pt x="1716088" y="1090613"/>
                  </a:lnTo>
                  <a:lnTo>
                    <a:pt x="1697990" y="1092518"/>
                  </a:lnTo>
                  <a:lnTo>
                    <a:pt x="1679892" y="1094423"/>
                  </a:lnTo>
                  <a:lnTo>
                    <a:pt x="1662112" y="1097280"/>
                  </a:lnTo>
                  <a:lnTo>
                    <a:pt x="1644332" y="1100138"/>
                  </a:lnTo>
                  <a:lnTo>
                    <a:pt x="1626552" y="1103630"/>
                  </a:lnTo>
                  <a:lnTo>
                    <a:pt x="1608772" y="1107440"/>
                  </a:lnTo>
                  <a:lnTo>
                    <a:pt x="1591628" y="1111568"/>
                  </a:lnTo>
                  <a:lnTo>
                    <a:pt x="1574800" y="1116013"/>
                  </a:lnTo>
                  <a:lnTo>
                    <a:pt x="1557338" y="1121093"/>
                  </a:lnTo>
                  <a:lnTo>
                    <a:pt x="1540828" y="1126490"/>
                  </a:lnTo>
                  <a:lnTo>
                    <a:pt x="1524318" y="1132523"/>
                  </a:lnTo>
                  <a:lnTo>
                    <a:pt x="1507808" y="1138555"/>
                  </a:lnTo>
                  <a:lnTo>
                    <a:pt x="1491615" y="1145223"/>
                  </a:lnTo>
                  <a:lnTo>
                    <a:pt x="1475422" y="1152525"/>
                  </a:lnTo>
                  <a:lnTo>
                    <a:pt x="1459548" y="1159510"/>
                  </a:lnTo>
                  <a:lnTo>
                    <a:pt x="1443672" y="1167448"/>
                  </a:lnTo>
                  <a:lnTo>
                    <a:pt x="1428432" y="1175703"/>
                  </a:lnTo>
                  <a:lnTo>
                    <a:pt x="1413192" y="1183958"/>
                  </a:lnTo>
                  <a:lnTo>
                    <a:pt x="1398270" y="1193165"/>
                  </a:lnTo>
                  <a:lnTo>
                    <a:pt x="1383665" y="1202055"/>
                  </a:lnTo>
                  <a:lnTo>
                    <a:pt x="1368742" y="1211898"/>
                  </a:lnTo>
                  <a:lnTo>
                    <a:pt x="1354772" y="1221740"/>
                  </a:lnTo>
                  <a:lnTo>
                    <a:pt x="1340485" y="1231900"/>
                  </a:lnTo>
                  <a:lnTo>
                    <a:pt x="1327150" y="1242378"/>
                  </a:lnTo>
                  <a:lnTo>
                    <a:pt x="1313498" y="1253173"/>
                  </a:lnTo>
                  <a:lnTo>
                    <a:pt x="1300480" y="1264285"/>
                  </a:lnTo>
                  <a:lnTo>
                    <a:pt x="1287462" y="1275715"/>
                  </a:lnTo>
                  <a:lnTo>
                    <a:pt x="1274762" y="1287463"/>
                  </a:lnTo>
                  <a:lnTo>
                    <a:pt x="1262380" y="1299528"/>
                  </a:lnTo>
                  <a:lnTo>
                    <a:pt x="1250315" y="1311910"/>
                  </a:lnTo>
                  <a:lnTo>
                    <a:pt x="1238568" y="1324928"/>
                  </a:lnTo>
                  <a:lnTo>
                    <a:pt x="1227138" y="1337628"/>
                  </a:lnTo>
                  <a:lnTo>
                    <a:pt x="1215708" y="1350645"/>
                  </a:lnTo>
                  <a:lnTo>
                    <a:pt x="1205230" y="1364298"/>
                  </a:lnTo>
                  <a:lnTo>
                    <a:pt x="1194752" y="1377950"/>
                  </a:lnTo>
                  <a:lnTo>
                    <a:pt x="1183958" y="1392238"/>
                  </a:lnTo>
                  <a:lnTo>
                    <a:pt x="1174432" y="1406525"/>
                  </a:lnTo>
                  <a:lnTo>
                    <a:pt x="1164908" y="1420813"/>
                  </a:lnTo>
                  <a:lnTo>
                    <a:pt x="1155382" y="1435418"/>
                  </a:lnTo>
                  <a:lnTo>
                    <a:pt x="1146810" y="1450340"/>
                  </a:lnTo>
                  <a:lnTo>
                    <a:pt x="1138391" y="1465309"/>
                  </a:lnTo>
                  <a:lnTo>
                    <a:pt x="1130549" y="1480376"/>
                  </a:lnTo>
                  <a:lnTo>
                    <a:pt x="1122615" y="1496257"/>
                  </a:lnTo>
                  <a:lnTo>
                    <a:pt x="1114998" y="1512138"/>
                  </a:lnTo>
                  <a:lnTo>
                    <a:pt x="1108333" y="1528337"/>
                  </a:lnTo>
                  <a:lnTo>
                    <a:pt x="1101668" y="1544536"/>
                  </a:lnTo>
                  <a:lnTo>
                    <a:pt x="1095321" y="1561052"/>
                  </a:lnTo>
                  <a:lnTo>
                    <a:pt x="1089608" y="1577568"/>
                  </a:lnTo>
                  <a:lnTo>
                    <a:pt x="1083895" y="1594402"/>
                  </a:lnTo>
                  <a:lnTo>
                    <a:pt x="1079134" y="1611554"/>
                  </a:lnTo>
                  <a:lnTo>
                    <a:pt x="1074056" y="1628388"/>
                  </a:lnTo>
                  <a:lnTo>
                    <a:pt x="1069931" y="1646175"/>
                  </a:lnTo>
                  <a:lnTo>
                    <a:pt x="1066122" y="1663327"/>
                  </a:lnTo>
                  <a:lnTo>
                    <a:pt x="1062948" y="1681114"/>
                  </a:lnTo>
                  <a:lnTo>
                    <a:pt x="1059774" y="1698901"/>
                  </a:lnTo>
                  <a:lnTo>
                    <a:pt x="1057553" y="1717005"/>
                  </a:lnTo>
                  <a:lnTo>
                    <a:pt x="1055331" y="1735110"/>
                  </a:lnTo>
                  <a:lnTo>
                    <a:pt x="1053744" y="1753532"/>
                  </a:lnTo>
                  <a:lnTo>
                    <a:pt x="1052792" y="1771319"/>
                  </a:lnTo>
                  <a:lnTo>
                    <a:pt x="1051840" y="1790376"/>
                  </a:lnTo>
                  <a:lnTo>
                    <a:pt x="1051523" y="1808798"/>
                  </a:lnTo>
                  <a:lnTo>
                    <a:pt x="1051840" y="1827221"/>
                  </a:lnTo>
                  <a:lnTo>
                    <a:pt x="1052792" y="1845960"/>
                  </a:lnTo>
                  <a:lnTo>
                    <a:pt x="1053744" y="1864065"/>
                  </a:lnTo>
                  <a:lnTo>
                    <a:pt x="1055331" y="1882487"/>
                  </a:lnTo>
                  <a:lnTo>
                    <a:pt x="1057553" y="1900592"/>
                  </a:lnTo>
                  <a:lnTo>
                    <a:pt x="1059774" y="1918696"/>
                  </a:lnTo>
                  <a:lnTo>
                    <a:pt x="1062948" y="1936483"/>
                  </a:lnTo>
                  <a:lnTo>
                    <a:pt x="1066122" y="1953952"/>
                  </a:lnTo>
                  <a:lnTo>
                    <a:pt x="1069931" y="1971739"/>
                  </a:lnTo>
                  <a:lnTo>
                    <a:pt x="1074056" y="1988891"/>
                  </a:lnTo>
                  <a:lnTo>
                    <a:pt x="1079134" y="2006043"/>
                  </a:lnTo>
                  <a:lnTo>
                    <a:pt x="1083895" y="2022877"/>
                  </a:lnTo>
                  <a:lnTo>
                    <a:pt x="1089608" y="2039711"/>
                  </a:lnTo>
                  <a:lnTo>
                    <a:pt x="1095321" y="2056545"/>
                  </a:lnTo>
                  <a:lnTo>
                    <a:pt x="1101668" y="2073061"/>
                  </a:lnTo>
                  <a:lnTo>
                    <a:pt x="1108333" y="2089260"/>
                  </a:lnTo>
                  <a:lnTo>
                    <a:pt x="1114998" y="2105459"/>
                  </a:lnTo>
                  <a:lnTo>
                    <a:pt x="1122615" y="2121022"/>
                  </a:lnTo>
                  <a:lnTo>
                    <a:pt x="1130549" y="2136904"/>
                  </a:lnTo>
                  <a:lnTo>
                    <a:pt x="1138484" y="2152467"/>
                  </a:lnTo>
                  <a:lnTo>
                    <a:pt x="1147053" y="2167395"/>
                  </a:lnTo>
                  <a:lnTo>
                    <a:pt x="1155622" y="2182641"/>
                  </a:lnTo>
                  <a:lnTo>
                    <a:pt x="1165144" y="2197252"/>
                  </a:lnTo>
                  <a:lnTo>
                    <a:pt x="1174665" y="2211863"/>
                  </a:lnTo>
                  <a:lnTo>
                    <a:pt x="1184186" y="2225838"/>
                  </a:lnTo>
                  <a:lnTo>
                    <a:pt x="1194977" y="2240131"/>
                  </a:lnTo>
                  <a:lnTo>
                    <a:pt x="1205450" y="2253789"/>
                  </a:lnTo>
                  <a:lnTo>
                    <a:pt x="1215924" y="2267129"/>
                  </a:lnTo>
                  <a:lnTo>
                    <a:pt x="1227349" y="2280469"/>
                  </a:lnTo>
                  <a:lnTo>
                    <a:pt x="1238775" y="2293174"/>
                  </a:lnTo>
                  <a:lnTo>
                    <a:pt x="1250518" y="2305879"/>
                  </a:lnTo>
                  <a:lnTo>
                    <a:pt x="1262578" y="2318267"/>
                  </a:lnTo>
                  <a:lnTo>
                    <a:pt x="1274956" y="2330336"/>
                  </a:lnTo>
                  <a:lnTo>
                    <a:pt x="1287651" y="2342088"/>
                  </a:lnTo>
                  <a:lnTo>
                    <a:pt x="1300663" y="2353840"/>
                  </a:lnTo>
                  <a:lnTo>
                    <a:pt x="1313676" y="2364640"/>
                  </a:lnTo>
                  <a:lnTo>
                    <a:pt x="1327323" y="2375756"/>
                  </a:lnTo>
                  <a:lnTo>
                    <a:pt x="1340653" y="2386238"/>
                  </a:lnTo>
                  <a:lnTo>
                    <a:pt x="1354935" y="2396402"/>
                  </a:lnTo>
                  <a:lnTo>
                    <a:pt x="1368899" y="2406566"/>
                  </a:lnTo>
                  <a:lnTo>
                    <a:pt x="1383816" y="2415777"/>
                  </a:lnTo>
                  <a:lnTo>
                    <a:pt x="1398415" y="2424988"/>
                  </a:lnTo>
                  <a:lnTo>
                    <a:pt x="1413332" y="2433882"/>
                  </a:lnTo>
                  <a:lnTo>
                    <a:pt x="1428566" y="2442775"/>
                  </a:lnTo>
                  <a:lnTo>
                    <a:pt x="1443800" y="2450398"/>
                  </a:lnTo>
                  <a:lnTo>
                    <a:pt x="1459669" y="2458339"/>
                  </a:lnTo>
                  <a:lnTo>
                    <a:pt x="1475538" y="2465644"/>
                  </a:lnTo>
                  <a:lnTo>
                    <a:pt x="1491724" y="2472632"/>
                  </a:lnTo>
                  <a:lnTo>
                    <a:pt x="1507910" y="2479619"/>
                  </a:lnTo>
                  <a:lnTo>
                    <a:pt x="1524414" y="2485654"/>
                  </a:lnTo>
                  <a:lnTo>
                    <a:pt x="1540917" y="2491689"/>
                  </a:lnTo>
                  <a:lnTo>
                    <a:pt x="1557421" y="2496771"/>
                  </a:lnTo>
                  <a:lnTo>
                    <a:pt x="1574877" y="2502171"/>
                  </a:lnTo>
                  <a:lnTo>
                    <a:pt x="1591698" y="2506617"/>
                  </a:lnTo>
                  <a:lnTo>
                    <a:pt x="1608836" y="2510746"/>
                  </a:lnTo>
                  <a:lnTo>
                    <a:pt x="1626609" y="2514876"/>
                  </a:lnTo>
                  <a:lnTo>
                    <a:pt x="1644382" y="2518369"/>
                  </a:lnTo>
                  <a:lnTo>
                    <a:pt x="1662155" y="2520910"/>
                  </a:lnTo>
                  <a:lnTo>
                    <a:pt x="1679928" y="2523451"/>
                  </a:lnTo>
                  <a:lnTo>
                    <a:pt x="1698019" y="2525675"/>
                  </a:lnTo>
                  <a:lnTo>
                    <a:pt x="1716109" y="2527263"/>
                  </a:lnTo>
                  <a:lnTo>
                    <a:pt x="1734517" y="2528533"/>
                  </a:lnTo>
                  <a:lnTo>
                    <a:pt x="1752925" y="2529169"/>
                  </a:lnTo>
                  <a:lnTo>
                    <a:pt x="1771967" y="2529169"/>
                  </a:lnTo>
                  <a:lnTo>
                    <a:pt x="1790375" y="2529169"/>
                  </a:lnTo>
                  <a:lnTo>
                    <a:pt x="1808783" y="2528533"/>
                  </a:lnTo>
                  <a:lnTo>
                    <a:pt x="1827191" y="2527263"/>
                  </a:lnTo>
                  <a:lnTo>
                    <a:pt x="1845281" y="2525675"/>
                  </a:lnTo>
                  <a:lnTo>
                    <a:pt x="1863372" y="2523451"/>
                  </a:lnTo>
                  <a:lnTo>
                    <a:pt x="1881145" y="2520910"/>
                  </a:lnTo>
                  <a:lnTo>
                    <a:pt x="1898918" y="2518369"/>
                  </a:lnTo>
                  <a:lnTo>
                    <a:pt x="1916691" y="2514876"/>
                  </a:lnTo>
                  <a:lnTo>
                    <a:pt x="1934464" y="2510746"/>
                  </a:lnTo>
                  <a:lnTo>
                    <a:pt x="1951602" y="2506617"/>
                  </a:lnTo>
                  <a:lnTo>
                    <a:pt x="1969058" y="2502171"/>
                  </a:lnTo>
                  <a:lnTo>
                    <a:pt x="1985879" y="2496771"/>
                  </a:lnTo>
                  <a:lnTo>
                    <a:pt x="2002383" y="2491689"/>
                  </a:lnTo>
                  <a:lnTo>
                    <a:pt x="2019204" y="2485654"/>
                  </a:lnTo>
                  <a:lnTo>
                    <a:pt x="2035390" y="2479619"/>
                  </a:lnTo>
                  <a:lnTo>
                    <a:pt x="2051894" y="2472632"/>
                  </a:lnTo>
                  <a:lnTo>
                    <a:pt x="2067762" y="2465644"/>
                  </a:lnTo>
                  <a:lnTo>
                    <a:pt x="2083631" y="2458339"/>
                  </a:lnTo>
                  <a:lnTo>
                    <a:pt x="2099500" y="2450398"/>
                  </a:lnTo>
                  <a:lnTo>
                    <a:pt x="2114734" y="2442775"/>
                  </a:lnTo>
                  <a:lnTo>
                    <a:pt x="2129968" y="2433882"/>
                  </a:lnTo>
                  <a:lnTo>
                    <a:pt x="2144885" y="2424988"/>
                  </a:lnTo>
                  <a:lnTo>
                    <a:pt x="2159484" y="2415777"/>
                  </a:lnTo>
                  <a:lnTo>
                    <a:pt x="2174401" y="2406566"/>
                  </a:lnTo>
                  <a:lnTo>
                    <a:pt x="2188683" y="2396402"/>
                  </a:lnTo>
                  <a:lnTo>
                    <a:pt x="2202647" y="2386238"/>
                  </a:lnTo>
                  <a:lnTo>
                    <a:pt x="2215977" y="2375756"/>
                  </a:lnTo>
                  <a:lnTo>
                    <a:pt x="2229624" y="2364640"/>
                  </a:lnTo>
                  <a:lnTo>
                    <a:pt x="2242637" y="2353840"/>
                  </a:lnTo>
                  <a:lnTo>
                    <a:pt x="2255966" y="2342088"/>
                  </a:lnTo>
                  <a:lnTo>
                    <a:pt x="2268344" y="2330336"/>
                  </a:lnTo>
                  <a:lnTo>
                    <a:pt x="2280722" y="2318267"/>
                  </a:lnTo>
                  <a:lnTo>
                    <a:pt x="2292782" y="2305879"/>
                  </a:lnTo>
                  <a:lnTo>
                    <a:pt x="2304525" y="2293174"/>
                  </a:lnTo>
                  <a:lnTo>
                    <a:pt x="2315951" y="2280469"/>
                  </a:lnTo>
                  <a:lnTo>
                    <a:pt x="2327376" y="2267129"/>
                  </a:lnTo>
                  <a:lnTo>
                    <a:pt x="2338167" y="2253789"/>
                  </a:lnTo>
                  <a:lnTo>
                    <a:pt x="2348958" y="2240131"/>
                  </a:lnTo>
                  <a:lnTo>
                    <a:pt x="2359114" y="2225838"/>
                  </a:lnTo>
                  <a:lnTo>
                    <a:pt x="2368635" y="2211863"/>
                  </a:lnTo>
                  <a:lnTo>
                    <a:pt x="2378156" y="2197252"/>
                  </a:lnTo>
                  <a:lnTo>
                    <a:pt x="2387678" y="2182641"/>
                  </a:lnTo>
                  <a:lnTo>
                    <a:pt x="2396247" y="2167395"/>
                  </a:lnTo>
                  <a:lnTo>
                    <a:pt x="2404816" y="2152467"/>
                  </a:lnTo>
                  <a:lnTo>
                    <a:pt x="2412750" y="2136904"/>
                  </a:lnTo>
                  <a:lnTo>
                    <a:pt x="2420685" y="2121022"/>
                  </a:lnTo>
                  <a:lnTo>
                    <a:pt x="2428302" y="2105459"/>
                  </a:lnTo>
                  <a:lnTo>
                    <a:pt x="2434967" y="2089260"/>
                  </a:lnTo>
                  <a:lnTo>
                    <a:pt x="2441632" y="2073061"/>
                  </a:lnTo>
                  <a:lnTo>
                    <a:pt x="2447979" y="2056545"/>
                  </a:lnTo>
                  <a:lnTo>
                    <a:pt x="2453692" y="2039711"/>
                  </a:lnTo>
                  <a:lnTo>
                    <a:pt x="2459405" y="2022877"/>
                  </a:lnTo>
                  <a:lnTo>
                    <a:pt x="2464166" y="2006043"/>
                  </a:lnTo>
                  <a:lnTo>
                    <a:pt x="2469244" y="1988891"/>
                  </a:lnTo>
                  <a:lnTo>
                    <a:pt x="2473370" y="1971739"/>
                  </a:lnTo>
                  <a:lnTo>
                    <a:pt x="2477178" y="1953952"/>
                  </a:lnTo>
                  <a:lnTo>
                    <a:pt x="2480352" y="1936483"/>
                  </a:lnTo>
                  <a:lnTo>
                    <a:pt x="2483526" y="1918696"/>
                  </a:lnTo>
                  <a:lnTo>
                    <a:pt x="2486064" y="1900592"/>
                  </a:lnTo>
                  <a:lnTo>
                    <a:pt x="2487969" y="1882487"/>
                  </a:lnTo>
                  <a:lnTo>
                    <a:pt x="2489556" y="1864065"/>
                  </a:lnTo>
                  <a:lnTo>
                    <a:pt x="2490508" y="1845960"/>
                  </a:lnTo>
                  <a:lnTo>
                    <a:pt x="2491460" y="1827221"/>
                  </a:lnTo>
                  <a:lnTo>
                    <a:pt x="2491777" y="1808798"/>
                  </a:lnTo>
                  <a:lnTo>
                    <a:pt x="2491460" y="1790376"/>
                  </a:lnTo>
                  <a:lnTo>
                    <a:pt x="2490508" y="1771319"/>
                  </a:lnTo>
                  <a:lnTo>
                    <a:pt x="2489556" y="1753532"/>
                  </a:lnTo>
                  <a:lnTo>
                    <a:pt x="2487969" y="1735110"/>
                  </a:lnTo>
                  <a:lnTo>
                    <a:pt x="2486064" y="1717005"/>
                  </a:lnTo>
                  <a:lnTo>
                    <a:pt x="2483526" y="1698901"/>
                  </a:lnTo>
                  <a:lnTo>
                    <a:pt x="2480352" y="1681114"/>
                  </a:lnTo>
                  <a:lnTo>
                    <a:pt x="2477178" y="1663327"/>
                  </a:lnTo>
                  <a:lnTo>
                    <a:pt x="2473370" y="1646175"/>
                  </a:lnTo>
                  <a:lnTo>
                    <a:pt x="2469244" y="1628388"/>
                  </a:lnTo>
                  <a:lnTo>
                    <a:pt x="2464166" y="1611554"/>
                  </a:lnTo>
                  <a:lnTo>
                    <a:pt x="2459405" y="1594402"/>
                  </a:lnTo>
                  <a:lnTo>
                    <a:pt x="2453692" y="1577568"/>
                  </a:lnTo>
                  <a:lnTo>
                    <a:pt x="2447979" y="1561052"/>
                  </a:lnTo>
                  <a:lnTo>
                    <a:pt x="2441632" y="1544536"/>
                  </a:lnTo>
                  <a:lnTo>
                    <a:pt x="2434967" y="1528337"/>
                  </a:lnTo>
                  <a:lnTo>
                    <a:pt x="2428302" y="1512138"/>
                  </a:lnTo>
                  <a:lnTo>
                    <a:pt x="2420685" y="1496257"/>
                  </a:lnTo>
                  <a:lnTo>
                    <a:pt x="2412750" y="1480376"/>
                  </a:lnTo>
                  <a:lnTo>
                    <a:pt x="2404909" y="1465308"/>
                  </a:lnTo>
                  <a:lnTo>
                    <a:pt x="2396490" y="1450340"/>
                  </a:lnTo>
                  <a:lnTo>
                    <a:pt x="2387918" y="1435418"/>
                  </a:lnTo>
                  <a:lnTo>
                    <a:pt x="2378392" y="1420813"/>
                  </a:lnTo>
                  <a:lnTo>
                    <a:pt x="2368868" y="1406525"/>
                  </a:lnTo>
                  <a:lnTo>
                    <a:pt x="2359342" y="1392238"/>
                  </a:lnTo>
                  <a:lnTo>
                    <a:pt x="2349182" y="1377950"/>
                  </a:lnTo>
                  <a:lnTo>
                    <a:pt x="2338388" y="1364298"/>
                  </a:lnTo>
                  <a:lnTo>
                    <a:pt x="2327592" y="1350645"/>
                  </a:lnTo>
                  <a:lnTo>
                    <a:pt x="2316162" y="1337628"/>
                  </a:lnTo>
                  <a:lnTo>
                    <a:pt x="2304732" y="1324928"/>
                  </a:lnTo>
                  <a:lnTo>
                    <a:pt x="2292985" y="1311910"/>
                  </a:lnTo>
                  <a:lnTo>
                    <a:pt x="2280920" y="1299528"/>
                  </a:lnTo>
                  <a:lnTo>
                    <a:pt x="2268538" y="1287463"/>
                  </a:lnTo>
                  <a:lnTo>
                    <a:pt x="2256155" y="1275715"/>
                  </a:lnTo>
                  <a:lnTo>
                    <a:pt x="2242820" y="1264285"/>
                  </a:lnTo>
                  <a:lnTo>
                    <a:pt x="2229802" y="1253173"/>
                  </a:lnTo>
                  <a:lnTo>
                    <a:pt x="2216150" y="1242378"/>
                  </a:lnTo>
                  <a:lnTo>
                    <a:pt x="2202815" y="1231900"/>
                  </a:lnTo>
                  <a:lnTo>
                    <a:pt x="2188845" y="1221740"/>
                  </a:lnTo>
                  <a:lnTo>
                    <a:pt x="2174558" y="1211898"/>
                  </a:lnTo>
                  <a:lnTo>
                    <a:pt x="2159635" y="1202055"/>
                  </a:lnTo>
                  <a:lnTo>
                    <a:pt x="2145030" y="1193165"/>
                  </a:lnTo>
                  <a:lnTo>
                    <a:pt x="2130108" y="1183958"/>
                  </a:lnTo>
                  <a:lnTo>
                    <a:pt x="2114868" y="1175703"/>
                  </a:lnTo>
                  <a:lnTo>
                    <a:pt x="2099628" y="1167448"/>
                  </a:lnTo>
                  <a:lnTo>
                    <a:pt x="2083752" y="1159510"/>
                  </a:lnTo>
                  <a:lnTo>
                    <a:pt x="2067878" y="1152525"/>
                  </a:lnTo>
                  <a:lnTo>
                    <a:pt x="2052002" y="1145223"/>
                  </a:lnTo>
                  <a:lnTo>
                    <a:pt x="2035492" y="1138555"/>
                  </a:lnTo>
                  <a:lnTo>
                    <a:pt x="2019300" y="1132523"/>
                  </a:lnTo>
                  <a:lnTo>
                    <a:pt x="2002472" y="1126490"/>
                  </a:lnTo>
                  <a:lnTo>
                    <a:pt x="1985962" y="1121093"/>
                  </a:lnTo>
                  <a:lnTo>
                    <a:pt x="1969135" y="1116013"/>
                  </a:lnTo>
                  <a:lnTo>
                    <a:pt x="1951672" y="1111568"/>
                  </a:lnTo>
                  <a:lnTo>
                    <a:pt x="1934528" y="1107440"/>
                  </a:lnTo>
                  <a:lnTo>
                    <a:pt x="1916748" y="1103630"/>
                  </a:lnTo>
                  <a:lnTo>
                    <a:pt x="1898968" y="1100138"/>
                  </a:lnTo>
                  <a:lnTo>
                    <a:pt x="1881188" y="1097280"/>
                  </a:lnTo>
                  <a:lnTo>
                    <a:pt x="1863408" y="1094423"/>
                  </a:lnTo>
                  <a:lnTo>
                    <a:pt x="1845310" y="1092518"/>
                  </a:lnTo>
                  <a:lnTo>
                    <a:pt x="1827212" y="1090613"/>
                  </a:lnTo>
                  <a:lnTo>
                    <a:pt x="1808798" y="1089660"/>
                  </a:lnTo>
                  <a:lnTo>
                    <a:pt x="1790382" y="1088708"/>
                  </a:lnTo>
                  <a:lnTo>
                    <a:pt x="1771968" y="1088708"/>
                  </a:lnTo>
                  <a:lnTo>
                    <a:pt x="1752918" y="1088708"/>
                  </a:lnTo>
                  <a:close/>
                  <a:moveTo>
                    <a:pt x="1615758" y="0"/>
                  </a:moveTo>
                  <a:lnTo>
                    <a:pt x="1620520" y="0"/>
                  </a:lnTo>
                  <a:lnTo>
                    <a:pt x="1922780" y="0"/>
                  </a:lnTo>
                  <a:lnTo>
                    <a:pt x="1927225" y="0"/>
                  </a:lnTo>
                  <a:lnTo>
                    <a:pt x="1931670" y="317"/>
                  </a:lnTo>
                  <a:lnTo>
                    <a:pt x="1936115" y="952"/>
                  </a:lnTo>
                  <a:lnTo>
                    <a:pt x="1940878" y="1905"/>
                  </a:lnTo>
                  <a:lnTo>
                    <a:pt x="1949450" y="4127"/>
                  </a:lnTo>
                  <a:lnTo>
                    <a:pt x="1957705" y="6985"/>
                  </a:lnTo>
                  <a:lnTo>
                    <a:pt x="1965325" y="10795"/>
                  </a:lnTo>
                  <a:lnTo>
                    <a:pt x="1972628" y="14922"/>
                  </a:lnTo>
                  <a:lnTo>
                    <a:pt x="1979612" y="20320"/>
                  </a:lnTo>
                  <a:lnTo>
                    <a:pt x="1985962" y="26035"/>
                  </a:lnTo>
                  <a:lnTo>
                    <a:pt x="1991678" y="32385"/>
                  </a:lnTo>
                  <a:lnTo>
                    <a:pt x="1996758" y="39052"/>
                  </a:lnTo>
                  <a:lnTo>
                    <a:pt x="2001202" y="46672"/>
                  </a:lnTo>
                  <a:lnTo>
                    <a:pt x="2005012" y="54610"/>
                  </a:lnTo>
                  <a:lnTo>
                    <a:pt x="2007870" y="62230"/>
                  </a:lnTo>
                  <a:lnTo>
                    <a:pt x="2010092" y="71120"/>
                  </a:lnTo>
                  <a:lnTo>
                    <a:pt x="2010728" y="75565"/>
                  </a:lnTo>
                  <a:lnTo>
                    <a:pt x="2011362" y="80010"/>
                  </a:lnTo>
                  <a:lnTo>
                    <a:pt x="2011998" y="84455"/>
                  </a:lnTo>
                  <a:lnTo>
                    <a:pt x="2011998" y="89217"/>
                  </a:lnTo>
                  <a:lnTo>
                    <a:pt x="2011998" y="388620"/>
                  </a:lnTo>
                  <a:lnTo>
                    <a:pt x="2038350" y="393065"/>
                  </a:lnTo>
                  <a:lnTo>
                    <a:pt x="2064702" y="398462"/>
                  </a:lnTo>
                  <a:lnTo>
                    <a:pt x="2091055" y="404177"/>
                  </a:lnTo>
                  <a:lnTo>
                    <a:pt x="2116772" y="410210"/>
                  </a:lnTo>
                  <a:lnTo>
                    <a:pt x="2142490" y="416877"/>
                  </a:lnTo>
                  <a:lnTo>
                    <a:pt x="2167890" y="423545"/>
                  </a:lnTo>
                  <a:lnTo>
                    <a:pt x="2193608" y="431165"/>
                  </a:lnTo>
                  <a:lnTo>
                    <a:pt x="2218690" y="439102"/>
                  </a:lnTo>
                  <a:lnTo>
                    <a:pt x="2243772" y="447675"/>
                  </a:lnTo>
                  <a:lnTo>
                    <a:pt x="2268538" y="456247"/>
                  </a:lnTo>
                  <a:lnTo>
                    <a:pt x="2292985" y="465772"/>
                  </a:lnTo>
                  <a:lnTo>
                    <a:pt x="2317432" y="475615"/>
                  </a:lnTo>
                  <a:lnTo>
                    <a:pt x="2341562" y="485457"/>
                  </a:lnTo>
                  <a:lnTo>
                    <a:pt x="2365692" y="496252"/>
                  </a:lnTo>
                  <a:lnTo>
                    <a:pt x="2388870" y="507047"/>
                  </a:lnTo>
                  <a:lnTo>
                    <a:pt x="2412682" y="518477"/>
                  </a:lnTo>
                  <a:lnTo>
                    <a:pt x="2588260" y="276542"/>
                  </a:lnTo>
                  <a:lnTo>
                    <a:pt x="2591435" y="272732"/>
                  </a:lnTo>
                  <a:lnTo>
                    <a:pt x="2593975" y="269240"/>
                  </a:lnTo>
                  <a:lnTo>
                    <a:pt x="2597468" y="266065"/>
                  </a:lnTo>
                  <a:lnTo>
                    <a:pt x="2600325" y="262890"/>
                  </a:lnTo>
                  <a:lnTo>
                    <a:pt x="2606992" y="257175"/>
                  </a:lnTo>
                  <a:lnTo>
                    <a:pt x="2614295" y="252412"/>
                  </a:lnTo>
                  <a:lnTo>
                    <a:pt x="2621915" y="248602"/>
                  </a:lnTo>
                  <a:lnTo>
                    <a:pt x="2629852" y="245110"/>
                  </a:lnTo>
                  <a:lnTo>
                    <a:pt x="2638108" y="242570"/>
                  </a:lnTo>
                  <a:lnTo>
                    <a:pt x="2646362" y="240665"/>
                  </a:lnTo>
                  <a:lnTo>
                    <a:pt x="2654935" y="240030"/>
                  </a:lnTo>
                  <a:lnTo>
                    <a:pt x="2663508" y="240030"/>
                  </a:lnTo>
                  <a:lnTo>
                    <a:pt x="2671762" y="240665"/>
                  </a:lnTo>
                  <a:lnTo>
                    <a:pt x="2680652" y="242252"/>
                  </a:lnTo>
                  <a:lnTo>
                    <a:pt x="2688908" y="244475"/>
                  </a:lnTo>
                  <a:lnTo>
                    <a:pt x="2697162" y="247967"/>
                  </a:lnTo>
                  <a:lnTo>
                    <a:pt x="2705100" y="251777"/>
                  </a:lnTo>
                  <a:lnTo>
                    <a:pt x="2709228" y="254317"/>
                  </a:lnTo>
                  <a:lnTo>
                    <a:pt x="2712720" y="256857"/>
                  </a:lnTo>
                  <a:lnTo>
                    <a:pt x="2957512" y="434022"/>
                  </a:lnTo>
                  <a:lnTo>
                    <a:pt x="2960688" y="437197"/>
                  </a:lnTo>
                  <a:lnTo>
                    <a:pt x="2964498" y="439737"/>
                  </a:lnTo>
                  <a:lnTo>
                    <a:pt x="2967672" y="443230"/>
                  </a:lnTo>
                  <a:lnTo>
                    <a:pt x="2970848" y="446087"/>
                  </a:lnTo>
                  <a:lnTo>
                    <a:pt x="2976245" y="453072"/>
                  </a:lnTo>
                  <a:lnTo>
                    <a:pt x="2981008" y="460375"/>
                  </a:lnTo>
                  <a:lnTo>
                    <a:pt x="2985452" y="467995"/>
                  </a:lnTo>
                  <a:lnTo>
                    <a:pt x="2988628" y="475932"/>
                  </a:lnTo>
                  <a:lnTo>
                    <a:pt x="2991168" y="484187"/>
                  </a:lnTo>
                  <a:lnTo>
                    <a:pt x="2992755" y="492442"/>
                  </a:lnTo>
                  <a:lnTo>
                    <a:pt x="2994025" y="501015"/>
                  </a:lnTo>
                  <a:lnTo>
                    <a:pt x="2994025" y="509270"/>
                  </a:lnTo>
                  <a:lnTo>
                    <a:pt x="2993072" y="518160"/>
                  </a:lnTo>
                  <a:lnTo>
                    <a:pt x="2991802" y="526732"/>
                  </a:lnTo>
                  <a:lnTo>
                    <a:pt x="2988945" y="534987"/>
                  </a:lnTo>
                  <a:lnTo>
                    <a:pt x="2986088" y="543242"/>
                  </a:lnTo>
                  <a:lnTo>
                    <a:pt x="2981960" y="551180"/>
                  </a:lnTo>
                  <a:lnTo>
                    <a:pt x="2979738" y="554990"/>
                  </a:lnTo>
                  <a:lnTo>
                    <a:pt x="2976880" y="558800"/>
                  </a:lnTo>
                  <a:lnTo>
                    <a:pt x="2800985" y="801052"/>
                  </a:lnTo>
                  <a:lnTo>
                    <a:pt x="2819082" y="819785"/>
                  </a:lnTo>
                  <a:lnTo>
                    <a:pt x="2837180" y="839470"/>
                  </a:lnTo>
                  <a:lnTo>
                    <a:pt x="2854642" y="858837"/>
                  </a:lnTo>
                  <a:lnTo>
                    <a:pt x="2871788" y="878840"/>
                  </a:lnTo>
                  <a:lnTo>
                    <a:pt x="2888615" y="899160"/>
                  </a:lnTo>
                  <a:lnTo>
                    <a:pt x="2905125" y="919797"/>
                  </a:lnTo>
                  <a:lnTo>
                    <a:pt x="2921318" y="940752"/>
                  </a:lnTo>
                  <a:lnTo>
                    <a:pt x="2937192" y="962025"/>
                  </a:lnTo>
                  <a:lnTo>
                    <a:pt x="2952432" y="983615"/>
                  </a:lnTo>
                  <a:lnTo>
                    <a:pt x="2967672" y="1005205"/>
                  </a:lnTo>
                  <a:lnTo>
                    <a:pt x="2981960" y="1027113"/>
                  </a:lnTo>
                  <a:lnTo>
                    <a:pt x="2996248" y="1049655"/>
                  </a:lnTo>
                  <a:lnTo>
                    <a:pt x="3010218" y="1072198"/>
                  </a:lnTo>
                  <a:lnTo>
                    <a:pt x="3023235" y="1095375"/>
                  </a:lnTo>
                  <a:lnTo>
                    <a:pt x="3036570" y="1118553"/>
                  </a:lnTo>
                  <a:lnTo>
                    <a:pt x="3048952" y="1142048"/>
                  </a:lnTo>
                  <a:lnTo>
                    <a:pt x="3333115" y="1049338"/>
                  </a:lnTo>
                  <a:lnTo>
                    <a:pt x="3337560" y="1048068"/>
                  </a:lnTo>
                  <a:lnTo>
                    <a:pt x="3342005" y="1047115"/>
                  </a:lnTo>
                  <a:lnTo>
                    <a:pt x="3346450" y="1046480"/>
                  </a:lnTo>
                  <a:lnTo>
                    <a:pt x="3350578" y="1045528"/>
                  </a:lnTo>
                  <a:lnTo>
                    <a:pt x="3359785" y="1044893"/>
                  </a:lnTo>
                  <a:lnTo>
                    <a:pt x="3368358" y="1045210"/>
                  </a:lnTo>
                  <a:lnTo>
                    <a:pt x="3376930" y="1046480"/>
                  </a:lnTo>
                  <a:lnTo>
                    <a:pt x="3385185" y="1048068"/>
                  </a:lnTo>
                  <a:lnTo>
                    <a:pt x="3393440" y="1051243"/>
                  </a:lnTo>
                  <a:lnTo>
                    <a:pt x="3401060" y="1054735"/>
                  </a:lnTo>
                  <a:lnTo>
                    <a:pt x="3408680" y="1058863"/>
                  </a:lnTo>
                  <a:lnTo>
                    <a:pt x="3415665" y="1063625"/>
                  </a:lnTo>
                  <a:lnTo>
                    <a:pt x="3422015" y="1069340"/>
                  </a:lnTo>
                  <a:lnTo>
                    <a:pt x="3428048" y="1075690"/>
                  </a:lnTo>
                  <a:lnTo>
                    <a:pt x="3433445" y="1082358"/>
                  </a:lnTo>
                  <a:lnTo>
                    <a:pt x="3438208" y="1089978"/>
                  </a:lnTo>
                  <a:lnTo>
                    <a:pt x="3442335" y="1097915"/>
                  </a:lnTo>
                  <a:lnTo>
                    <a:pt x="3443922" y="1102043"/>
                  </a:lnTo>
                  <a:lnTo>
                    <a:pt x="3445510" y="1106488"/>
                  </a:lnTo>
                  <a:lnTo>
                    <a:pt x="3538855" y="1393508"/>
                  </a:lnTo>
                  <a:lnTo>
                    <a:pt x="3539808" y="1397635"/>
                  </a:lnTo>
                  <a:lnTo>
                    <a:pt x="3541078" y="1402398"/>
                  </a:lnTo>
                  <a:lnTo>
                    <a:pt x="3542030" y="1406843"/>
                  </a:lnTo>
                  <a:lnTo>
                    <a:pt x="3542665" y="1411288"/>
                  </a:lnTo>
                  <a:lnTo>
                    <a:pt x="3543300" y="1419860"/>
                  </a:lnTo>
                  <a:lnTo>
                    <a:pt x="3542982" y="1428750"/>
                  </a:lnTo>
                  <a:lnTo>
                    <a:pt x="3541712" y="1437323"/>
                  </a:lnTo>
                  <a:lnTo>
                    <a:pt x="3539808" y="1445578"/>
                  </a:lnTo>
                  <a:lnTo>
                    <a:pt x="3537268" y="1453833"/>
                  </a:lnTo>
                  <a:lnTo>
                    <a:pt x="3533458" y="1461453"/>
                  </a:lnTo>
                  <a:lnTo>
                    <a:pt x="3529330" y="1468755"/>
                  </a:lnTo>
                  <a:lnTo>
                    <a:pt x="3524568" y="1476058"/>
                  </a:lnTo>
                  <a:lnTo>
                    <a:pt x="3518852" y="1482408"/>
                  </a:lnTo>
                  <a:lnTo>
                    <a:pt x="3512502" y="1488440"/>
                  </a:lnTo>
                  <a:lnTo>
                    <a:pt x="3505518" y="1494155"/>
                  </a:lnTo>
                  <a:lnTo>
                    <a:pt x="3498215" y="1498600"/>
                  </a:lnTo>
                  <a:lnTo>
                    <a:pt x="3490278" y="1502728"/>
                  </a:lnTo>
                  <a:lnTo>
                    <a:pt x="3486150" y="1504633"/>
                  </a:lnTo>
                  <a:lnTo>
                    <a:pt x="3481705" y="1506220"/>
                  </a:lnTo>
                  <a:lnTo>
                    <a:pt x="3197225" y="1598295"/>
                  </a:lnTo>
                  <a:lnTo>
                    <a:pt x="3200400" y="1624330"/>
                  </a:lnTo>
                  <a:lnTo>
                    <a:pt x="3203892" y="1650365"/>
                  </a:lnTo>
                  <a:lnTo>
                    <a:pt x="3206115" y="1676718"/>
                  </a:lnTo>
                  <a:lnTo>
                    <a:pt x="3208338" y="1703070"/>
                  </a:lnTo>
                  <a:lnTo>
                    <a:pt x="3210242" y="1729423"/>
                  </a:lnTo>
                  <a:lnTo>
                    <a:pt x="3211512" y="1755775"/>
                  </a:lnTo>
                  <a:lnTo>
                    <a:pt x="3212148" y="1782445"/>
                  </a:lnTo>
                  <a:lnTo>
                    <a:pt x="3212465" y="1809115"/>
                  </a:lnTo>
                  <a:lnTo>
                    <a:pt x="3212148" y="1835785"/>
                  </a:lnTo>
                  <a:lnTo>
                    <a:pt x="3211512" y="1862455"/>
                  </a:lnTo>
                  <a:lnTo>
                    <a:pt x="3210242" y="1889125"/>
                  </a:lnTo>
                  <a:lnTo>
                    <a:pt x="3208338" y="1915478"/>
                  </a:lnTo>
                  <a:lnTo>
                    <a:pt x="3206115" y="1941830"/>
                  </a:lnTo>
                  <a:lnTo>
                    <a:pt x="3203892" y="1967865"/>
                  </a:lnTo>
                  <a:lnTo>
                    <a:pt x="3200400" y="1993900"/>
                  </a:lnTo>
                  <a:lnTo>
                    <a:pt x="3197225" y="2019618"/>
                  </a:lnTo>
                  <a:lnTo>
                    <a:pt x="3481705" y="2112328"/>
                  </a:lnTo>
                  <a:lnTo>
                    <a:pt x="3486150" y="2113915"/>
                  </a:lnTo>
                  <a:lnTo>
                    <a:pt x="3490278" y="2115820"/>
                  </a:lnTo>
                  <a:lnTo>
                    <a:pt x="3498215" y="2119630"/>
                  </a:lnTo>
                  <a:lnTo>
                    <a:pt x="3505518" y="2124393"/>
                  </a:lnTo>
                  <a:lnTo>
                    <a:pt x="3512502" y="2129790"/>
                  </a:lnTo>
                  <a:lnTo>
                    <a:pt x="3518852" y="2135505"/>
                  </a:lnTo>
                  <a:lnTo>
                    <a:pt x="3524568" y="2142173"/>
                  </a:lnTo>
                  <a:lnTo>
                    <a:pt x="3529330" y="2149158"/>
                  </a:lnTo>
                  <a:lnTo>
                    <a:pt x="3533458" y="2156778"/>
                  </a:lnTo>
                  <a:lnTo>
                    <a:pt x="3537268" y="2164398"/>
                  </a:lnTo>
                  <a:lnTo>
                    <a:pt x="3539808" y="2172653"/>
                  </a:lnTo>
                  <a:lnTo>
                    <a:pt x="3541712" y="2180908"/>
                  </a:lnTo>
                  <a:lnTo>
                    <a:pt x="3542982" y="2189480"/>
                  </a:lnTo>
                  <a:lnTo>
                    <a:pt x="3543300" y="2198053"/>
                  </a:lnTo>
                  <a:lnTo>
                    <a:pt x="3542665" y="2206625"/>
                  </a:lnTo>
                  <a:lnTo>
                    <a:pt x="3542030" y="2211388"/>
                  </a:lnTo>
                  <a:lnTo>
                    <a:pt x="3541078" y="2215833"/>
                  </a:lnTo>
                  <a:lnTo>
                    <a:pt x="3539808" y="2220278"/>
                  </a:lnTo>
                  <a:lnTo>
                    <a:pt x="3538855" y="2224405"/>
                  </a:lnTo>
                  <a:lnTo>
                    <a:pt x="3445510" y="2512060"/>
                  </a:lnTo>
                  <a:lnTo>
                    <a:pt x="3443922" y="2516188"/>
                  </a:lnTo>
                  <a:lnTo>
                    <a:pt x="3442335" y="2520315"/>
                  </a:lnTo>
                  <a:lnTo>
                    <a:pt x="3438208" y="2528253"/>
                  </a:lnTo>
                  <a:lnTo>
                    <a:pt x="3433445" y="2535555"/>
                  </a:lnTo>
                  <a:lnTo>
                    <a:pt x="3428048" y="2542540"/>
                  </a:lnTo>
                  <a:lnTo>
                    <a:pt x="3422015" y="2548890"/>
                  </a:lnTo>
                  <a:lnTo>
                    <a:pt x="3415665" y="2554605"/>
                  </a:lnTo>
                  <a:lnTo>
                    <a:pt x="3408680" y="2559368"/>
                  </a:lnTo>
                  <a:lnTo>
                    <a:pt x="3401060" y="2563495"/>
                  </a:lnTo>
                  <a:lnTo>
                    <a:pt x="3393440" y="2567305"/>
                  </a:lnTo>
                  <a:lnTo>
                    <a:pt x="3385185" y="2569845"/>
                  </a:lnTo>
                  <a:lnTo>
                    <a:pt x="3376930" y="2571750"/>
                  </a:lnTo>
                  <a:lnTo>
                    <a:pt x="3368358" y="2573020"/>
                  </a:lnTo>
                  <a:lnTo>
                    <a:pt x="3359785" y="2573338"/>
                  </a:lnTo>
                  <a:lnTo>
                    <a:pt x="3350578" y="2573020"/>
                  </a:lnTo>
                  <a:lnTo>
                    <a:pt x="3346450" y="2572068"/>
                  </a:lnTo>
                  <a:lnTo>
                    <a:pt x="3342005" y="2571433"/>
                  </a:lnTo>
                  <a:lnTo>
                    <a:pt x="3337560" y="2570163"/>
                  </a:lnTo>
                  <a:lnTo>
                    <a:pt x="3333115" y="2568893"/>
                  </a:lnTo>
                  <a:lnTo>
                    <a:pt x="3048952" y="2476500"/>
                  </a:lnTo>
                  <a:lnTo>
                    <a:pt x="3035935" y="2499995"/>
                  </a:lnTo>
                  <a:lnTo>
                    <a:pt x="3023235" y="2523173"/>
                  </a:lnTo>
                  <a:lnTo>
                    <a:pt x="3009900" y="2546033"/>
                  </a:lnTo>
                  <a:lnTo>
                    <a:pt x="2996248" y="2568893"/>
                  </a:lnTo>
                  <a:lnTo>
                    <a:pt x="2981960" y="2590800"/>
                  </a:lnTo>
                  <a:lnTo>
                    <a:pt x="2967355" y="2613025"/>
                  </a:lnTo>
                  <a:lnTo>
                    <a:pt x="2952115" y="2634933"/>
                  </a:lnTo>
                  <a:lnTo>
                    <a:pt x="2936875" y="2656523"/>
                  </a:lnTo>
                  <a:lnTo>
                    <a:pt x="2921318" y="2677478"/>
                  </a:lnTo>
                  <a:lnTo>
                    <a:pt x="2905125" y="2698115"/>
                  </a:lnTo>
                  <a:lnTo>
                    <a:pt x="2888615" y="2718753"/>
                  </a:lnTo>
                  <a:lnTo>
                    <a:pt x="2871788" y="2739073"/>
                  </a:lnTo>
                  <a:lnTo>
                    <a:pt x="2854325" y="2759076"/>
                  </a:lnTo>
                  <a:lnTo>
                    <a:pt x="2837180" y="2778761"/>
                  </a:lnTo>
                  <a:lnTo>
                    <a:pt x="2819082" y="2797811"/>
                  </a:lnTo>
                  <a:lnTo>
                    <a:pt x="2800985" y="2817178"/>
                  </a:lnTo>
                  <a:lnTo>
                    <a:pt x="2976880" y="3059431"/>
                  </a:lnTo>
                  <a:lnTo>
                    <a:pt x="2979738" y="3063241"/>
                  </a:lnTo>
                  <a:lnTo>
                    <a:pt x="2981960" y="3067368"/>
                  </a:lnTo>
                  <a:lnTo>
                    <a:pt x="2986088" y="3075306"/>
                  </a:lnTo>
                  <a:lnTo>
                    <a:pt x="2988945" y="3083243"/>
                  </a:lnTo>
                  <a:lnTo>
                    <a:pt x="2991802" y="3091816"/>
                  </a:lnTo>
                  <a:lnTo>
                    <a:pt x="2993072" y="3100071"/>
                  </a:lnTo>
                  <a:lnTo>
                    <a:pt x="2994025" y="3108643"/>
                  </a:lnTo>
                  <a:lnTo>
                    <a:pt x="2994025" y="3117216"/>
                  </a:lnTo>
                  <a:lnTo>
                    <a:pt x="2992755" y="3125788"/>
                  </a:lnTo>
                  <a:lnTo>
                    <a:pt x="2991168" y="3134043"/>
                  </a:lnTo>
                  <a:lnTo>
                    <a:pt x="2988628" y="3142298"/>
                  </a:lnTo>
                  <a:lnTo>
                    <a:pt x="2985770" y="3150236"/>
                  </a:lnTo>
                  <a:lnTo>
                    <a:pt x="2981642" y="3157538"/>
                  </a:lnTo>
                  <a:lnTo>
                    <a:pt x="2976562" y="3165158"/>
                  </a:lnTo>
                  <a:lnTo>
                    <a:pt x="2970848" y="3171826"/>
                  </a:lnTo>
                  <a:lnTo>
                    <a:pt x="2967990" y="3175001"/>
                  </a:lnTo>
                  <a:lnTo>
                    <a:pt x="2964498" y="3177858"/>
                  </a:lnTo>
                  <a:lnTo>
                    <a:pt x="2961322" y="3181033"/>
                  </a:lnTo>
                  <a:lnTo>
                    <a:pt x="2957512" y="3183573"/>
                  </a:lnTo>
                  <a:lnTo>
                    <a:pt x="2712720" y="3361056"/>
                  </a:lnTo>
                  <a:lnTo>
                    <a:pt x="2709228" y="3363913"/>
                  </a:lnTo>
                  <a:lnTo>
                    <a:pt x="2705100" y="3366453"/>
                  </a:lnTo>
                  <a:lnTo>
                    <a:pt x="2697162" y="3370581"/>
                  </a:lnTo>
                  <a:lnTo>
                    <a:pt x="2688908" y="3373756"/>
                  </a:lnTo>
                  <a:lnTo>
                    <a:pt x="2680652" y="3376296"/>
                  </a:lnTo>
                  <a:lnTo>
                    <a:pt x="2671762" y="3377883"/>
                  </a:lnTo>
                  <a:lnTo>
                    <a:pt x="2663508" y="3378518"/>
                  </a:lnTo>
                  <a:lnTo>
                    <a:pt x="2654935" y="3378518"/>
                  </a:lnTo>
                  <a:lnTo>
                    <a:pt x="2646362" y="3377248"/>
                  </a:lnTo>
                  <a:lnTo>
                    <a:pt x="2638108" y="3375978"/>
                  </a:lnTo>
                  <a:lnTo>
                    <a:pt x="2629852" y="3373121"/>
                  </a:lnTo>
                  <a:lnTo>
                    <a:pt x="2621915" y="3369946"/>
                  </a:lnTo>
                  <a:lnTo>
                    <a:pt x="2614295" y="3365818"/>
                  </a:lnTo>
                  <a:lnTo>
                    <a:pt x="2606992" y="3360738"/>
                  </a:lnTo>
                  <a:lnTo>
                    <a:pt x="2600325" y="3355023"/>
                  </a:lnTo>
                  <a:lnTo>
                    <a:pt x="2597468" y="3352166"/>
                  </a:lnTo>
                  <a:lnTo>
                    <a:pt x="2593975" y="3348673"/>
                  </a:lnTo>
                  <a:lnTo>
                    <a:pt x="2591435" y="3345498"/>
                  </a:lnTo>
                  <a:lnTo>
                    <a:pt x="2588260" y="3341688"/>
                  </a:lnTo>
                  <a:lnTo>
                    <a:pt x="2412682" y="3099753"/>
                  </a:lnTo>
                  <a:lnTo>
                    <a:pt x="2388870" y="3110866"/>
                  </a:lnTo>
                  <a:lnTo>
                    <a:pt x="2365692" y="3122296"/>
                  </a:lnTo>
                  <a:lnTo>
                    <a:pt x="2341562" y="3132773"/>
                  </a:lnTo>
                  <a:lnTo>
                    <a:pt x="2317432" y="3142933"/>
                  </a:lnTo>
                  <a:lnTo>
                    <a:pt x="2292985" y="3152776"/>
                  </a:lnTo>
                  <a:lnTo>
                    <a:pt x="2268538" y="3161666"/>
                  </a:lnTo>
                  <a:lnTo>
                    <a:pt x="2243772" y="3170873"/>
                  </a:lnTo>
                  <a:lnTo>
                    <a:pt x="2218690" y="3179128"/>
                  </a:lnTo>
                  <a:lnTo>
                    <a:pt x="2193608" y="3187066"/>
                  </a:lnTo>
                  <a:lnTo>
                    <a:pt x="2167890" y="3194368"/>
                  </a:lnTo>
                  <a:lnTo>
                    <a:pt x="2142490" y="3201671"/>
                  </a:lnTo>
                  <a:lnTo>
                    <a:pt x="2116772" y="3208021"/>
                  </a:lnTo>
                  <a:lnTo>
                    <a:pt x="2091055" y="3214371"/>
                  </a:lnTo>
                  <a:lnTo>
                    <a:pt x="2064702" y="3220086"/>
                  </a:lnTo>
                  <a:lnTo>
                    <a:pt x="2038350" y="3225483"/>
                  </a:lnTo>
                  <a:lnTo>
                    <a:pt x="2011998" y="3229928"/>
                  </a:lnTo>
                  <a:lnTo>
                    <a:pt x="2011998" y="3529013"/>
                  </a:lnTo>
                  <a:lnTo>
                    <a:pt x="2011998" y="3533458"/>
                  </a:lnTo>
                  <a:lnTo>
                    <a:pt x="2011362" y="3537903"/>
                  </a:lnTo>
                  <a:lnTo>
                    <a:pt x="2010728" y="3542666"/>
                  </a:lnTo>
                  <a:lnTo>
                    <a:pt x="2010092" y="3547111"/>
                  </a:lnTo>
                  <a:lnTo>
                    <a:pt x="2007870" y="3555366"/>
                  </a:lnTo>
                  <a:lnTo>
                    <a:pt x="2005012" y="3563621"/>
                  </a:lnTo>
                  <a:lnTo>
                    <a:pt x="2001202" y="3571558"/>
                  </a:lnTo>
                  <a:lnTo>
                    <a:pt x="1996758" y="3578543"/>
                  </a:lnTo>
                  <a:lnTo>
                    <a:pt x="1991678" y="3585846"/>
                  </a:lnTo>
                  <a:lnTo>
                    <a:pt x="1985962" y="3591878"/>
                  </a:lnTo>
                  <a:lnTo>
                    <a:pt x="1979612" y="3597911"/>
                  </a:lnTo>
                  <a:lnTo>
                    <a:pt x="1972628" y="3602673"/>
                  </a:lnTo>
                  <a:lnTo>
                    <a:pt x="1965325" y="3607118"/>
                  </a:lnTo>
                  <a:lnTo>
                    <a:pt x="1957705" y="3610928"/>
                  </a:lnTo>
                  <a:lnTo>
                    <a:pt x="1949450" y="3614103"/>
                  </a:lnTo>
                  <a:lnTo>
                    <a:pt x="1940878" y="3616326"/>
                  </a:lnTo>
                  <a:lnTo>
                    <a:pt x="1931670" y="3617278"/>
                  </a:lnTo>
                  <a:lnTo>
                    <a:pt x="1927225" y="3617913"/>
                  </a:lnTo>
                  <a:lnTo>
                    <a:pt x="1922780" y="3617913"/>
                  </a:lnTo>
                  <a:lnTo>
                    <a:pt x="1620520" y="3617913"/>
                  </a:lnTo>
                  <a:lnTo>
                    <a:pt x="1615758" y="3617913"/>
                  </a:lnTo>
                  <a:lnTo>
                    <a:pt x="1611630" y="3617278"/>
                  </a:lnTo>
                  <a:lnTo>
                    <a:pt x="1602422" y="3616326"/>
                  </a:lnTo>
                  <a:lnTo>
                    <a:pt x="1594168" y="3614103"/>
                  </a:lnTo>
                  <a:lnTo>
                    <a:pt x="1585912" y="3610928"/>
                  </a:lnTo>
                  <a:lnTo>
                    <a:pt x="1577975" y="3607118"/>
                  </a:lnTo>
                  <a:lnTo>
                    <a:pt x="1570990" y="3602673"/>
                  </a:lnTo>
                  <a:lnTo>
                    <a:pt x="1563688" y="3597911"/>
                  </a:lnTo>
                  <a:lnTo>
                    <a:pt x="1557655" y="3591878"/>
                  </a:lnTo>
                  <a:lnTo>
                    <a:pt x="1551622" y="3585846"/>
                  </a:lnTo>
                  <a:lnTo>
                    <a:pt x="1546860" y="3578543"/>
                  </a:lnTo>
                  <a:lnTo>
                    <a:pt x="1542415" y="3571558"/>
                  </a:lnTo>
                  <a:lnTo>
                    <a:pt x="1538605" y="3563621"/>
                  </a:lnTo>
                  <a:lnTo>
                    <a:pt x="1535430" y="3555366"/>
                  </a:lnTo>
                  <a:lnTo>
                    <a:pt x="1533208" y="3547111"/>
                  </a:lnTo>
                  <a:lnTo>
                    <a:pt x="1532572" y="3542666"/>
                  </a:lnTo>
                  <a:lnTo>
                    <a:pt x="1531620" y="3537903"/>
                  </a:lnTo>
                  <a:lnTo>
                    <a:pt x="1531302" y="3533458"/>
                  </a:lnTo>
                  <a:lnTo>
                    <a:pt x="1531302" y="3529013"/>
                  </a:lnTo>
                  <a:lnTo>
                    <a:pt x="1531302" y="3229928"/>
                  </a:lnTo>
                  <a:lnTo>
                    <a:pt x="1504950" y="3225483"/>
                  </a:lnTo>
                  <a:lnTo>
                    <a:pt x="1478598" y="3220086"/>
                  </a:lnTo>
                  <a:lnTo>
                    <a:pt x="1452245" y="3214371"/>
                  </a:lnTo>
                  <a:lnTo>
                    <a:pt x="1426845" y="3208021"/>
                  </a:lnTo>
                  <a:lnTo>
                    <a:pt x="1400810" y="3201671"/>
                  </a:lnTo>
                  <a:lnTo>
                    <a:pt x="1375092" y="3194368"/>
                  </a:lnTo>
                  <a:lnTo>
                    <a:pt x="1350010" y="3187066"/>
                  </a:lnTo>
                  <a:lnTo>
                    <a:pt x="1324928" y="3179128"/>
                  </a:lnTo>
                  <a:lnTo>
                    <a:pt x="1299528" y="3170873"/>
                  </a:lnTo>
                  <a:lnTo>
                    <a:pt x="1274762" y="3161666"/>
                  </a:lnTo>
                  <a:lnTo>
                    <a:pt x="1250315" y="3152776"/>
                  </a:lnTo>
                  <a:lnTo>
                    <a:pt x="1225868" y="3142933"/>
                  </a:lnTo>
                  <a:lnTo>
                    <a:pt x="1201738" y="3132773"/>
                  </a:lnTo>
                  <a:lnTo>
                    <a:pt x="1177925" y="3122296"/>
                  </a:lnTo>
                  <a:lnTo>
                    <a:pt x="1154430" y="3110866"/>
                  </a:lnTo>
                  <a:lnTo>
                    <a:pt x="1130618" y="3099753"/>
                  </a:lnTo>
                  <a:lnTo>
                    <a:pt x="955040" y="3342006"/>
                  </a:lnTo>
                  <a:lnTo>
                    <a:pt x="952182" y="3345816"/>
                  </a:lnTo>
                  <a:lnTo>
                    <a:pt x="949325" y="3349308"/>
                  </a:lnTo>
                  <a:lnTo>
                    <a:pt x="946150" y="3352483"/>
                  </a:lnTo>
                  <a:lnTo>
                    <a:pt x="942975" y="3355658"/>
                  </a:lnTo>
                  <a:lnTo>
                    <a:pt x="935990" y="3361056"/>
                  </a:lnTo>
                  <a:lnTo>
                    <a:pt x="929005" y="3366136"/>
                  </a:lnTo>
                  <a:lnTo>
                    <a:pt x="921385" y="3369946"/>
                  </a:lnTo>
                  <a:lnTo>
                    <a:pt x="913448" y="3373121"/>
                  </a:lnTo>
                  <a:lnTo>
                    <a:pt x="905192" y="3375978"/>
                  </a:lnTo>
                  <a:lnTo>
                    <a:pt x="896938" y="3377248"/>
                  </a:lnTo>
                  <a:lnTo>
                    <a:pt x="888365" y="3378518"/>
                  </a:lnTo>
                  <a:lnTo>
                    <a:pt x="879792" y="3378518"/>
                  </a:lnTo>
                  <a:lnTo>
                    <a:pt x="870902" y="3377883"/>
                  </a:lnTo>
                  <a:lnTo>
                    <a:pt x="862648" y="3376296"/>
                  </a:lnTo>
                  <a:lnTo>
                    <a:pt x="854075" y="3373756"/>
                  </a:lnTo>
                  <a:lnTo>
                    <a:pt x="846138" y="3370581"/>
                  </a:lnTo>
                  <a:lnTo>
                    <a:pt x="837882" y="3366453"/>
                  </a:lnTo>
                  <a:lnTo>
                    <a:pt x="834072" y="3363913"/>
                  </a:lnTo>
                  <a:lnTo>
                    <a:pt x="830262" y="3361056"/>
                  </a:lnTo>
                  <a:lnTo>
                    <a:pt x="586105" y="3183573"/>
                  </a:lnTo>
                  <a:lnTo>
                    <a:pt x="582930" y="3181033"/>
                  </a:lnTo>
                  <a:lnTo>
                    <a:pt x="579438" y="3177858"/>
                  </a:lnTo>
                  <a:lnTo>
                    <a:pt x="575945" y="3175001"/>
                  </a:lnTo>
                  <a:lnTo>
                    <a:pt x="573088" y="3171826"/>
                  </a:lnTo>
                  <a:lnTo>
                    <a:pt x="567372" y="3165158"/>
                  </a:lnTo>
                  <a:lnTo>
                    <a:pt x="562610" y="3157538"/>
                  </a:lnTo>
                  <a:lnTo>
                    <a:pt x="558482" y="3150236"/>
                  </a:lnTo>
                  <a:lnTo>
                    <a:pt x="554990" y="3142298"/>
                  </a:lnTo>
                  <a:lnTo>
                    <a:pt x="552450" y="3134043"/>
                  </a:lnTo>
                  <a:lnTo>
                    <a:pt x="550862" y="3125788"/>
                  </a:lnTo>
                  <a:lnTo>
                    <a:pt x="549592" y="3117216"/>
                  </a:lnTo>
                  <a:lnTo>
                    <a:pt x="549592" y="3108643"/>
                  </a:lnTo>
                  <a:lnTo>
                    <a:pt x="550545" y="3100071"/>
                  </a:lnTo>
                  <a:lnTo>
                    <a:pt x="551815" y="3091816"/>
                  </a:lnTo>
                  <a:lnTo>
                    <a:pt x="554355" y="3083243"/>
                  </a:lnTo>
                  <a:lnTo>
                    <a:pt x="557530" y="3075306"/>
                  </a:lnTo>
                  <a:lnTo>
                    <a:pt x="559435" y="3071178"/>
                  </a:lnTo>
                  <a:lnTo>
                    <a:pt x="561340" y="3067368"/>
                  </a:lnTo>
                  <a:lnTo>
                    <a:pt x="563880" y="3063241"/>
                  </a:lnTo>
                  <a:lnTo>
                    <a:pt x="566738" y="3059431"/>
                  </a:lnTo>
                  <a:lnTo>
                    <a:pt x="742632" y="2817178"/>
                  </a:lnTo>
                  <a:lnTo>
                    <a:pt x="724218" y="2797811"/>
                  </a:lnTo>
                  <a:lnTo>
                    <a:pt x="706755" y="2778761"/>
                  </a:lnTo>
                  <a:lnTo>
                    <a:pt x="688975" y="2759076"/>
                  </a:lnTo>
                  <a:lnTo>
                    <a:pt x="671512" y="2739073"/>
                  </a:lnTo>
                  <a:lnTo>
                    <a:pt x="655002" y="2718753"/>
                  </a:lnTo>
                  <a:lnTo>
                    <a:pt x="638492" y="2698115"/>
                  </a:lnTo>
                  <a:lnTo>
                    <a:pt x="622300" y="2677478"/>
                  </a:lnTo>
                  <a:lnTo>
                    <a:pt x="606425" y="2656523"/>
                  </a:lnTo>
                  <a:lnTo>
                    <a:pt x="591185" y="2634933"/>
                  </a:lnTo>
                  <a:lnTo>
                    <a:pt x="576580" y="2613025"/>
                  </a:lnTo>
                  <a:lnTo>
                    <a:pt x="561658" y="2590800"/>
                  </a:lnTo>
                  <a:lnTo>
                    <a:pt x="547370" y="2568893"/>
                  </a:lnTo>
                  <a:lnTo>
                    <a:pt x="534035" y="2546033"/>
                  </a:lnTo>
                  <a:lnTo>
                    <a:pt x="520382" y="2523173"/>
                  </a:lnTo>
                  <a:lnTo>
                    <a:pt x="507682" y="2499995"/>
                  </a:lnTo>
                  <a:lnTo>
                    <a:pt x="494665" y="2476500"/>
                  </a:lnTo>
                  <a:lnTo>
                    <a:pt x="209868" y="2568893"/>
                  </a:lnTo>
                  <a:lnTo>
                    <a:pt x="205740" y="2570163"/>
                  </a:lnTo>
                  <a:lnTo>
                    <a:pt x="201295" y="2571433"/>
                  </a:lnTo>
                  <a:lnTo>
                    <a:pt x="196850" y="2572068"/>
                  </a:lnTo>
                  <a:lnTo>
                    <a:pt x="192722" y="2573020"/>
                  </a:lnTo>
                  <a:lnTo>
                    <a:pt x="183515" y="2573338"/>
                  </a:lnTo>
                  <a:lnTo>
                    <a:pt x="174942" y="2573020"/>
                  </a:lnTo>
                  <a:lnTo>
                    <a:pt x="166688" y="2571750"/>
                  </a:lnTo>
                  <a:lnTo>
                    <a:pt x="158115" y="2569845"/>
                  </a:lnTo>
                  <a:lnTo>
                    <a:pt x="150177" y="2567305"/>
                  </a:lnTo>
                  <a:lnTo>
                    <a:pt x="142240" y="2563495"/>
                  </a:lnTo>
                  <a:lnTo>
                    <a:pt x="134620" y="2559368"/>
                  </a:lnTo>
                  <a:lnTo>
                    <a:pt x="127952" y="2554605"/>
                  </a:lnTo>
                  <a:lnTo>
                    <a:pt x="121602" y="2548890"/>
                  </a:lnTo>
                  <a:lnTo>
                    <a:pt x="115570" y="2542540"/>
                  </a:lnTo>
                  <a:lnTo>
                    <a:pt x="109855" y="2535555"/>
                  </a:lnTo>
                  <a:lnTo>
                    <a:pt x="105410" y="2528253"/>
                  </a:lnTo>
                  <a:lnTo>
                    <a:pt x="101282" y="2520315"/>
                  </a:lnTo>
                  <a:lnTo>
                    <a:pt x="99377" y="2516188"/>
                  </a:lnTo>
                  <a:lnTo>
                    <a:pt x="97790" y="2512060"/>
                  </a:lnTo>
                  <a:lnTo>
                    <a:pt x="4445" y="2224405"/>
                  </a:lnTo>
                  <a:lnTo>
                    <a:pt x="3492" y="2220278"/>
                  </a:lnTo>
                  <a:lnTo>
                    <a:pt x="2222" y="2215833"/>
                  </a:lnTo>
                  <a:lnTo>
                    <a:pt x="1587" y="2211388"/>
                  </a:lnTo>
                  <a:lnTo>
                    <a:pt x="635" y="2206625"/>
                  </a:lnTo>
                  <a:lnTo>
                    <a:pt x="0" y="2198053"/>
                  </a:lnTo>
                  <a:lnTo>
                    <a:pt x="317" y="2189480"/>
                  </a:lnTo>
                  <a:lnTo>
                    <a:pt x="1587" y="2180908"/>
                  </a:lnTo>
                  <a:lnTo>
                    <a:pt x="3810" y="2172653"/>
                  </a:lnTo>
                  <a:lnTo>
                    <a:pt x="6350" y="2164398"/>
                  </a:lnTo>
                  <a:lnTo>
                    <a:pt x="9842" y="2156778"/>
                  </a:lnTo>
                  <a:lnTo>
                    <a:pt x="13970" y="2149158"/>
                  </a:lnTo>
                  <a:lnTo>
                    <a:pt x="19050" y="2142173"/>
                  </a:lnTo>
                  <a:lnTo>
                    <a:pt x="24447" y="2135505"/>
                  </a:lnTo>
                  <a:lnTo>
                    <a:pt x="30797" y="2129790"/>
                  </a:lnTo>
                  <a:lnTo>
                    <a:pt x="37465" y="2124393"/>
                  </a:lnTo>
                  <a:lnTo>
                    <a:pt x="45085" y="2119630"/>
                  </a:lnTo>
                  <a:lnTo>
                    <a:pt x="49212" y="2117725"/>
                  </a:lnTo>
                  <a:lnTo>
                    <a:pt x="53340" y="2115820"/>
                  </a:lnTo>
                  <a:lnTo>
                    <a:pt x="57467" y="2113915"/>
                  </a:lnTo>
                  <a:lnTo>
                    <a:pt x="61595" y="2112328"/>
                  </a:lnTo>
                  <a:lnTo>
                    <a:pt x="346392" y="2019618"/>
                  </a:lnTo>
                  <a:lnTo>
                    <a:pt x="342900" y="1993900"/>
                  </a:lnTo>
                  <a:lnTo>
                    <a:pt x="339725" y="1967865"/>
                  </a:lnTo>
                  <a:lnTo>
                    <a:pt x="337185" y="1941830"/>
                  </a:lnTo>
                  <a:lnTo>
                    <a:pt x="334962" y="1915478"/>
                  </a:lnTo>
                  <a:lnTo>
                    <a:pt x="333375" y="1889125"/>
                  </a:lnTo>
                  <a:lnTo>
                    <a:pt x="331788" y="1862455"/>
                  </a:lnTo>
                  <a:lnTo>
                    <a:pt x="331152" y="1835785"/>
                  </a:lnTo>
                  <a:lnTo>
                    <a:pt x="331152" y="1809115"/>
                  </a:lnTo>
                  <a:lnTo>
                    <a:pt x="331152" y="1782445"/>
                  </a:lnTo>
                  <a:lnTo>
                    <a:pt x="331788" y="1755775"/>
                  </a:lnTo>
                  <a:lnTo>
                    <a:pt x="333375" y="1729423"/>
                  </a:lnTo>
                  <a:lnTo>
                    <a:pt x="334962" y="1703070"/>
                  </a:lnTo>
                  <a:lnTo>
                    <a:pt x="337185" y="1676718"/>
                  </a:lnTo>
                  <a:lnTo>
                    <a:pt x="339725" y="1650365"/>
                  </a:lnTo>
                  <a:lnTo>
                    <a:pt x="342900" y="1624330"/>
                  </a:lnTo>
                  <a:lnTo>
                    <a:pt x="346392" y="1598295"/>
                  </a:lnTo>
                  <a:lnTo>
                    <a:pt x="61595" y="1506220"/>
                  </a:lnTo>
                  <a:lnTo>
                    <a:pt x="57467" y="1504633"/>
                  </a:lnTo>
                  <a:lnTo>
                    <a:pt x="53340" y="1502728"/>
                  </a:lnTo>
                  <a:lnTo>
                    <a:pt x="45085" y="1498600"/>
                  </a:lnTo>
                  <a:lnTo>
                    <a:pt x="37465" y="1494155"/>
                  </a:lnTo>
                  <a:lnTo>
                    <a:pt x="30797" y="1488440"/>
                  </a:lnTo>
                  <a:lnTo>
                    <a:pt x="24447" y="1482408"/>
                  </a:lnTo>
                  <a:lnTo>
                    <a:pt x="19050" y="1476058"/>
                  </a:lnTo>
                  <a:lnTo>
                    <a:pt x="13970" y="1468755"/>
                  </a:lnTo>
                  <a:lnTo>
                    <a:pt x="9842" y="1461453"/>
                  </a:lnTo>
                  <a:lnTo>
                    <a:pt x="6350" y="1453833"/>
                  </a:lnTo>
                  <a:lnTo>
                    <a:pt x="3810" y="1445578"/>
                  </a:lnTo>
                  <a:lnTo>
                    <a:pt x="1587" y="1437323"/>
                  </a:lnTo>
                  <a:lnTo>
                    <a:pt x="317" y="1428750"/>
                  </a:lnTo>
                  <a:lnTo>
                    <a:pt x="0" y="1419860"/>
                  </a:lnTo>
                  <a:lnTo>
                    <a:pt x="635" y="1411288"/>
                  </a:lnTo>
                  <a:lnTo>
                    <a:pt x="1587" y="1406843"/>
                  </a:lnTo>
                  <a:lnTo>
                    <a:pt x="2222" y="1402398"/>
                  </a:lnTo>
                  <a:lnTo>
                    <a:pt x="3492" y="1397635"/>
                  </a:lnTo>
                  <a:lnTo>
                    <a:pt x="4445" y="1393508"/>
                  </a:lnTo>
                  <a:lnTo>
                    <a:pt x="97790" y="1106488"/>
                  </a:lnTo>
                  <a:lnTo>
                    <a:pt x="99377" y="1102043"/>
                  </a:lnTo>
                  <a:lnTo>
                    <a:pt x="101282" y="1097915"/>
                  </a:lnTo>
                  <a:lnTo>
                    <a:pt x="103187" y="1093788"/>
                  </a:lnTo>
                  <a:lnTo>
                    <a:pt x="105410" y="1089978"/>
                  </a:lnTo>
                  <a:lnTo>
                    <a:pt x="109855" y="1082358"/>
                  </a:lnTo>
                  <a:lnTo>
                    <a:pt x="115570" y="1075690"/>
                  </a:lnTo>
                  <a:lnTo>
                    <a:pt x="121602" y="1069340"/>
                  </a:lnTo>
                  <a:lnTo>
                    <a:pt x="127952" y="1063625"/>
                  </a:lnTo>
                  <a:lnTo>
                    <a:pt x="134620" y="1058863"/>
                  </a:lnTo>
                  <a:lnTo>
                    <a:pt x="142240" y="1054735"/>
                  </a:lnTo>
                  <a:lnTo>
                    <a:pt x="150177" y="1051243"/>
                  </a:lnTo>
                  <a:lnTo>
                    <a:pt x="158115" y="1048068"/>
                  </a:lnTo>
                  <a:lnTo>
                    <a:pt x="166688" y="1046480"/>
                  </a:lnTo>
                  <a:lnTo>
                    <a:pt x="174942" y="1045210"/>
                  </a:lnTo>
                  <a:lnTo>
                    <a:pt x="183515" y="1044893"/>
                  </a:lnTo>
                  <a:lnTo>
                    <a:pt x="192722" y="1045528"/>
                  </a:lnTo>
                  <a:lnTo>
                    <a:pt x="196850" y="1046480"/>
                  </a:lnTo>
                  <a:lnTo>
                    <a:pt x="201295" y="1047115"/>
                  </a:lnTo>
                  <a:lnTo>
                    <a:pt x="205740" y="1048068"/>
                  </a:lnTo>
                  <a:lnTo>
                    <a:pt x="209868" y="1049338"/>
                  </a:lnTo>
                  <a:lnTo>
                    <a:pt x="494665" y="1141413"/>
                  </a:lnTo>
                  <a:lnTo>
                    <a:pt x="507682" y="1118235"/>
                  </a:lnTo>
                  <a:lnTo>
                    <a:pt x="520382" y="1095375"/>
                  </a:lnTo>
                  <a:lnTo>
                    <a:pt x="534035" y="1072198"/>
                  </a:lnTo>
                  <a:lnTo>
                    <a:pt x="547370" y="1049655"/>
                  </a:lnTo>
                  <a:lnTo>
                    <a:pt x="561658" y="1027113"/>
                  </a:lnTo>
                  <a:lnTo>
                    <a:pt x="576580" y="1005205"/>
                  </a:lnTo>
                  <a:lnTo>
                    <a:pt x="591185" y="983615"/>
                  </a:lnTo>
                  <a:lnTo>
                    <a:pt x="606425" y="961707"/>
                  </a:lnTo>
                  <a:lnTo>
                    <a:pt x="622300" y="940752"/>
                  </a:lnTo>
                  <a:lnTo>
                    <a:pt x="638492" y="919797"/>
                  </a:lnTo>
                  <a:lnTo>
                    <a:pt x="655002" y="899160"/>
                  </a:lnTo>
                  <a:lnTo>
                    <a:pt x="671512" y="878840"/>
                  </a:lnTo>
                  <a:lnTo>
                    <a:pt x="688975" y="858837"/>
                  </a:lnTo>
                  <a:lnTo>
                    <a:pt x="706755" y="839470"/>
                  </a:lnTo>
                  <a:lnTo>
                    <a:pt x="724218" y="819785"/>
                  </a:lnTo>
                  <a:lnTo>
                    <a:pt x="742632" y="801052"/>
                  </a:lnTo>
                  <a:lnTo>
                    <a:pt x="566420" y="558800"/>
                  </a:lnTo>
                  <a:lnTo>
                    <a:pt x="563562" y="554990"/>
                  </a:lnTo>
                  <a:lnTo>
                    <a:pt x="561340" y="551180"/>
                  </a:lnTo>
                  <a:lnTo>
                    <a:pt x="559118" y="547370"/>
                  </a:lnTo>
                  <a:lnTo>
                    <a:pt x="557212" y="543242"/>
                  </a:lnTo>
                  <a:lnTo>
                    <a:pt x="554355" y="534987"/>
                  </a:lnTo>
                  <a:lnTo>
                    <a:pt x="551498" y="526732"/>
                  </a:lnTo>
                  <a:lnTo>
                    <a:pt x="550228" y="518160"/>
                  </a:lnTo>
                  <a:lnTo>
                    <a:pt x="549592" y="509270"/>
                  </a:lnTo>
                  <a:lnTo>
                    <a:pt x="549592" y="500697"/>
                  </a:lnTo>
                  <a:lnTo>
                    <a:pt x="550862" y="492442"/>
                  </a:lnTo>
                  <a:lnTo>
                    <a:pt x="552450" y="483870"/>
                  </a:lnTo>
                  <a:lnTo>
                    <a:pt x="554990" y="475932"/>
                  </a:lnTo>
                  <a:lnTo>
                    <a:pt x="558482" y="467677"/>
                  </a:lnTo>
                  <a:lnTo>
                    <a:pt x="562610" y="460057"/>
                  </a:lnTo>
                  <a:lnTo>
                    <a:pt x="567372" y="453072"/>
                  </a:lnTo>
                  <a:lnTo>
                    <a:pt x="573088" y="446087"/>
                  </a:lnTo>
                  <a:lnTo>
                    <a:pt x="575945" y="442912"/>
                  </a:lnTo>
                  <a:lnTo>
                    <a:pt x="579438" y="439737"/>
                  </a:lnTo>
                  <a:lnTo>
                    <a:pt x="582930" y="436880"/>
                  </a:lnTo>
                  <a:lnTo>
                    <a:pt x="586105" y="434022"/>
                  </a:lnTo>
                  <a:lnTo>
                    <a:pt x="830898" y="256857"/>
                  </a:lnTo>
                  <a:lnTo>
                    <a:pt x="834708" y="254317"/>
                  </a:lnTo>
                  <a:lnTo>
                    <a:pt x="838200" y="251777"/>
                  </a:lnTo>
                  <a:lnTo>
                    <a:pt x="842328" y="249872"/>
                  </a:lnTo>
                  <a:lnTo>
                    <a:pt x="846138" y="247967"/>
                  </a:lnTo>
                  <a:lnTo>
                    <a:pt x="854392" y="244475"/>
                  </a:lnTo>
                  <a:lnTo>
                    <a:pt x="862648" y="242252"/>
                  </a:lnTo>
                  <a:lnTo>
                    <a:pt x="871538" y="240665"/>
                  </a:lnTo>
                  <a:lnTo>
                    <a:pt x="880110" y="240030"/>
                  </a:lnTo>
                  <a:lnTo>
                    <a:pt x="888365" y="240030"/>
                  </a:lnTo>
                  <a:lnTo>
                    <a:pt x="896938" y="240665"/>
                  </a:lnTo>
                  <a:lnTo>
                    <a:pt x="905192" y="242570"/>
                  </a:lnTo>
                  <a:lnTo>
                    <a:pt x="913448" y="245110"/>
                  </a:lnTo>
                  <a:lnTo>
                    <a:pt x="921385" y="248602"/>
                  </a:lnTo>
                  <a:lnTo>
                    <a:pt x="929005" y="252412"/>
                  </a:lnTo>
                  <a:lnTo>
                    <a:pt x="935990" y="257175"/>
                  </a:lnTo>
                  <a:lnTo>
                    <a:pt x="942975" y="262890"/>
                  </a:lnTo>
                  <a:lnTo>
                    <a:pt x="946150" y="266065"/>
                  </a:lnTo>
                  <a:lnTo>
                    <a:pt x="949325" y="269240"/>
                  </a:lnTo>
                  <a:lnTo>
                    <a:pt x="952182" y="272732"/>
                  </a:lnTo>
                  <a:lnTo>
                    <a:pt x="955040" y="276542"/>
                  </a:lnTo>
                  <a:lnTo>
                    <a:pt x="1130618" y="518477"/>
                  </a:lnTo>
                  <a:lnTo>
                    <a:pt x="1154430" y="507047"/>
                  </a:lnTo>
                  <a:lnTo>
                    <a:pt x="1177925" y="496252"/>
                  </a:lnTo>
                  <a:lnTo>
                    <a:pt x="1201738" y="485457"/>
                  </a:lnTo>
                  <a:lnTo>
                    <a:pt x="1225868" y="475615"/>
                  </a:lnTo>
                  <a:lnTo>
                    <a:pt x="1250315" y="465772"/>
                  </a:lnTo>
                  <a:lnTo>
                    <a:pt x="1274762" y="456247"/>
                  </a:lnTo>
                  <a:lnTo>
                    <a:pt x="1299528" y="447675"/>
                  </a:lnTo>
                  <a:lnTo>
                    <a:pt x="1324928" y="439102"/>
                  </a:lnTo>
                  <a:lnTo>
                    <a:pt x="1350010" y="431165"/>
                  </a:lnTo>
                  <a:lnTo>
                    <a:pt x="1375092" y="423545"/>
                  </a:lnTo>
                  <a:lnTo>
                    <a:pt x="1400810" y="416877"/>
                  </a:lnTo>
                  <a:lnTo>
                    <a:pt x="1426845" y="410210"/>
                  </a:lnTo>
                  <a:lnTo>
                    <a:pt x="1452245" y="404177"/>
                  </a:lnTo>
                  <a:lnTo>
                    <a:pt x="1478598" y="398462"/>
                  </a:lnTo>
                  <a:lnTo>
                    <a:pt x="1504950" y="393065"/>
                  </a:lnTo>
                  <a:lnTo>
                    <a:pt x="1531302" y="388620"/>
                  </a:lnTo>
                  <a:lnTo>
                    <a:pt x="1531302" y="89217"/>
                  </a:lnTo>
                  <a:lnTo>
                    <a:pt x="1531302" y="84455"/>
                  </a:lnTo>
                  <a:lnTo>
                    <a:pt x="1531620" y="80010"/>
                  </a:lnTo>
                  <a:lnTo>
                    <a:pt x="1532572" y="75565"/>
                  </a:lnTo>
                  <a:lnTo>
                    <a:pt x="1533208" y="71120"/>
                  </a:lnTo>
                  <a:lnTo>
                    <a:pt x="1535430" y="62865"/>
                  </a:lnTo>
                  <a:lnTo>
                    <a:pt x="1538605" y="54610"/>
                  </a:lnTo>
                  <a:lnTo>
                    <a:pt x="1542415" y="46672"/>
                  </a:lnTo>
                  <a:lnTo>
                    <a:pt x="1546860" y="39370"/>
                  </a:lnTo>
                  <a:lnTo>
                    <a:pt x="1551622" y="32385"/>
                  </a:lnTo>
                  <a:lnTo>
                    <a:pt x="1557655" y="26352"/>
                  </a:lnTo>
                  <a:lnTo>
                    <a:pt x="1563688" y="20320"/>
                  </a:lnTo>
                  <a:lnTo>
                    <a:pt x="1570990" y="15240"/>
                  </a:lnTo>
                  <a:lnTo>
                    <a:pt x="1577975" y="10795"/>
                  </a:lnTo>
                  <a:lnTo>
                    <a:pt x="1585912" y="6985"/>
                  </a:lnTo>
                  <a:lnTo>
                    <a:pt x="1594168" y="4127"/>
                  </a:lnTo>
                  <a:lnTo>
                    <a:pt x="1602422" y="1905"/>
                  </a:lnTo>
                  <a:lnTo>
                    <a:pt x="1607185" y="952"/>
                  </a:lnTo>
                  <a:lnTo>
                    <a:pt x="1611630" y="317"/>
                  </a:lnTo>
                  <a:lnTo>
                    <a:pt x="161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451723" y="3713334"/>
            <a:ext cx="468000" cy="1674739"/>
            <a:chOff x="2261224" y="4122909"/>
            <a:chExt cx="468000" cy="1674739"/>
          </a:xfrm>
        </p:grpSpPr>
        <p:sp>
          <p:nvSpPr>
            <p:cNvPr id="23" name="椭圆 22"/>
            <p:cNvSpPr/>
            <p:nvPr/>
          </p:nvSpPr>
          <p:spPr>
            <a:xfrm>
              <a:off x="2390186" y="5581648"/>
              <a:ext cx="216000" cy="216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 flipV="1">
              <a:off x="2498186" y="4753940"/>
              <a:ext cx="0" cy="82800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泪滴形 37"/>
            <p:cNvSpPr>
              <a:spLocks noChangeAspect="1"/>
            </p:cNvSpPr>
            <p:nvPr/>
          </p:nvSpPr>
          <p:spPr>
            <a:xfrm rot="8100000">
              <a:off x="2261224" y="4122909"/>
              <a:ext cx="468000" cy="468000"/>
            </a:xfrm>
            <a:prstGeom prst="teardrop">
              <a:avLst>
                <a:gd name="adj" fmla="val 189133"/>
              </a:avLst>
            </a:prstGeom>
            <a:solidFill>
              <a:srgbClr val="FFA200"/>
            </a:solidFill>
            <a:ln>
              <a:noFill/>
            </a:ln>
            <a:effectLst>
              <a:outerShdw blurRad="50800" dist="38100" dir="16200000" rotWithShape="0">
                <a:schemeClr val="bg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KSO_Shape"/>
            <p:cNvSpPr>
              <a:spLocks/>
            </p:cNvSpPr>
            <p:nvPr/>
          </p:nvSpPr>
          <p:spPr bwMode="auto">
            <a:xfrm>
              <a:off x="2369592" y="4189883"/>
              <a:ext cx="268833" cy="315442"/>
            </a:xfrm>
            <a:custGeom>
              <a:avLst/>
              <a:gdLst>
                <a:gd name="T0" fmla="*/ 704528 w 4844"/>
                <a:gd name="T1" fmla="*/ 1336636 h 6318"/>
                <a:gd name="T2" fmla="*/ 797459 w 4844"/>
                <a:gd name="T3" fmla="*/ 1364677 h 6318"/>
                <a:gd name="T4" fmla="*/ 920563 w 4844"/>
                <a:gd name="T5" fmla="*/ 1365280 h 6318"/>
                <a:gd name="T6" fmla="*/ 1065693 w 4844"/>
                <a:gd name="T7" fmla="*/ 1313720 h 6318"/>
                <a:gd name="T8" fmla="*/ 1188495 w 4844"/>
                <a:gd name="T9" fmla="*/ 1220551 h 6318"/>
                <a:gd name="T10" fmla="*/ 1269961 w 4844"/>
                <a:gd name="T11" fmla="*/ 1130396 h 6318"/>
                <a:gd name="T12" fmla="*/ 1352332 w 4844"/>
                <a:gd name="T13" fmla="*/ 1012502 h 6318"/>
                <a:gd name="T14" fmla="*/ 1443452 w 4844"/>
                <a:gd name="T15" fmla="*/ 845461 h 6318"/>
                <a:gd name="T16" fmla="*/ 1334530 w 4844"/>
                <a:gd name="T17" fmla="*/ 792996 h 6318"/>
                <a:gd name="T18" fmla="*/ 1167676 w 4844"/>
                <a:gd name="T19" fmla="*/ 794805 h 6318"/>
                <a:gd name="T20" fmla="*/ 996598 w 4844"/>
                <a:gd name="T21" fmla="*/ 825259 h 6318"/>
                <a:gd name="T22" fmla="*/ 842416 w 4844"/>
                <a:gd name="T23" fmla="*/ 893704 h 6318"/>
                <a:gd name="T24" fmla="*/ 771813 w 4844"/>
                <a:gd name="T25" fmla="*/ 950389 h 6318"/>
                <a:gd name="T26" fmla="*/ 712674 w 4844"/>
                <a:gd name="T27" fmla="*/ 1023357 h 6318"/>
                <a:gd name="T28" fmla="*/ 668924 w 4844"/>
                <a:gd name="T29" fmla="*/ 1115019 h 6318"/>
                <a:gd name="T30" fmla="*/ 643579 w 4844"/>
                <a:gd name="T31" fmla="*/ 1226883 h 6318"/>
                <a:gd name="T32" fmla="*/ 691554 w 4844"/>
                <a:gd name="T33" fmla="*/ 1710821 h 6318"/>
                <a:gd name="T34" fmla="*/ 604053 w 4844"/>
                <a:gd name="T35" fmla="*/ 1548906 h 6318"/>
                <a:gd name="T36" fmla="*/ 570562 w 4844"/>
                <a:gd name="T37" fmla="*/ 1438549 h 6318"/>
                <a:gd name="T38" fmla="*/ 554571 w 4844"/>
                <a:gd name="T39" fmla="*/ 1314926 h 6318"/>
                <a:gd name="T40" fmla="*/ 561812 w 4844"/>
                <a:gd name="T41" fmla="*/ 1177132 h 6318"/>
                <a:gd name="T42" fmla="*/ 596510 w 4844"/>
                <a:gd name="T43" fmla="*/ 1026372 h 6318"/>
                <a:gd name="T44" fmla="*/ 664097 w 4844"/>
                <a:gd name="T45" fmla="*/ 861743 h 6318"/>
                <a:gd name="T46" fmla="*/ 766683 w 4844"/>
                <a:gd name="T47" fmla="*/ 629271 h 6318"/>
                <a:gd name="T48" fmla="*/ 814054 w 4844"/>
                <a:gd name="T49" fmla="*/ 410368 h 6318"/>
                <a:gd name="T50" fmla="*/ 800778 w 4844"/>
                <a:gd name="T51" fmla="*/ 247246 h 6318"/>
                <a:gd name="T52" fmla="*/ 748278 w 4844"/>
                <a:gd name="T53" fmla="*/ 132367 h 6318"/>
                <a:gd name="T54" fmla="*/ 678580 w 4844"/>
                <a:gd name="T55" fmla="*/ 57892 h 6318"/>
                <a:gd name="T56" fmla="*/ 591984 w 4844"/>
                <a:gd name="T57" fmla="*/ 6935 h 6318"/>
                <a:gd name="T58" fmla="*/ 606769 w 4844"/>
                <a:gd name="T59" fmla="*/ 19900 h 6318"/>
                <a:gd name="T60" fmla="*/ 679183 w 4844"/>
                <a:gd name="T61" fmla="*/ 88044 h 6318"/>
                <a:gd name="T62" fmla="*/ 730175 w 4844"/>
                <a:gd name="T63" fmla="*/ 175786 h 6318"/>
                <a:gd name="T64" fmla="*/ 756425 w 4844"/>
                <a:gd name="T65" fmla="*/ 299710 h 6318"/>
                <a:gd name="T66" fmla="*/ 738019 w 4844"/>
                <a:gd name="T67" fmla="*/ 464340 h 6318"/>
                <a:gd name="T68" fmla="*/ 656252 w 4844"/>
                <a:gd name="T69" fmla="*/ 673594 h 6318"/>
                <a:gd name="T70" fmla="*/ 602243 w 4844"/>
                <a:gd name="T71" fmla="*/ 735104 h 6318"/>
                <a:gd name="T72" fmla="*/ 604657 w 4844"/>
                <a:gd name="T73" fmla="*/ 637714 h 6318"/>
                <a:gd name="T74" fmla="*/ 587459 w 4844"/>
                <a:gd name="T75" fmla="*/ 550273 h 6318"/>
                <a:gd name="T76" fmla="*/ 548536 w 4844"/>
                <a:gd name="T77" fmla="*/ 464642 h 6318"/>
                <a:gd name="T78" fmla="*/ 442027 w 4844"/>
                <a:gd name="T79" fmla="*/ 338305 h 6318"/>
                <a:gd name="T80" fmla="*/ 308665 w 4844"/>
                <a:gd name="T81" fmla="*/ 244231 h 6318"/>
                <a:gd name="T82" fmla="*/ 160518 w 4844"/>
                <a:gd name="T83" fmla="*/ 174278 h 6318"/>
                <a:gd name="T84" fmla="*/ 0 w 4844"/>
                <a:gd name="T85" fmla="*/ 123925 h 6318"/>
                <a:gd name="T86" fmla="*/ 25647 w 4844"/>
                <a:gd name="T87" fmla="*/ 404639 h 6318"/>
                <a:gd name="T88" fmla="*/ 84181 w 4844"/>
                <a:gd name="T89" fmla="*/ 609672 h 6318"/>
                <a:gd name="T90" fmla="*/ 165647 w 4844"/>
                <a:gd name="T91" fmla="*/ 749577 h 6318"/>
                <a:gd name="T92" fmla="*/ 259484 w 4844"/>
                <a:gd name="T93" fmla="*/ 837018 h 6318"/>
                <a:gd name="T94" fmla="*/ 355130 w 4844"/>
                <a:gd name="T95" fmla="*/ 883452 h 6318"/>
                <a:gd name="T96" fmla="*/ 442631 w 4844"/>
                <a:gd name="T97" fmla="*/ 900337 h 6318"/>
                <a:gd name="T98" fmla="*/ 486984 w 4844"/>
                <a:gd name="T99" fmla="*/ 950691 h 6318"/>
                <a:gd name="T100" fmla="*/ 416682 w 4844"/>
                <a:gd name="T101" fmla="*/ 1097229 h 6318"/>
                <a:gd name="T102" fmla="*/ 376251 w 4844"/>
                <a:gd name="T103" fmla="*/ 1234119 h 6318"/>
                <a:gd name="T104" fmla="*/ 360863 w 4844"/>
                <a:gd name="T105" fmla="*/ 1359853 h 6318"/>
                <a:gd name="T106" fmla="*/ 366294 w 4844"/>
                <a:gd name="T107" fmla="*/ 1474430 h 6318"/>
                <a:gd name="T108" fmla="*/ 400993 w 4844"/>
                <a:gd name="T109" fmla="*/ 1619763 h 6318"/>
                <a:gd name="T110" fmla="*/ 421510 w 4844"/>
                <a:gd name="T111" fmla="*/ 1735848 h 6318"/>
                <a:gd name="T112" fmla="*/ 300216 w 4844"/>
                <a:gd name="T113" fmla="*/ 1770522 h 6318"/>
                <a:gd name="T114" fmla="*/ 209699 w 4844"/>
                <a:gd name="T115" fmla="*/ 1820273 h 6318"/>
                <a:gd name="T116" fmla="*/ 158104 w 4844"/>
                <a:gd name="T117" fmla="*/ 1882386 h 6318"/>
                <a:gd name="T118" fmla="*/ 1013193 w 4844"/>
                <a:gd name="T119" fmla="*/ 1873642 h 6318"/>
                <a:gd name="T120" fmla="*/ 952848 w 4844"/>
                <a:gd name="T121" fmla="*/ 1811227 h 6318"/>
                <a:gd name="T122" fmla="*/ 852373 w 4844"/>
                <a:gd name="T123" fmla="*/ 1761778 h 6318"/>
                <a:gd name="T124" fmla="*/ 720218 w 4844"/>
                <a:gd name="T125" fmla="*/ 1730119 h 63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844" h="6318">
                  <a:moveTo>
                    <a:pt x="2116" y="4309"/>
                  </a:moveTo>
                  <a:lnTo>
                    <a:pt x="2116" y="4309"/>
                  </a:lnTo>
                  <a:lnTo>
                    <a:pt x="2133" y="4322"/>
                  </a:lnTo>
                  <a:lnTo>
                    <a:pt x="2153" y="4335"/>
                  </a:lnTo>
                  <a:lnTo>
                    <a:pt x="2181" y="4353"/>
                  </a:lnTo>
                  <a:lnTo>
                    <a:pt x="2217" y="4374"/>
                  </a:lnTo>
                  <a:lnTo>
                    <a:pt x="2259" y="4396"/>
                  </a:lnTo>
                  <a:lnTo>
                    <a:pt x="2308" y="4421"/>
                  </a:lnTo>
                  <a:lnTo>
                    <a:pt x="2335" y="4433"/>
                  </a:lnTo>
                  <a:lnTo>
                    <a:pt x="2364" y="4444"/>
                  </a:lnTo>
                  <a:lnTo>
                    <a:pt x="2393" y="4456"/>
                  </a:lnTo>
                  <a:lnTo>
                    <a:pt x="2425" y="4468"/>
                  </a:lnTo>
                  <a:lnTo>
                    <a:pt x="2458" y="4480"/>
                  </a:lnTo>
                  <a:lnTo>
                    <a:pt x="2492" y="4490"/>
                  </a:lnTo>
                  <a:lnTo>
                    <a:pt x="2528" y="4500"/>
                  </a:lnTo>
                  <a:lnTo>
                    <a:pt x="2565" y="4509"/>
                  </a:lnTo>
                  <a:lnTo>
                    <a:pt x="2604" y="4518"/>
                  </a:lnTo>
                  <a:lnTo>
                    <a:pt x="2643" y="4526"/>
                  </a:lnTo>
                  <a:lnTo>
                    <a:pt x="2684" y="4531"/>
                  </a:lnTo>
                  <a:lnTo>
                    <a:pt x="2726" y="4537"/>
                  </a:lnTo>
                  <a:lnTo>
                    <a:pt x="2770" y="4540"/>
                  </a:lnTo>
                  <a:lnTo>
                    <a:pt x="2813" y="4542"/>
                  </a:lnTo>
                  <a:lnTo>
                    <a:pt x="2859" y="4543"/>
                  </a:lnTo>
                  <a:lnTo>
                    <a:pt x="2906" y="4542"/>
                  </a:lnTo>
                  <a:lnTo>
                    <a:pt x="2954" y="4540"/>
                  </a:lnTo>
                  <a:lnTo>
                    <a:pt x="3002" y="4535"/>
                  </a:lnTo>
                  <a:lnTo>
                    <a:pt x="3051" y="4528"/>
                  </a:lnTo>
                  <a:lnTo>
                    <a:pt x="3101" y="4519"/>
                  </a:lnTo>
                  <a:lnTo>
                    <a:pt x="3152" y="4508"/>
                  </a:lnTo>
                  <a:lnTo>
                    <a:pt x="3205" y="4494"/>
                  </a:lnTo>
                  <a:lnTo>
                    <a:pt x="3257" y="4479"/>
                  </a:lnTo>
                  <a:lnTo>
                    <a:pt x="3311" y="4460"/>
                  </a:lnTo>
                  <a:lnTo>
                    <a:pt x="3366" y="4439"/>
                  </a:lnTo>
                  <a:lnTo>
                    <a:pt x="3420" y="4414"/>
                  </a:lnTo>
                  <a:lnTo>
                    <a:pt x="3476" y="4387"/>
                  </a:lnTo>
                  <a:lnTo>
                    <a:pt x="3532" y="4357"/>
                  </a:lnTo>
                  <a:lnTo>
                    <a:pt x="3589" y="4324"/>
                  </a:lnTo>
                  <a:lnTo>
                    <a:pt x="3646" y="4287"/>
                  </a:lnTo>
                  <a:lnTo>
                    <a:pt x="3704" y="4247"/>
                  </a:lnTo>
                  <a:lnTo>
                    <a:pt x="3762" y="4202"/>
                  </a:lnTo>
                  <a:lnTo>
                    <a:pt x="3821" y="4155"/>
                  </a:lnTo>
                  <a:lnTo>
                    <a:pt x="3850" y="4130"/>
                  </a:lnTo>
                  <a:lnTo>
                    <a:pt x="3880" y="4104"/>
                  </a:lnTo>
                  <a:lnTo>
                    <a:pt x="3909" y="4077"/>
                  </a:lnTo>
                  <a:lnTo>
                    <a:pt x="3939" y="4048"/>
                  </a:lnTo>
                  <a:lnTo>
                    <a:pt x="3969" y="4019"/>
                  </a:lnTo>
                  <a:lnTo>
                    <a:pt x="3998" y="3989"/>
                  </a:lnTo>
                  <a:lnTo>
                    <a:pt x="4028" y="3959"/>
                  </a:lnTo>
                  <a:lnTo>
                    <a:pt x="4058" y="3927"/>
                  </a:lnTo>
                  <a:lnTo>
                    <a:pt x="4088" y="3893"/>
                  </a:lnTo>
                  <a:lnTo>
                    <a:pt x="4118" y="3859"/>
                  </a:lnTo>
                  <a:lnTo>
                    <a:pt x="4149" y="3824"/>
                  </a:lnTo>
                  <a:lnTo>
                    <a:pt x="4179" y="3787"/>
                  </a:lnTo>
                  <a:lnTo>
                    <a:pt x="4209" y="3749"/>
                  </a:lnTo>
                  <a:lnTo>
                    <a:pt x="4239" y="3710"/>
                  </a:lnTo>
                  <a:lnTo>
                    <a:pt x="4269" y="3671"/>
                  </a:lnTo>
                  <a:lnTo>
                    <a:pt x="4300" y="3630"/>
                  </a:lnTo>
                  <a:lnTo>
                    <a:pt x="4330" y="3588"/>
                  </a:lnTo>
                  <a:lnTo>
                    <a:pt x="4361" y="3544"/>
                  </a:lnTo>
                  <a:lnTo>
                    <a:pt x="4391" y="3500"/>
                  </a:lnTo>
                  <a:lnTo>
                    <a:pt x="4421" y="3454"/>
                  </a:lnTo>
                  <a:lnTo>
                    <a:pt x="4451" y="3407"/>
                  </a:lnTo>
                  <a:lnTo>
                    <a:pt x="4482" y="3358"/>
                  </a:lnTo>
                  <a:lnTo>
                    <a:pt x="4512" y="3309"/>
                  </a:lnTo>
                  <a:lnTo>
                    <a:pt x="4542" y="3257"/>
                  </a:lnTo>
                  <a:lnTo>
                    <a:pt x="4572" y="3206"/>
                  </a:lnTo>
                  <a:lnTo>
                    <a:pt x="4603" y="3153"/>
                  </a:lnTo>
                  <a:lnTo>
                    <a:pt x="4633" y="3097"/>
                  </a:lnTo>
                  <a:lnTo>
                    <a:pt x="4664" y="3041"/>
                  </a:lnTo>
                  <a:lnTo>
                    <a:pt x="4694" y="2984"/>
                  </a:lnTo>
                  <a:lnTo>
                    <a:pt x="4724" y="2925"/>
                  </a:lnTo>
                  <a:lnTo>
                    <a:pt x="4784" y="2804"/>
                  </a:lnTo>
                  <a:lnTo>
                    <a:pt x="4844" y="2675"/>
                  </a:lnTo>
                  <a:lnTo>
                    <a:pt x="4813" y="2671"/>
                  </a:lnTo>
                  <a:lnTo>
                    <a:pt x="4778" y="2665"/>
                  </a:lnTo>
                  <a:lnTo>
                    <a:pt x="4728" y="2659"/>
                  </a:lnTo>
                  <a:lnTo>
                    <a:pt x="4667" y="2651"/>
                  </a:lnTo>
                  <a:lnTo>
                    <a:pt x="4595" y="2643"/>
                  </a:lnTo>
                  <a:lnTo>
                    <a:pt x="4513" y="2636"/>
                  </a:lnTo>
                  <a:lnTo>
                    <a:pt x="4423" y="2630"/>
                  </a:lnTo>
                  <a:lnTo>
                    <a:pt x="4324" y="2625"/>
                  </a:lnTo>
                  <a:lnTo>
                    <a:pt x="4272" y="2624"/>
                  </a:lnTo>
                  <a:lnTo>
                    <a:pt x="4219" y="2624"/>
                  </a:lnTo>
                  <a:lnTo>
                    <a:pt x="4163" y="2624"/>
                  </a:lnTo>
                  <a:lnTo>
                    <a:pt x="4107" y="2624"/>
                  </a:lnTo>
                  <a:lnTo>
                    <a:pt x="4049" y="2626"/>
                  </a:lnTo>
                  <a:lnTo>
                    <a:pt x="3990" y="2628"/>
                  </a:lnTo>
                  <a:lnTo>
                    <a:pt x="3930" y="2632"/>
                  </a:lnTo>
                  <a:lnTo>
                    <a:pt x="3870" y="2636"/>
                  </a:lnTo>
                  <a:lnTo>
                    <a:pt x="3808" y="2642"/>
                  </a:lnTo>
                  <a:lnTo>
                    <a:pt x="3746" y="2648"/>
                  </a:lnTo>
                  <a:lnTo>
                    <a:pt x="3683" y="2657"/>
                  </a:lnTo>
                  <a:lnTo>
                    <a:pt x="3620" y="2666"/>
                  </a:lnTo>
                  <a:lnTo>
                    <a:pt x="3557" y="2677"/>
                  </a:lnTo>
                  <a:lnTo>
                    <a:pt x="3494" y="2690"/>
                  </a:lnTo>
                  <a:lnTo>
                    <a:pt x="3430" y="2704"/>
                  </a:lnTo>
                  <a:lnTo>
                    <a:pt x="3367" y="2720"/>
                  </a:lnTo>
                  <a:lnTo>
                    <a:pt x="3303" y="2737"/>
                  </a:lnTo>
                  <a:lnTo>
                    <a:pt x="3241" y="2756"/>
                  </a:lnTo>
                  <a:lnTo>
                    <a:pt x="3178" y="2777"/>
                  </a:lnTo>
                  <a:lnTo>
                    <a:pt x="3117" y="2800"/>
                  </a:lnTo>
                  <a:lnTo>
                    <a:pt x="3055" y="2825"/>
                  </a:lnTo>
                  <a:lnTo>
                    <a:pt x="2995" y="2851"/>
                  </a:lnTo>
                  <a:lnTo>
                    <a:pt x="2936" y="2880"/>
                  </a:lnTo>
                  <a:lnTo>
                    <a:pt x="2877" y="2913"/>
                  </a:lnTo>
                  <a:lnTo>
                    <a:pt x="2820" y="2946"/>
                  </a:lnTo>
                  <a:lnTo>
                    <a:pt x="2792" y="2964"/>
                  </a:lnTo>
                  <a:lnTo>
                    <a:pt x="2764" y="2982"/>
                  </a:lnTo>
                  <a:lnTo>
                    <a:pt x="2738" y="3001"/>
                  </a:lnTo>
                  <a:lnTo>
                    <a:pt x="2711" y="3020"/>
                  </a:lnTo>
                  <a:lnTo>
                    <a:pt x="2684" y="3041"/>
                  </a:lnTo>
                  <a:lnTo>
                    <a:pt x="2658" y="3061"/>
                  </a:lnTo>
                  <a:lnTo>
                    <a:pt x="2632" y="3082"/>
                  </a:lnTo>
                  <a:lnTo>
                    <a:pt x="2607" y="3105"/>
                  </a:lnTo>
                  <a:lnTo>
                    <a:pt x="2582" y="3128"/>
                  </a:lnTo>
                  <a:lnTo>
                    <a:pt x="2558" y="3152"/>
                  </a:lnTo>
                  <a:lnTo>
                    <a:pt x="2533" y="3175"/>
                  </a:lnTo>
                  <a:lnTo>
                    <a:pt x="2510" y="3199"/>
                  </a:lnTo>
                  <a:lnTo>
                    <a:pt x="2488" y="3225"/>
                  </a:lnTo>
                  <a:lnTo>
                    <a:pt x="2465" y="3252"/>
                  </a:lnTo>
                  <a:lnTo>
                    <a:pt x="2443" y="3279"/>
                  </a:lnTo>
                  <a:lnTo>
                    <a:pt x="2422" y="3307"/>
                  </a:lnTo>
                  <a:lnTo>
                    <a:pt x="2402" y="3334"/>
                  </a:lnTo>
                  <a:lnTo>
                    <a:pt x="2382" y="3363"/>
                  </a:lnTo>
                  <a:lnTo>
                    <a:pt x="2362" y="3394"/>
                  </a:lnTo>
                  <a:lnTo>
                    <a:pt x="2343" y="3424"/>
                  </a:lnTo>
                  <a:lnTo>
                    <a:pt x="2325" y="3456"/>
                  </a:lnTo>
                  <a:lnTo>
                    <a:pt x="2307" y="3487"/>
                  </a:lnTo>
                  <a:lnTo>
                    <a:pt x="2290" y="3521"/>
                  </a:lnTo>
                  <a:lnTo>
                    <a:pt x="2275" y="3554"/>
                  </a:lnTo>
                  <a:lnTo>
                    <a:pt x="2259" y="3589"/>
                  </a:lnTo>
                  <a:lnTo>
                    <a:pt x="2243" y="3624"/>
                  </a:lnTo>
                  <a:lnTo>
                    <a:pt x="2230" y="3660"/>
                  </a:lnTo>
                  <a:lnTo>
                    <a:pt x="2217" y="3698"/>
                  </a:lnTo>
                  <a:lnTo>
                    <a:pt x="2204" y="3736"/>
                  </a:lnTo>
                  <a:lnTo>
                    <a:pt x="2192" y="3774"/>
                  </a:lnTo>
                  <a:lnTo>
                    <a:pt x="2181" y="3814"/>
                  </a:lnTo>
                  <a:lnTo>
                    <a:pt x="2171" y="3854"/>
                  </a:lnTo>
                  <a:lnTo>
                    <a:pt x="2162" y="3895"/>
                  </a:lnTo>
                  <a:lnTo>
                    <a:pt x="2153" y="3938"/>
                  </a:lnTo>
                  <a:lnTo>
                    <a:pt x="2145" y="3981"/>
                  </a:lnTo>
                  <a:lnTo>
                    <a:pt x="2139" y="4025"/>
                  </a:lnTo>
                  <a:lnTo>
                    <a:pt x="2133" y="4069"/>
                  </a:lnTo>
                  <a:lnTo>
                    <a:pt x="2127" y="4116"/>
                  </a:lnTo>
                  <a:lnTo>
                    <a:pt x="2123" y="4163"/>
                  </a:lnTo>
                  <a:lnTo>
                    <a:pt x="2121" y="4210"/>
                  </a:lnTo>
                  <a:lnTo>
                    <a:pt x="2117" y="4259"/>
                  </a:lnTo>
                  <a:lnTo>
                    <a:pt x="2116" y="4309"/>
                  </a:lnTo>
                  <a:close/>
                  <a:moveTo>
                    <a:pt x="2334" y="5731"/>
                  </a:moveTo>
                  <a:lnTo>
                    <a:pt x="2334" y="5731"/>
                  </a:lnTo>
                  <a:lnTo>
                    <a:pt x="2292" y="5674"/>
                  </a:lnTo>
                  <a:lnTo>
                    <a:pt x="2252" y="5615"/>
                  </a:lnTo>
                  <a:lnTo>
                    <a:pt x="2213" y="5554"/>
                  </a:lnTo>
                  <a:lnTo>
                    <a:pt x="2174" y="5489"/>
                  </a:lnTo>
                  <a:lnTo>
                    <a:pt x="2136" y="5424"/>
                  </a:lnTo>
                  <a:lnTo>
                    <a:pt x="2101" y="5355"/>
                  </a:lnTo>
                  <a:lnTo>
                    <a:pt x="2066" y="5285"/>
                  </a:lnTo>
                  <a:lnTo>
                    <a:pt x="2034" y="5212"/>
                  </a:lnTo>
                  <a:lnTo>
                    <a:pt x="2017" y="5175"/>
                  </a:lnTo>
                  <a:lnTo>
                    <a:pt x="2002" y="5137"/>
                  </a:lnTo>
                  <a:lnTo>
                    <a:pt x="1988" y="5099"/>
                  </a:lnTo>
                  <a:lnTo>
                    <a:pt x="1973" y="5060"/>
                  </a:lnTo>
                  <a:lnTo>
                    <a:pt x="1960" y="5020"/>
                  </a:lnTo>
                  <a:lnTo>
                    <a:pt x="1947" y="4980"/>
                  </a:lnTo>
                  <a:lnTo>
                    <a:pt x="1934" y="4939"/>
                  </a:lnTo>
                  <a:lnTo>
                    <a:pt x="1922" y="4898"/>
                  </a:lnTo>
                  <a:lnTo>
                    <a:pt x="1911" y="4857"/>
                  </a:lnTo>
                  <a:lnTo>
                    <a:pt x="1901" y="4815"/>
                  </a:lnTo>
                  <a:lnTo>
                    <a:pt x="1891" y="4771"/>
                  </a:lnTo>
                  <a:lnTo>
                    <a:pt x="1882" y="4728"/>
                  </a:lnTo>
                  <a:lnTo>
                    <a:pt x="1874" y="4684"/>
                  </a:lnTo>
                  <a:lnTo>
                    <a:pt x="1866" y="4639"/>
                  </a:lnTo>
                  <a:lnTo>
                    <a:pt x="1860" y="4594"/>
                  </a:lnTo>
                  <a:lnTo>
                    <a:pt x="1854" y="4548"/>
                  </a:lnTo>
                  <a:lnTo>
                    <a:pt x="1848" y="4502"/>
                  </a:lnTo>
                  <a:lnTo>
                    <a:pt x="1844" y="4455"/>
                  </a:lnTo>
                  <a:lnTo>
                    <a:pt x="1841" y="4409"/>
                  </a:lnTo>
                  <a:lnTo>
                    <a:pt x="1838" y="4361"/>
                  </a:lnTo>
                  <a:lnTo>
                    <a:pt x="1837" y="4311"/>
                  </a:lnTo>
                  <a:lnTo>
                    <a:pt x="1836" y="4262"/>
                  </a:lnTo>
                  <a:lnTo>
                    <a:pt x="1837" y="4213"/>
                  </a:lnTo>
                  <a:lnTo>
                    <a:pt x="1838" y="4163"/>
                  </a:lnTo>
                  <a:lnTo>
                    <a:pt x="1841" y="4112"/>
                  </a:lnTo>
                  <a:lnTo>
                    <a:pt x="1844" y="4061"/>
                  </a:lnTo>
                  <a:lnTo>
                    <a:pt x="1850" y="4009"/>
                  </a:lnTo>
                  <a:lnTo>
                    <a:pt x="1855" y="3957"/>
                  </a:lnTo>
                  <a:lnTo>
                    <a:pt x="1862" y="3904"/>
                  </a:lnTo>
                  <a:lnTo>
                    <a:pt x="1870" y="3851"/>
                  </a:lnTo>
                  <a:lnTo>
                    <a:pt x="1879" y="3796"/>
                  </a:lnTo>
                  <a:lnTo>
                    <a:pt x="1889" y="3742"/>
                  </a:lnTo>
                  <a:lnTo>
                    <a:pt x="1901" y="3687"/>
                  </a:lnTo>
                  <a:lnTo>
                    <a:pt x="1913" y="3631"/>
                  </a:lnTo>
                  <a:lnTo>
                    <a:pt x="1927" y="3575"/>
                  </a:lnTo>
                  <a:lnTo>
                    <a:pt x="1942" y="3518"/>
                  </a:lnTo>
                  <a:lnTo>
                    <a:pt x="1959" y="3460"/>
                  </a:lnTo>
                  <a:lnTo>
                    <a:pt x="1977" y="3404"/>
                  </a:lnTo>
                  <a:lnTo>
                    <a:pt x="1996" y="3344"/>
                  </a:lnTo>
                  <a:lnTo>
                    <a:pt x="2017" y="3285"/>
                  </a:lnTo>
                  <a:lnTo>
                    <a:pt x="2038" y="3226"/>
                  </a:lnTo>
                  <a:lnTo>
                    <a:pt x="2062" y="3166"/>
                  </a:lnTo>
                  <a:lnTo>
                    <a:pt x="2086" y="3106"/>
                  </a:lnTo>
                  <a:lnTo>
                    <a:pt x="2113" y="3044"/>
                  </a:lnTo>
                  <a:lnTo>
                    <a:pt x="2141" y="2983"/>
                  </a:lnTo>
                  <a:lnTo>
                    <a:pt x="2170" y="2921"/>
                  </a:lnTo>
                  <a:lnTo>
                    <a:pt x="2201" y="2858"/>
                  </a:lnTo>
                  <a:lnTo>
                    <a:pt x="2232" y="2795"/>
                  </a:lnTo>
                  <a:lnTo>
                    <a:pt x="2288" y="2685"/>
                  </a:lnTo>
                  <a:lnTo>
                    <a:pt x="2340" y="2579"/>
                  </a:lnTo>
                  <a:lnTo>
                    <a:pt x="2387" y="2476"/>
                  </a:lnTo>
                  <a:lnTo>
                    <a:pt x="2432" y="2374"/>
                  </a:lnTo>
                  <a:lnTo>
                    <a:pt x="2472" y="2276"/>
                  </a:lnTo>
                  <a:lnTo>
                    <a:pt x="2508" y="2180"/>
                  </a:lnTo>
                  <a:lnTo>
                    <a:pt x="2541" y="2087"/>
                  </a:lnTo>
                  <a:lnTo>
                    <a:pt x="2571" y="1996"/>
                  </a:lnTo>
                  <a:lnTo>
                    <a:pt x="2597" y="1909"/>
                  </a:lnTo>
                  <a:lnTo>
                    <a:pt x="2620" y="1823"/>
                  </a:lnTo>
                  <a:lnTo>
                    <a:pt x="2640" y="1741"/>
                  </a:lnTo>
                  <a:lnTo>
                    <a:pt x="2658" y="1660"/>
                  </a:lnTo>
                  <a:lnTo>
                    <a:pt x="2672" y="1582"/>
                  </a:lnTo>
                  <a:lnTo>
                    <a:pt x="2684" y="1506"/>
                  </a:lnTo>
                  <a:lnTo>
                    <a:pt x="2693" y="1433"/>
                  </a:lnTo>
                  <a:lnTo>
                    <a:pt x="2698" y="1361"/>
                  </a:lnTo>
                  <a:lnTo>
                    <a:pt x="2702" y="1293"/>
                  </a:lnTo>
                  <a:lnTo>
                    <a:pt x="2704" y="1226"/>
                  </a:lnTo>
                  <a:lnTo>
                    <a:pt x="2703" y="1162"/>
                  </a:lnTo>
                  <a:lnTo>
                    <a:pt x="2700" y="1100"/>
                  </a:lnTo>
                  <a:lnTo>
                    <a:pt x="2694" y="1040"/>
                  </a:lnTo>
                  <a:lnTo>
                    <a:pt x="2686" y="982"/>
                  </a:lnTo>
                  <a:lnTo>
                    <a:pt x="2677" y="926"/>
                  </a:lnTo>
                  <a:lnTo>
                    <a:pt x="2666" y="873"/>
                  </a:lnTo>
                  <a:lnTo>
                    <a:pt x="2654" y="820"/>
                  </a:lnTo>
                  <a:lnTo>
                    <a:pt x="2639" y="771"/>
                  </a:lnTo>
                  <a:lnTo>
                    <a:pt x="2624" y="723"/>
                  </a:lnTo>
                  <a:lnTo>
                    <a:pt x="2607" y="677"/>
                  </a:lnTo>
                  <a:lnTo>
                    <a:pt x="2588" y="633"/>
                  </a:lnTo>
                  <a:lnTo>
                    <a:pt x="2568" y="591"/>
                  </a:lnTo>
                  <a:lnTo>
                    <a:pt x="2548" y="551"/>
                  </a:lnTo>
                  <a:lnTo>
                    <a:pt x="2526" y="511"/>
                  </a:lnTo>
                  <a:lnTo>
                    <a:pt x="2503" y="475"/>
                  </a:lnTo>
                  <a:lnTo>
                    <a:pt x="2480" y="439"/>
                  </a:lnTo>
                  <a:lnTo>
                    <a:pt x="2455" y="406"/>
                  </a:lnTo>
                  <a:lnTo>
                    <a:pt x="2431" y="373"/>
                  </a:lnTo>
                  <a:lnTo>
                    <a:pt x="2405" y="343"/>
                  </a:lnTo>
                  <a:lnTo>
                    <a:pt x="2379" y="314"/>
                  </a:lnTo>
                  <a:lnTo>
                    <a:pt x="2354" y="287"/>
                  </a:lnTo>
                  <a:lnTo>
                    <a:pt x="2327" y="262"/>
                  </a:lnTo>
                  <a:lnTo>
                    <a:pt x="2301" y="237"/>
                  </a:lnTo>
                  <a:lnTo>
                    <a:pt x="2275" y="214"/>
                  </a:lnTo>
                  <a:lnTo>
                    <a:pt x="2249" y="192"/>
                  </a:lnTo>
                  <a:lnTo>
                    <a:pt x="2223" y="172"/>
                  </a:lnTo>
                  <a:lnTo>
                    <a:pt x="2197" y="153"/>
                  </a:lnTo>
                  <a:lnTo>
                    <a:pt x="2172" y="136"/>
                  </a:lnTo>
                  <a:lnTo>
                    <a:pt x="2147" y="119"/>
                  </a:lnTo>
                  <a:lnTo>
                    <a:pt x="2123" y="104"/>
                  </a:lnTo>
                  <a:lnTo>
                    <a:pt x="2076" y="78"/>
                  </a:lnTo>
                  <a:lnTo>
                    <a:pt x="2034" y="55"/>
                  </a:lnTo>
                  <a:lnTo>
                    <a:pt x="1996" y="36"/>
                  </a:lnTo>
                  <a:lnTo>
                    <a:pt x="1962" y="23"/>
                  </a:lnTo>
                  <a:lnTo>
                    <a:pt x="1935" y="12"/>
                  </a:lnTo>
                  <a:lnTo>
                    <a:pt x="1915" y="5"/>
                  </a:lnTo>
                  <a:lnTo>
                    <a:pt x="1898" y="0"/>
                  </a:lnTo>
                  <a:lnTo>
                    <a:pt x="1912" y="6"/>
                  </a:lnTo>
                  <a:lnTo>
                    <a:pt x="1930" y="15"/>
                  </a:lnTo>
                  <a:lnTo>
                    <a:pt x="1952" y="29"/>
                  </a:lnTo>
                  <a:lnTo>
                    <a:pt x="1980" y="45"/>
                  </a:lnTo>
                  <a:lnTo>
                    <a:pt x="2011" y="66"/>
                  </a:lnTo>
                  <a:lnTo>
                    <a:pt x="2047" y="92"/>
                  </a:lnTo>
                  <a:lnTo>
                    <a:pt x="2085" y="123"/>
                  </a:lnTo>
                  <a:lnTo>
                    <a:pt x="2125" y="158"/>
                  </a:lnTo>
                  <a:lnTo>
                    <a:pt x="2146" y="177"/>
                  </a:lnTo>
                  <a:lnTo>
                    <a:pt x="2168" y="197"/>
                  </a:lnTo>
                  <a:lnTo>
                    <a:pt x="2188" y="219"/>
                  </a:lnTo>
                  <a:lnTo>
                    <a:pt x="2209" y="242"/>
                  </a:lnTo>
                  <a:lnTo>
                    <a:pt x="2230" y="266"/>
                  </a:lnTo>
                  <a:lnTo>
                    <a:pt x="2251" y="292"/>
                  </a:lnTo>
                  <a:lnTo>
                    <a:pt x="2272" y="319"/>
                  </a:lnTo>
                  <a:lnTo>
                    <a:pt x="2292" y="346"/>
                  </a:lnTo>
                  <a:lnTo>
                    <a:pt x="2313" y="377"/>
                  </a:lnTo>
                  <a:lnTo>
                    <a:pt x="2331" y="407"/>
                  </a:lnTo>
                  <a:lnTo>
                    <a:pt x="2352" y="439"/>
                  </a:lnTo>
                  <a:lnTo>
                    <a:pt x="2369" y="474"/>
                  </a:lnTo>
                  <a:lnTo>
                    <a:pt x="2387" y="508"/>
                  </a:lnTo>
                  <a:lnTo>
                    <a:pt x="2404" y="545"/>
                  </a:lnTo>
                  <a:lnTo>
                    <a:pt x="2420" y="583"/>
                  </a:lnTo>
                  <a:lnTo>
                    <a:pt x="2435" y="622"/>
                  </a:lnTo>
                  <a:lnTo>
                    <a:pt x="2449" y="663"/>
                  </a:lnTo>
                  <a:lnTo>
                    <a:pt x="2461" y="706"/>
                  </a:lnTo>
                  <a:lnTo>
                    <a:pt x="2472" y="750"/>
                  </a:lnTo>
                  <a:lnTo>
                    <a:pt x="2482" y="796"/>
                  </a:lnTo>
                  <a:lnTo>
                    <a:pt x="2491" y="843"/>
                  </a:lnTo>
                  <a:lnTo>
                    <a:pt x="2498" y="892"/>
                  </a:lnTo>
                  <a:lnTo>
                    <a:pt x="2503" y="942"/>
                  </a:lnTo>
                  <a:lnTo>
                    <a:pt x="2507" y="994"/>
                  </a:lnTo>
                  <a:lnTo>
                    <a:pt x="2509" y="1048"/>
                  </a:lnTo>
                  <a:lnTo>
                    <a:pt x="2509" y="1104"/>
                  </a:lnTo>
                  <a:lnTo>
                    <a:pt x="2507" y="1161"/>
                  </a:lnTo>
                  <a:lnTo>
                    <a:pt x="2502" y="1220"/>
                  </a:lnTo>
                  <a:lnTo>
                    <a:pt x="2495" y="1280"/>
                  </a:lnTo>
                  <a:lnTo>
                    <a:pt x="2488" y="1342"/>
                  </a:lnTo>
                  <a:lnTo>
                    <a:pt x="2476" y="1406"/>
                  </a:lnTo>
                  <a:lnTo>
                    <a:pt x="2463" y="1472"/>
                  </a:lnTo>
                  <a:lnTo>
                    <a:pt x="2446" y="1540"/>
                  </a:lnTo>
                  <a:lnTo>
                    <a:pt x="2429" y="1609"/>
                  </a:lnTo>
                  <a:lnTo>
                    <a:pt x="2407" y="1680"/>
                  </a:lnTo>
                  <a:lnTo>
                    <a:pt x="2383" y="1754"/>
                  </a:lnTo>
                  <a:lnTo>
                    <a:pt x="2356" y="1829"/>
                  </a:lnTo>
                  <a:lnTo>
                    <a:pt x="2326" y="1906"/>
                  </a:lnTo>
                  <a:lnTo>
                    <a:pt x="2294" y="1985"/>
                  </a:lnTo>
                  <a:lnTo>
                    <a:pt x="2257" y="2066"/>
                  </a:lnTo>
                  <a:lnTo>
                    <a:pt x="2218" y="2149"/>
                  </a:lnTo>
                  <a:lnTo>
                    <a:pt x="2175" y="2234"/>
                  </a:lnTo>
                  <a:lnTo>
                    <a:pt x="2128" y="2321"/>
                  </a:lnTo>
                  <a:lnTo>
                    <a:pt x="2079" y="2409"/>
                  </a:lnTo>
                  <a:lnTo>
                    <a:pt x="2026" y="2500"/>
                  </a:lnTo>
                  <a:lnTo>
                    <a:pt x="1969" y="2593"/>
                  </a:lnTo>
                  <a:lnTo>
                    <a:pt x="1977" y="2554"/>
                  </a:lnTo>
                  <a:lnTo>
                    <a:pt x="1985" y="2515"/>
                  </a:lnTo>
                  <a:lnTo>
                    <a:pt x="1990" y="2476"/>
                  </a:lnTo>
                  <a:lnTo>
                    <a:pt x="1996" y="2438"/>
                  </a:lnTo>
                  <a:lnTo>
                    <a:pt x="2000" y="2401"/>
                  </a:lnTo>
                  <a:lnTo>
                    <a:pt x="2004" y="2363"/>
                  </a:lnTo>
                  <a:lnTo>
                    <a:pt x="2007" y="2327"/>
                  </a:lnTo>
                  <a:lnTo>
                    <a:pt x="2008" y="2290"/>
                  </a:lnTo>
                  <a:lnTo>
                    <a:pt x="2009" y="2255"/>
                  </a:lnTo>
                  <a:lnTo>
                    <a:pt x="2009" y="2219"/>
                  </a:lnTo>
                  <a:lnTo>
                    <a:pt x="2008" y="2185"/>
                  </a:lnTo>
                  <a:lnTo>
                    <a:pt x="2007" y="2150"/>
                  </a:lnTo>
                  <a:lnTo>
                    <a:pt x="2004" y="2115"/>
                  </a:lnTo>
                  <a:lnTo>
                    <a:pt x="2000" y="2082"/>
                  </a:lnTo>
                  <a:lnTo>
                    <a:pt x="1996" y="2048"/>
                  </a:lnTo>
                  <a:lnTo>
                    <a:pt x="1991" y="2015"/>
                  </a:lnTo>
                  <a:lnTo>
                    <a:pt x="1986" y="1983"/>
                  </a:lnTo>
                  <a:lnTo>
                    <a:pt x="1979" y="1950"/>
                  </a:lnTo>
                  <a:lnTo>
                    <a:pt x="1972" y="1919"/>
                  </a:lnTo>
                  <a:lnTo>
                    <a:pt x="1964" y="1888"/>
                  </a:lnTo>
                  <a:lnTo>
                    <a:pt x="1956" y="1857"/>
                  </a:lnTo>
                  <a:lnTo>
                    <a:pt x="1947" y="1825"/>
                  </a:lnTo>
                  <a:lnTo>
                    <a:pt x="1937" y="1795"/>
                  </a:lnTo>
                  <a:lnTo>
                    <a:pt x="1925" y="1766"/>
                  </a:lnTo>
                  <a:lnTo>
                    <a:pt x="1914" y="1736"/>
                  </a:lnTo>
                  <a:lnTo>
                    <a:pt x="1902" y="1707"/>
                  </a:lnTo>
                  <a:lnTo>
                    <a:pt x="1890" y="1679"/>
                  </a:lnTo>
                  <a:lnTo>
                    <a:pt x="1876" y="1650"/>
                  </a:lnTo>
                  <a:lnTo>
                    <a:pt x="1863" y="1622"/>
                  </a:lnTo>
                  <a:lnTo>
                    <a:pt x="1848" y="1596"/>
                  </a:lnTo>
                  <a:lnTo>
                    <a:pt x="1818" y="1541"/>
                  </a:lnTo>
                  <a:lnTo>
                    <a:pt x="1786" y="1489"/>
                  </a:lnTo>
                  <a:lnTo>
                    <a:pt x="1751" y="1438"/>
                  </a:lnTo>
                  <a:lnTo>
                    <a:pt x="1716" y="1388"/>
                  </a:lnTo>
                  <a:lnTo>
                    <a:pt x="1678" y="1340"/>
                  </a:lnTo>
                  <a:lnTo>
                    <a:pt x="1638" y="1293"/>
                  </a:lnTo>
                  <a:lnTo>
                    <a:pt x="1596" y="1249"/>
                  </a:lnTo>
                  <a:lnTo>
                    <a:pt x="1554" y="1205"/>
                  </a:lnTo>
                  <a:lnTo>
                    <a:pt x="1510" y="1163"/>
                  </a:lnTo>
                  <a:lnTo>
                    <a:pt x="1465" y="1122"/>
                  </a:lnTo>
                  <a:lnTo>
                    <a:pt x="1419" y="1081"/>
                  </a:lnTo>
                  <a:lnTo>
                    <a:pt x="1371" y="1044"/>
                  </a:lnTo>
                  <a:lnTo>
                    <a:pt x="1323" y="1006"/>
                  </a:lnTo>
                  <a:lnTo>
                    <a:pt x="1274" y="970"/>
                  </a:lnTo>
                  <a:lnTo>
                    <a:pt x="1225" y="935"/>
                  </a:lnTo>
                  <a:lnTo>
                    <a:pt x="1175" y="902"/>
                  </a:lnTo>
                  <a:lnTo>
                    <a:pt x="1125" y="871"/>
                  </a:lnTo>
                  <a:lnTo>
                    <a:pt x="1074" y="839"/>
                  </a:lnTo>
                  <a:lnTo>
                    <a:pt x="1023" y="810"/>
                  </a:lnTo>
                  <a:lnTo>
                    <a:pt x="973" y="781"/>
                  </a:lnTo>
                  <a:lnTo>
                    <a:pt x="922" y="755"/>
                  </a:lnTo>
                  <a:lnTo>
                    <a:pt x="871" y="729"/>
                  </a:lnTo>
                  <a:lnTo>
                    <a:pt x="821" y="703"/>
                  </a:lnTo>
                  <a:lnTo>
                    <a:pt x="771" y="680"/>
                  </a:lnTo>
                  <a:lnTo>
                    <a:pt x="722" y="658"/>
                  </a:lnTo>
                  <a:lnTo>
                    <a:pt x="673" y="635"/>
                  </a:lnTo>
                  <a:lnTo>
                    <a:pt x="625" y="615"/>
                  </a:lnTo>
                  <a:lnTo>
                    <a:pt x="532" y="578"/>
                  </a:lnTo>
                  <a:lnTo>
                    <a:pt x="444" y="545"/>
                  </a:lnTo>
                  <a:lnTo>
                    <a:pt x="360" y="515"/>
                  </a:lnTo>
                  <a:lnTo>
                    <a:pt x="283" y="489"/>
                  </a:lnTo>
                  <a:lnTo>
                    <a:pt x="214" y="468"/>
                  </a:lnTo>
                  <a:lnTo>
                    <a:pt x="153" y="450"/>
                  </a:lnTo>
                  <a:lnTo>
                    <a:pt x="101" y="436"/>
                  </a:lnTo>
                  <a:lnTo>
                    <a:pt x="27" y="417"/>
                  </a:lnTo>
                  <a:lnTo>
                    <a:pt x="0" y="411"/>
                  </a:lnTo>
                  <a:lnTo>
                    <a:pt x="3" y="528"/>
                  </a:lnTo>
                  <a:lnTo>
                    <a:pt x="8" y="642"/>
                  </a:lnTo>
                  <a:lnTo>
                    <a:pt x="15" y="752"/>
                  </a:lnTo>
                  <a:lnTo>
                    <a:pt x="22" y="858"/>
                  </a:lnTo>
                  <a:lnTo>
                    <a:pt x="32" y="962"/>
                  </a:lnTo>
                  <a:lnTo>
                    <a:pt x="44" y="1062"/>
                  </a:lnTo>
                  <a:lnTo>
                    <a:pt x="56" y="1158"/>
                  </a:lnTo>
                  <a:lnTo>
                    <a:pt x="69" y="1252"/>
                  </a:lnTo>
                  <a:lnTo>
                    <a:pt x="85" y="1342"/>
                  </a:lnTo>
                  <a:lnTo>
                    <a:pt x="102" y="1429"/>
                  </a:lnTo>
                  <a:lnTo>
                    <a:pt x="121" y="1514"/>
                  </a:lnTo>
                  <a:lnTo>
                    <a:pt x="140" y="1594"/>
                  </a:lnTo>
                  <a:lnTo>
                    <a:pt x="160" y="1673"/>
                  </a:lnTo>
                  <a:lnTo>
                    <a:pt x="182" y="1748"/>
                  </a:lnTo>
                  <a:lnTo>
                    <a:pt x="204" y="1821"/>
                  </a:lnTo>
                  <a:lnTo>
                    <a:pt x="229" y="1890"/>
                  </a:lnTo>
                  <a:lnTo>
                    <a:pt x="253" y="1957"/>
                  </a:lnTo>
                  <a:lnTo>
                    <a:pt x="279" y="2022"/>
                  </a:lnTo>
                  <a:lnTo>
                    <a:pt x="307" y="2083"/>
                  </a:lnTo>
                  <a:lnTo>
                    <a:pt x="334" y="2141"/>
                  </a:lnTo>
                  <a:lnTo>
                    <a:pt x="363" y="2198"/>
                  </a:lnTo>
                  <a:lnTo>
                    <a:pt x="392" y="2251"/>
                  </a:lnTo>
                  <a:lnTo>
                    <a:pt x="422" y="2303"/>
                  </a:lnTo>
                  <a:lnTo>
                    <a:pt x="453" y="2352"/>
                  </a:lnTo>
                  <a:lnTo>
                    <a:pt x="484" y="2399"/>
                  </a:lnTo>
                  <a:lnTo>
                    <a:pt x="517" y="2443"/>
                  </a:lnTo>
                  <a:lnTo>
                    <a:pt x="549" y="2486"/>
                  </a:lnTo>
                  <a:lnTo>
                    <a:pt x="582" y="2526"/>
                  </a:lnTo>
                  <a:lnTo>
                    <a:pt x="616" y="2564"/>
                  </a:lnTo>
                  <a:lnTo>
                    <a:pt x="649" y="2599"/>
                  </a:lnTo>
                  <a:lnTo>
                    <a:pt x="684" y="2634"/>
                  </a:lnTo>
                  <a:lnTo>
                    <a:pt x="718" y="2666"/>
                  </a:lnTo>
                  <a:lnTo>
                    <a:pt x="754" y="2696"/>
                  </a:lnTo>
                  <a:lnTo>
                    <a:pt x="789" y="2724"/>
                  </a:lnTo>
                  <a:lnTo>
                    <a:pt x="824" y="2751"/>
                  </a:lnTo>
                  <a:lnTo>
                    <a:pt x="860" y="2776"/>
                  </a:lnTo>
                  <a:lnTo>
                    <a:pt x="895" y="2799"/>
                  </a:lnTo>
                  <a:lnTo>
                    <a:pt x="930" y="2820"/>
                  </a:lnTo>
                  <a:lnTo>
                    <a:pt x="966" y="2840"/>
                  </a:lnTo>
                  <a:lnTo>
                    <a:pt x="1002" y="2858"/>
                  </a:lnTo>
                  <a:lnTo>
                    <a:pt x="1038" y="2875"/>
                  </a:lnTo>
                  <a:lnTo>
                    <a:pt x="1072" y="2891"/>
                  </a:lnTo>
                  <a:lnTo>
                    <a:pt x="1108" y="2905"/>
                  </a:lnTo>
                  <a:lnTo>
                    <a:pt x="1142" y="2917"/>
                  </a:lnTo>
                  <a:lnTo>
                    <a:pt x="1177" y="2930"/>
                  </a:lnTo>
                  <a:lnTo>
                    <a:pt x="1212" y="2940"/>
                  </a:lnTo>
                  <a:lnTo>
                    <a:pt x="1245" y="2949"/>
                  </a:lnTo>
                  <a:lnTo>
                    <a:pt x="1278" y="2957"/>
                  </a:lnTo>
                  <a:lnTo>
                    <a:pt x="1312" y="2964"/>
                  </a:lnTo>
                  <a:lnTo>
                    <a:pt x="1344" y="2971"/>
                  </a:lnTo>
                  <a:lnTo>
                    <a:pt x="1376" y="2975"/>
                  </a:lnTo>
                  <a:lnTo>
                    <a:pt x="1407" y="2980"/>
                  </a:lnTo>
                  <a:lnTo>
                    <a:pt x="1438" y="2983"/>
                  </a:lnTo>
                  <a:lnTo>
                    <a:pt x="1467" y="2986"/>
                  </a:lnTo>
                  <a:lnTo>
                    <a:pt x="1525" y="2990"/>
                  </a:lnTo>
                  <a:lnTo>
                    <a:pt x="1579" y="2991"/>
                  </a:lnTo>
                  <a:lnTo>
                    <a:pt x="1629" y="2990"/>
                  </a:lnTo>
                  <a:lnTo>
                    <a:pt x="1674" y="2986"/>
                  </a:lnTo>
                  <a:lnTo>
                    <a:pt x="1717" y="2983"/>
                  </a:lnTo>
                  <a:lnTo>
                    <a:pt x="1681" y="3040"/>
                  </a:lnTo>
                  <a:lnTo>
                    <a:pt x="1647" y="3097"/>
                  </a:lnTo>
                  <a:lnTo>
                    <a:pt x="1614" y="3153"/>
                  </a:lnTo>
                  <a:lnTo>
                    <a:pt x="1583" y="3208"/>
                  </a:lnTo>
                  <a:lnTo>
                    <a:pt x="1553" y="3263"/>
                  </a:lnTo>
                  <a:lnTo>
                    <a:pt x="1525" y="3319"/>
                  </a:lnTo>
                  <a:lnTo>
                    <a:pt x="1498" y="3373"/>
                  </a:lnTo>
                  <a:lnTo>
                    <a:pt x="1471" y="3427"/>
                  </a:lnTo>
                  <a:lnTo>
                    <a:pt x="1447" y="3481"/>
                  </a:lnTo>
                  <a:lnTo>
                    <a:pt x="1425" y="3534"/>
                  </a:lnTo>
                  <a:lnTo>
                    <a:pt x="1402" y="3587"/>
                  </a:lnTo>
                  <a:lnTo>
                    <a:pt x="1381" y="3639"/>
                  </a:lnTo>
                  <a:lnTo>
                    <a:pt x="1362" y="3691"/>
                  </a:lnTo>
                  <a:lnTo>
                    <a:pt x="1343" y="3743"/>
                  </a:lnTo>
                  <a:lnTo>
                    <a:pt x="1326" y="3794"/>
                  </a:lnTo>
                  <a:lnTo>
                    <a:pt x="1311" y="3845"/>
                  </a:lnTo>
                  <a:lnTo>
                    <a:pt x="1295" y="3895"/>
                  </a:lnTo>
                  <a:lnTo>
                    <a:pt x="1282" y="3946"/>
                  </a:lnTo>
                  <a:lnTo>
                    <a:pt x="1270" y="3995"/>
                  </a:lnTo>
                  <a:lnTo>
                    <a:pt x="1257" y="4044"/>
                  </a:lnTo>
                  <a:lnTo>
                    <a:pt x="1247" y="4093"/>
                  </a:lnTo>
                  <a:lnTo>
                    <a:pt x="1237" y="4141"/>
                  </a:lnTo>
                  <a:lnTo>
                    <a:pt x="1229" y="4189"/>
                  </a:lnTo>
                  <a:lnTo>
                    <a:pt x="1222" y="4236"/>
                  </a:lnTo>
                  <a:lnTo>
                    <a:pt x="1215" y="4282"/>
                  </a:lnTo>
                  <a:lnTo>
                    <a:pt x="1209" y="4329"/>
                  </a:lnTo>
                  <a:lnTo>
                    <a:pt x="1205" y="4375"/>
                  </a:lnTo>
                  <a:lnTo>
                    <a:pt x="1200" y="4421"/>
                  </a:lnTo>
                  <a:lnTo>
                    <a:pt x="1198" y="4465"/>
                  </a:lnTo>
                  <a:lnTo>
                    <a:pt x="1196" y="4510"/>
                  </a:lnTo>
                  <a:lnTo>
                    <a:pt x="1195" y="4555"/>
                  </a:lnTo>
                  <a:lnTo>
                    <a:pt x="1195" y="4598"/>
                  </a:lnTo>
                  <a:lnTo>
                    <a:pt x="1195" y="4641"/>
                  </a:lnTo>
                  <a:lnTo>
                    <a:pt x="1196" y="4684"/>
                  </a:lnTo>
                  <a:lnTo>
                    <a:pt x="1198" y="4726"/>
                  </a:lnTo>
                  <a:lnTo>
                    <a:pt x="1200" y="4768"/>
                  </a:lnTo>
                  <a:lnTo>
                    <a:pt x="1205" y="4809"/>
                  </a:lnTo>
                  <a:lnTo>
                    <a:pt x="1208" y="4850"/>
                  </a:lnTo>
                  <a:lnTo>
                    <a:pt x="1214" y="4890"/>
                  </a:lnTo>
                  <a:lnTo>
                    <a:pt x="1219" y="4931"/>
                  </a:lnTo>
                  <a:lnTo>
                    <a:pt x="1225" y="4970"/>
                  </a:lnTo>
                  <a:lnTo>
                    <a:pt x="1232" y="5009"/>
                  </a:lnTo>
                  <a:lnTo>
                    <a:pt x="1239" y="5048"/>
                  </a:lnTo>
                  <a:lnTo>
                    <a:pt x="1247" y="5086"/>
                  </a:lnTo>
                  <a:lnTo>
                    <a:pt x="1265" y="5160"/>
                  </a:lnTo>
                  <a:lnTo>
                    <a:pt x="1284" y="5233"/>
                  </a:lnTo>
                  <a:lnTo>
                    <a:pt x="1306" y="5303"/>
                  </a:lnTo>
                  <a:lnTo>
                    <a:pt x="1329" y="5372"/>
                  </a:lnTo>
                  <a:lnTo>
                    <a:pt x="1354" y="5438"/>
                  </a:lnTo>
                  <a:lnTo>
                    <a:pt x="1380" y="5503"/>
                  </a:lnTo>
                  <a:lnTo>
                    <a:pt x="1408" y="5565"/>
                  </a:lnTo>
                  <a:lnTo>
                    <a:pt x="1437" y="5625"/>
                  </a:lnTo>
                  <a:lnTo>
                    <a:pt x="1466" y="5685"/>
                  </a:lnTo>
                  <a:lnTo>
                    <a:pt x="1496" y="5740"/>
                  </a:lnTo>
                  <a:lnTo>
                    <a:pt x="1446" y="5748"/>
                  </a:lnTo>
                  <a:lnTo>
                    <a:pt x="1397" y="5757"/>
                  </a:lnTo>
                  <a:lnTo>
                    <a:pt x="1348" y="5767"/>
                  </a:lnTo>
                  <a:lnTo>
                    <a:pt x="1300" y="5777"/>
                  </a:lnTo>
                  <a:lnTo>
                    <a:pt x="1253" y="5789"/>
                  </a:lnTo>
                  <a:lnTo>
                    <a:pt x="1207" y="5800"/>
                  </a:lnTo>
                  <a:lnTo>
                    <a:pt x="1162" y="5814"/>
                  </a:lnTo>
                  <a:lnTo>
                    <a:pt x="1119" y="5827"/>
                  </a:lnTo>
                  <a:lnTo>
                    <a:pt x="1077" y="5841"/>
                  </a:lnTo>
                  <a:lnTo>
                    <a:pt x="1035" y="5856"/>
                  </a:lnTo>
                  <a:lnTo>
                    <a:pt x="995" y="5872"/>
                  </a:lnTo>
                  <a:lnTo>
                    <a:pt x="956" y="5887"/>
                  </a:lnTo>
                  <a:lnTo>
                    <a:pt x="919" y="5904"/>
                  </a:lnTo>
                  <a:lnTo>
                    <a:pt x="882" y="5922"/>
                  </a:lnTo>
                  <a:lnTo>
                    <a:pt x="848" y="5940"/>
                  </a:lnTo>
                  <a:lnTo>
                    <a:pt x="814" y="5958"/>
                  </a:lnTo>
                  <a:lnTo>
                    <a:pt x="782" y="5977"/>
                  </a:lnTo>
                  <a:lnTo>
                    <a:pt x="752" y="5997"/>
                  </a:lnTo>
                  <a:lnTo>
                    <a:pt x="723" y="6017"/>
                  </a:lnTo>
                  <a:lnTo>
                    <a:pt x="695" y="6037"/>
                  </a:lnTo>
                  <a:lnTo>
                    <a:pt x="669" y="6058"/>
                  </a:lnTo>
                  <a:lnTo>
                    <a:pt x="645" y="6080"/>
                  </a:lnTo>
                  <a:lnTo>
                    <a:pt x="623" y="6102"/>
                  </a:lnTo>
                  <a:lnTo>
                    <a:pt x="601" y="6125"/>
                  </a:lnTo>
                  <a:lnTo>
                    <a:pt x="582" y="6147"/>
                  </a:lnTo>
                  <a:lnTo>
                    <a:pt x="565" y="6171"/>
                  </a:lnTo>
                  <a:lnTo>
                    <a:pt x="550" y="6194"/>
                  </a:lnTo>
                  <a:lnTo>
                    <a:pt x="536" y="6219"/>
                  </a:lnTo>
                  <a:lnTo>
                    <a:pt x="524" y="6243"/>
                  </a:lnTo>
                  <a:lnTo>
                    <a:pt x="514" y="6268"/>
                  </a:lnTo>
                  <a:lnTo>
                    <a:pt x="507" y="6292"/>
                  </a:lnTo>
                  <a:lnTo>
                    <a:pt x="501" y="6318"/>
                  </a:lnTo>
                  <a:lnTo>
                    <a:pt x="3395" y="6318"/>
                  </a:lnTo>
                  <a:lnTo>
                    <a:pt x="3389" y="6292"/>
                  </a:lnTo>
                  <a:lnTo>
                    <a:pt x="3381" y="6266"/>
                  </a:lnTo>
                  <a:lnTo>
                    <a:pt x="3370" y="6240"/>
                  </a:lnTo>
                  <a:lnTo>
                    <a:pt x="3358" y="6214"/>
                  </a:lnTo>
                  <a:lnTo>
                    <a:pt x="3343" y="6190"/>
                  </a:lnTo>
                  <a:lnTo>
                    <a:pt x="3327" y="6165"/>
                  </a:lnTo>
                  <a:lnTo>
                    <a:pt x="3309" y="6141"/>
                  </a:lnTo>
                  <a:lnTo>
                    <a:pt x="3287" y="6117"/>
                  </a:lnTo>
                  <a:lnTo>
                    <a:pt x="3265" y="6094"/>
                  </a:lnTo>
                  <a:lnTo>
                    <a:pt x="3242" y="6072"/>
                  </a:lnTo>
                  <a:lnTo>
                    <a:pt x="3216" y="6049"/>
                  </a:lnTo>
                  <a:lnTo>
                    <a:pt x="3188" y="6028"/>
                  </a:lnTo>
                  <a:lnTo>
                    <a:pt x="3158" y="6007"/>
                  </a:lnTo>
                  <a:lnTo>
                    <a:pt x="3128" y="5986"/>
                  </a:lnTo>
                  <a:lnTo>
                    <a:pt x="3094" y="5966"/>
                  </a:lnTo>
                  <a:lnTo>
                    <a:pt x="3061" y="5947"/>
                  </a:lnTo>
                  <a:lnTo>
                    <a:pt x="3024" y="5928"/>
                  </a:lnTo>
                  <a:lnTo>
                    <a:pt x="2987" y="5909"/>
                  </a:lnTo>
                  <a:lnTo>
                    <a:pt x="2948" y="5892"/>
                  </a:lnTo>
                  <a:lnTo>
                    <a:pt x="2908" y="5874"/>
                  </a:lnTo>
                  <a:lnTo>
                    <a:pt x="2867" y="5858"/>
                  </a:lnTo>
                  <a:lnTo>
                    <a:pt x="2825" y="5843"/>
                  </a:lnTo>
                  <a:lnTo>
                    <a:pt x="2780" y="5828"/>
                  </a:lnTo>
                  <a:lnTo>
                    <a:pt x="2735" y="5814"/>
                  </a:lnTo>
                  <a:lnTo>
                    <a:pt x="2688" y="5800"/>
                  </a:lnTo>
                  <a:lnTo>
                    <a:pt x="2640" y="5788"/>
                  </a:lnTo>
                  <a:lnTo>
                    <a:pt x="2593" y="5777"/>
                  </a:lnTo>
                  <a:lnTo>
                    <a:pt x="2542" y="5766"/>
                  </a:lnTo>
                  <a:lnTo>
                    <a:pt x="2492" y="5756"/>
                  </a:lnTo>
                  <a:lnTo>
                    <a:pt x="2440" y="5747"/>
                  </a:lnTo>
                  <a:lnTo>
                    <a:pt x="2387" y="5738"/>
                  </a:lnTo>
                  <a:lnTo>
                    <a:pt x="2334" y="57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340543" y="4087546"/>
            <a:ext cx="468000" cy="1300527"/>
            <a:chOff x="3278632" y="4497121"/>
            <a:chExt cx="468000" cy="1300527"/>
          </a:xfrm>
        </p:grpSpPr>
        <p:grpSp>
          <p:nvGrpSpPr>
            <p:cNvPr id="65" name="组合 64"/>
            <p:cNvGrpSpPr/>
            <p:nvPr/>
          </p:nvGrpSpPr>
          <p:grpSpPr>
            <a:xfrm>
              <a:off x="3278632" y="4497121"/>
              <a:ext cx="468000" cy="1300527"/>
              <a:chOff x="3278632" y="4497121"/>
              <a:chExt cx="468000" cy="1300527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410917" y="5581648"/>
                <a:ext cx="216000" cy="216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flipV="1">
                <a:off x="3517465" y="5058740"/>
                <a:ext cx="0" cy="540000"/>
              </a:xfrm>
              <a:prstGeom prst="line">
                <a:avLst/>
              </a:prstGeom>
              <a:ln w="158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泪滴形 41"/>
              <p:cNvSpPr>
                <a:spLocks noChangeAspect="1"/>
              </p:cNvSpPr>
              <p:nvPr/>
            </p:nvSpPr>
            <p:spPr>
              <a:xfrm rot="8100000">
                <a:off x="3278632" y="4497121"/>
                <a:ext cx="468000" cy="468000"/>
              </a:xfrm>
              <a:prstGeom prst="teardrop">
                <a:avLst>
                  <a:gd name="adj" fmla="val 189133"/>
                </a:avLst>
              </a:prstGeom>
              <a:solidFill>
                <a:srgbClr val="FFA200"/>
              </a:solidFill>
              <a:ln>
                <a:noFill/>
              </a:ln>
              <a:effectLst>
                <a:outerShdw blurRad="50800" dist="38100" dir="16200000" rotWithShape="0">
                  <a:schemeClr val="bg2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KSO_Shape"/>
            <p:cNvSpPr/>
            <p:nvPr/>
          </p:nvSpPr>
          <p:spPr>
            <a:xfrm>
              <a:off x="3373925" y="4568995"/>
              <a:ext cx="252992" cy="394724"/>
            </a:xfrm>
            <a:custGeom>
              <a:avLst/>
              <a:gdLst>
                <a:gd name="connsiteX0" fmla="*/ 588566 w 1536700"/>
                <a:gd name="connsiteY0" fmla="*/ 2172931 h 2555648"/>
                <a:gd name="connsiteX1" fmla="*/ 588566 w 1536700"/>
                <a:gd name="connsiteY1" fmla="*/ 2232462 h 2555648"/>
                <a:gd name="connsiteX2" fmla="*/ 948135 w 1536700"/>
                <a:gd name="connsiteY2" fmla="*/ 2232462 h 2555648"/>
                <a:gd name="connsiteX3" fmla="*/ 948135 w 1536700"/>
                <a:gd name="connsiteY3" fmla="*/ 2172931 h 2555648"/>
                <a:gd name="connsiteX4" fmla="*/ 588566 w 1536700"/>
                <a:gd name="connsiteY4" fmla="*/ 2014319 h 2555648"/>
                <a:gd name="connsiteX5" fmla="*/ 588566 w 1536700"/>
                <a:gd name="connsiteY5" fmla="*/ 2073850 h 2555648"/>
                <a:gd name="connsiteX6" fmla="*/ 948135 w 1536700"/>
                <a:gd name="connsiteY6" fmla="*/ 2073850 h 2555648"/>
                <a:gd name="connsiteX7" fmla="*/ 948135 w 1536700"/>
                <a:gd name="connsiteY7" fmla="*/ 2014319 h 2555648"/>
                <a:gd name="connsiteX8" fmla="*/ 439655 w 1536700"/>
                <a:gd name="connsiteY8" fmla="*/ 1865655 h 2555648"/>
                <a:gd name="connsiteX9" fmla="*/ 1097045 w 1536700"/>
                <a:gd name="connsiteY9" fmla="*/ 1865655 h 2555648"/>
                <a:gd name="connsiteX10" fmla="*/ 1189236 w 1536700"/>
                <a:gd name="connsiteY10" fmla="*/ 1953225 h 2555648"/>
                <a:gd name="connsiteX11" fmla="*/ 1097045 w 1536700"/>
                <a:gd name="connsiteY11" fmla="*/ 2040795 h 2555648"/>
                <a:gd name="connsiteX12" fmla="*/ 1189236 w 1536700"/>
                <a:gd name="connsiteY12" fmla="*/ 2128365 h 2555648"/>
                <a:gd name="connsiteX13" fmla="*/ 1097045 w 1536700"/>
                <a:gd name="connsiteY13" fmla="*/ 2215935 h 2555648"/>
                <a:gd name="connsiteX14" fmla="*/ 1189236 w 1536700"/>
                <a:gd name="connsiteY14" fmla="*/ 2303505 h 2555648"/>
                <a:gd name="connsiteX15" fmla="*/ 1097045 w 1536700"/>
                <a:gd name="connsiteY15" fmla="*/ 2391075 h 2555648"/>
                <a:gd name="connsiteX16" fmla="*/ 948071 w 1536700"/>
                <a:gd name="connsiteY16" fmla="*/ 2391075 h 2555648"/>
                <a:gd name="connsiteX17" fmla="*/ 937297 w 1536700"/>
                <a:gd name="connsiteY17" fmla="*/ 2444188 h 2555648"/>
                <a:gd name="connsiteX18" fmla="*/ 768350 w 1536700"/>
                <a:gd name="connsiteY18" fmla="*/ 2555648 h 2555648"/>
                <a:gd name="connsiteX19" fmla="*/ 599403 w 1536700"/>
                <a:gd name="connsiteY19" fmla="*/ 2444188 h 2555648"/>
                <a:gd name="connsiteX20" fmla="*/ 588630 w 1536700"/>
                <a:gd name="connsiteY20" fmla="*/ 2391075 h 2555648"/>
                <a:gd name="connsiteX21" fmla="*/ 439655 w 1536700"/>
                <a:gd name="connsiteY21" fmla="*/ 2391075 h 2555648"/>
                <a:gd name="connsiteX22" fmla="*/ 347464 w 1536700"/>
                <a:gd name="connsiteY22" fmla="*/ 2303505 h 2555648"/>
                <a:gd name="connsiteX23" fmla="*/ 439655 w 1536700"/>
                <a:gd name="connsiteY23" fmla="*/ 2215935 h 2555648"/>
                <a:gd name="connsiteX24" fmla="*/ 347464 w 1536700"/>
                <a:gd name="connsiteY24" fmla="*/ 2128365 h 2555648"/>
                <a:gd name="connsiteX25" fmla="*/ 439655 w 1536700"/>
                <a:gd name="connsiteY25" fmla="*/ 2040795 h 2555648"/>
                <a:gd name="connsiteX26" fmla="*/ 347464 w 1536700"/>
                <a:gd name="connsiteY26" fmla="*/ 1953225 h 2555648"/>
                <a:gd name="connsiteX27" fmla="*/ 439655 w 1536700"/>
                <a:gd name="connsiteY27" fmla="*/ 1865655 h 2555648"/>
                <a:gd name="connsiteX28" fmla="*/ 768350 w 1536700"/>
                <a:gd name="connsiteY28" fmla="*/ 0 h 2555648"/>
                <a:gd name="connsiteX29" fmla="*/ 1536700 w 1536700"/>
                <a:gd name="connsiteY29" fmla="*/ 770343 h 2555648"/>
                <a:gd name="connsiteX30" fmla="*/ 1521090 w 1536700"/>
                <a:gd name="connsiteY30" fmla="*/ 925594 h 2555648"/>
                <a:gd name="connsiteX31" fmla="*/ 1491688 w 1536700"/>
                <a:gd name="connsiteY31" fmla="*/ 1020556 h 2555648"/>
                <a:gd name="connsiteX32" fmla="*/ 1491950 w 1536700"/>
                <a:gd name="connsiteY32" fmla="*/ 1020556 h 2555648"/>
                <a:gd name="connsiteX33" fmla="*/ 1140478 w 1536700"/>
                <a:gd name="connsiteY33" fmla="*/ 1823920 h 2555648"/>
                <a:gd name="connsiteX34" fmla="*/ 396222 w 1536700"/>
                <a:gd name="connsiteY34" fmla="*/ 1823920 h 2555648"/>
                <a:gd name="connsiteX35" fmla="*/ 44750 w 1536700"/>
                <a:gd name="connsiteY35" fmla="*/ 1020556 h 2555648"/>
                <a:gd name="connsiteX36" fmla="*/ 45012 w 1536700"/>
                <a:gd name="connsiteY36" fmla="*/ 1020556 h 2555648"/>
                <a:gd name="connsiteX37" fmla="*/ 15610 w 1536700"/>
                <a:gd name="connsiteY37" fmla="*/ 925594 h 2555648"/>
                <a:gd name="connsiteX38" fmla="*/ 0 w 1536700"/>
                <a:gd name="connsiteY38" fmla="*/ 770343 h 2555648"/>
                <a:gd name="connsiteX39" fmla="*/ 768350 w 1536700"/>
                <a:gd name="connsiteY39" fmla="*/ 0 h 25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36700" h="2555648">
                  <a:moveTo>
                    <a:pt x="588566" y="2172931"/>
                  </a:moveTo>
                  <a:lnTo>
                    <a:pt x="588566" y="2232462"/>
                  </a:lnTo>
                  <a:lnTo>
                    <a:pt x="948135" y="2232462"/>
                  </a:lnTo>
                  <a:lnTo>
                    <a:pt x="948135" y="2172931"/>
                  </a:lnTo>
                  <a:close/>
                  <a:moveTo>
                    <a:pt x="588566" y="2014319"/>
                  </a:moveTo>
                  <a:lnTo>
                    <a:pt x="588566" y="2073850"/>
                  </a:lnTo>
                  <a:lnTo>
                    <a:pt x="948135" y="2073850"/>
                  </a:lnTo>
                  <a:lnTo>
                    <a:pt x="948135" y="2014319"/>
                  </a:lnTo>
                  <a:close/>
                  <a:moveTo>
                    <a:pt x="439655" y="1865655"/>
                  </a:moveTo>
                  <a:lnTo>
                    <a:pt x="1097045" y="1865655"/>
                  </a:lnTo>
                  <a:cubicBezTo>
                    <a:pt x="1147961" y="1865655"/>
                    <a:pt x="1189236" y="1904861"/>
                    <a:pt x="1189236" y="1953225"/>
                  </a:cubicBezTo>
                  <a:cubicBezTo>
                    <a:pt x="1189236" y="2001589"/>
                    <a:pt x="1147961" y="2040795"/>
                    <a:pt x="1097045" y="2040795"/>
                  </a:cubicBezTo>
                  <a:cubicBezTo>
                    <a:pt x="1147961" y="2040795"/>
                    <a:pt x="1189236" y="2080001"/>
                    <a:pt x="1189236" y="2128365"/>
                  </a:cubicBezTo>
                  <a:cubicBezTo>
                    <a:pt x="1189236" y="2176729"/>
                    <a:pt x="1147961" y="2215935"/>
                    <a:pt x="1097045" y="2215935"/>
                  </a:cubicBezTo>
                  <a:cubicBezTo>
                    <a:pt x="1147961" y="2215935"/>
                    <a:pt x="1189236" y="2255141"/>
                    <a:pt x="1189236" y="2303505"/>
                  </a:cubicBezTo>
                  <a:cubicBezTo>
                    <a:pt x="1189236" y="2351869"/>
                    <a:pt x="1147961" y="2391075"/>
                    <a:pt x="1097045" y="2391075"/>
                  </a:cubicBezTo>
                  <a:lnTo>
                    <a:pt x="948071" y="2391075"/>
                  </a:lnTo>
                  <a:lnTo>
                    <a:pt x="937297" y="2444188"/>
                  </a:lnTo>
                  <a:cubicBezTo>
                    <a:pt x="909462" y="2509689"/>
                    <a:pt x="844299" y="2555648"/>
                    <a:pt x="768350" y="2555648"/>
                  </a:cubicBezTo>
                  <a:cubicBezTo>
                    <a:pt x="692402" y="2555648"/>
                    <a:pt x="627238" y="2509689"/>
                    <a:pt x="599403" y="2444188"/>
                  </a:cubicBezTo>
                  <a:lnTo>
                    <a:pt x="588630" y="2391075"/>
                  </a:lnTo>
                  <a:lnTo>
                    <a:pt x="439655" y="2391075"/>
                  </a:lnTo>
                  <a:cubicBezTo>
                    <a:pt x="388739" y="2391075"/>
                    <a:pt x="347464" y="2351869"/>
                    <a:pt x="347464" y="2303505"/>
                  </a:cubicBezTo>
                  <a:cubicBezTo>
                    <a:pt x="347464" y="2255141"/>
                    <a:pt x="388739" y="2215935"/>
                    <a:pt x="439655" y="2215935"/>
                  </a:cubicBezTo>
                  <a:cubicBezTo>
                    <a:pt x="388739" y="2215935"/>
                    <a:pt x="347464" y="2176729"/>
                    <a:pt x="347464" y="2128365"/>
                  </a:cubicBezTo>
                  <a:cubicBezTo>
                    <a:pt x="347464" y="2080001"/>
                    <a:pt x="388739" y="2040795"/>
                    <a:pt x="439655" y="2040795"/>
                  </a:cubicBezTo>
                  <a:cubicBezTo>
                    <a:pt x="388739" y="2040795"/>
                    <a:pt x="347464" y="2001589"/>
                    <a:pt x="347464" y="1953225"/>
                  </a:cubicBezTo>
                  <a:cubicBezTo>
                    <a:pt x="347464" y="1904861"/>
                    <a:pt x="388739" y="1865655"/>
                    <a:pt x="439655" y="1865655"/>
                  </a:cubicBezTo>
                  <a:close/>
                  <a:moveTo>
                    <a:pt x="768350" y="0"/>
                  </a:moveTo>
                  <a:cubicBezTo>
                    <a:pt x="1192698" y="0"/>
                    <a:pt x="1536700" y="344894"/>
                    <a:pt x="1536700" y="770343"/>
                  </a:cubicBezTo>
                  <a:cubicBezTo>
                    <a:pt x="1536700" y="823524"/>
                    <a:pt x="1531325" y="875447"/>
                    <a:pt x="1521090" y="925594"/>
                  </a:cubicBezTo>
                  <a:lnTo>
                    <a:pt x="1491688" y="1020556"/>
                  </a:lnTo>
                  <a:lnTo>
                    <a:pt x="1491950" y="1020556"/>
                  </a:lnTo>
                  <a:lnTo>
                    <a:pt x="1140478" y="1823920"/>
                  </a:lnTo>
                  <a:lnTo>
                    <a:pt x="396222" y="1823920"/>
                  </a:lnTo>
                  <a:lnTo>
                    <a:pt x="44750" y="1020556"/>
                  </a:lnTo>
                  <a:lnTo>
                    <a:pt x="45012" y="1020556"/>
                  </a:lnTo>
                  <a:lnTo>
                    <a:pt x="15610" y="925594"/>
                  </a:lnTo>
                  <a:cubicBezTo>
                    <a:pt x="5375" y="875447"/>
                    <a:pt x="0" y="823524"/>
                    <a:pt x="0" y="770343"/>
                  </a:cubicBezTo>
                  <a:cubicBezTo>
                    <a:pt x="0" y="344894"/>
                    <a:pt x="344002" y="0"/>
                    <a:pt x="7683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229364" y="3706701"/>
            <a:ext cx="468000" cy="1674739"/>
            <a:chOff x="4296039" y="4116276"/>
            <a:chExt cx="468000" cy="1674739"/>
          </a:xfrm>
        </p:grpSpPr>
        <p:sp>
          <p:nvSpPr>
            <p:cNvPr id="25" name="椭圆 24"/>
            <p:cNvSpPr/>
            <p:nvPr/>
          </p:nvSpPr>
          <p:spPr>
            <a:xfrm>
              <a:off x="4428784" y="5575015"/>
              <a:ext cx="216000" cy="216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V="1">
              <a:off x="4531603" y="4747307"/>
              <a:ext cx="0" cy="828000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泪滴形 38"/>
            <p:cNvSpPr>
              <a:spLocks noChangeAspect="1"/>
            </p:cNvSpPr>
            <p:nvPr/>
          </p:nvSpPr>
          <p:spPr>
            <a:xfrm rot="8100000">
              <a:off x="4296039" y="4116276"/>
              <a:ext cx="468000" cy="468000"/>
            </a:xfrm>
            <a:prstGeom prst="teardrop">
              <a:avLst>
                <a:gd name="adj" fmla="val 189133"/>
              </a:avLst>
            </a:prstGeom>
            <a:solidFill>
              <a:srgbClr val="FFA200"/>
            </a:solidFill>
            <a:ln>
              <a:noFill/>
            </a:ln>
            <a:effectLst>
              <a:outerShdw blurRad="50800" dist="38100" dir="16200000" rotWithShape="0">
                <a:schemeClr val="bg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KSO_Shape"/>
            <p:cNvSpPr>
              <a:spLocks/>
            </p:cNvSpPr>
            <p:nvPr/>
          </p:nvSpPr>
          <p:spPr bwMode="auto">
            <a:xfrm>
              <a:off x="4363284" y="4198758"/>
              <a:ext cx="339569" cy="316301"/>
            </a:xfrm>
            <a:custGeom>
              <a:avLst/>
              <a:gdLst>
                <a:gd name="T0" fmla="*/ 492056 w 5273"/>
                <a:gd name="T1" fmla="*/ 367403 h 3486"/>
                <a:gd name="T2" fmla="*/ 674499 w 5273"/>
                <a:gd name="T3" fmla="*/ 294357 h 3486"/>
                <a:gd name="T4" fmla="*/ 1406803 w 5273"/>
                <a:gd name="T5" fmla="*/ 0 h 3486"/>
                <a:gd name="T6" fmla="*/ 1406803 w 5273"/>
                <a:gd name="T7" fmla="*/ 588352 h 3486"/>
                <a:gd name="T8" fmla="*/ 1406803 w 5273"/>
                <a:gd name="T9" fmla="*/ 1176704 h 3486"/>
                <a:gd name="T10" fmla="*/ 674499 w 5273"/>
                <a:gd name="T11" fmla="*/ 882709 h 3486"/>
                <a:gd name="T12" fmla="*/ 500004 w 5273"/>
                <a:gd name="T13" fmla="*/ 812555 h 3486"/>
                <a:gd name="T14" fmla="*/ 613444 w 5273"/>
                <a:gd name="T15" fmla="*/ 1260599 h 3486"/>
                <a:gd name="T16" fmla="*/ 266982 w 5273"/>
                <a:gd name="T17" fmla="*/ 1260599 h 3486"/>
                <a:gd name="T18" fmla="*/ 152819 w 5273"/>
                <a:gd name="T19" fmla="*/ 809662 h 3486"/>
                <a:gd name="T20" fmla="*/ 0 w 5273"/>
                <a:gd name="T21" fmla="*/ 809662 h 3486"/>
                <a:gd name="T22" fmla="*/ 0 w 5273"/>
                <a:gd name="T23" fmla="*/ 367403 h 3486"/>
                <a:gd name="T24" fmla="*/ 492056 w 5273"/>
                <a:gd name="T25" fmla="*/ 367403 h 3486"/>
                <a:gd name="T26" fmla="*/ 492056 w 5273"/>
                <a:gd name="T27" fmla="*/ 367403 h 3486"/>
                <a:gd name="T28" fmla="*/ 1583104 w 5273"/>
                <a:gd name="T29" fmla="*/ 814363 h 3486"/>
                <a:gd name="T30" fmla="*/ 1856951 w 5273"/>
                <a:gd name="T31" fmla="*/ 908745 h 3486"/>
                <a:gd name="T32" fmla="*/ 1816849 w 5273"/>
                <a:gd name="T33" fmla="*/ 1024463 h 3486"/>
                <a:gd name="T34" fmla="*/ 1543364 w 5273"/>
                <a:gd name="T35" fmla="*/ 929719 h 3486"/>
                <a:gd name="T36" fmla="*/ 1583104 w 5273"/>
                <a:gd name="T37" fmla="*/ 814363 h 3486"/>
                <a:gd name="T38" fmla="*/ 1583104 w 5273"/>
                <a:gd name="T39" fmla="*/ 814363 h 3486"/>
                <a:gd name="T40" fmla="*/ 1552757 w 5273"/>
                <a:gd name="T41" fmla="*/ 251686 h 3486"/>
                <a:gd name="T42" fmla="*/ 1826242 w 5273"/>
                <a:gd name="T43" fmla="*/ 156219 h 3486"/>
                <a:gd name="T44" fmla="*/ 1866344 w 5273"/>
                <a:gd name="T45" fmla="*/ 271575 h 3486"/>
                <a:gd name="T46" fmla="*/ 1593581 w 5273"/>
                <a:gd name="T47" fmla="*/ 367403 h 3486"/>
                <a:gd name="T48" fmla="*/ 1552757 w 5273"/>
                <a:gd name="T49" fmla="*/ 251686 h 3486"/>
                <a:gd name="T50" fmla="*/ 1552757 w 5273"/>
                <a:gd name="T51" fmla="*/ 251686 h 3486"/>
                <a:gd name="T52" fmla="*/ 1615619 w 5273"/>
                <a:gd name="T53" fmla="*/ 533024 h 3486"/>
                <a:gd name="T54" fmla="*/ 1905000 w 5273"/>
                <a:gd name="T55" fmla="*/ 533024 h 3486"/>
                <a:gd name="T56" fmla="*/ 1905000 w 5273"/>
                <a:gd name="T57" fmla="*/ 655251 h 3486"/>
                <a:gd name="T58" fmla="*/ 1615619 w 5273"/>
                <a:gd name="T59" fmla="*/ 655251 h 3486"/>
                <a:gd name="T60" fmla="*/ 1615619 w 5273"/>
                <a:gd name="T61" fmla="*/ 533024 h 34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273" h="3486">
                  <a:moveTo>
                    <a:pt x="1362" y="1016"/>
                  </a:moveTo>
                  <a:lnTo>
                    <a:pt x="1867" y="814"/>
                  </a:lnTo>
                  <a:lnTo>
                    <a:pt x="3894" y="0"/>
                  </a:lnTo>
                  <a:lnTo>
                    <a:pt x="3894" y="1627"/>
                  </a:lnTo>
                  <a:lnTo>
                    <a:pt x="3894" y="3254"/>
                  </a:lnTo>
                  <a:lnTo>
                    <a:pt x="1867" y="2441"/>
                  </a:lnTo>
                  <a:lnTo>
                    <a:pt x="1384" y="2247"/>
                  </a:lnTo>
                  <a:lnTo>
                    <a:pt x="1698" y="3486"/>
                  </a:lnTo>
                  <a:lnTo>
                    <a:pt x="739" y="3486"/>
                  </a:lnTo>
                  <a:lnTo>
                    <a:pt x="423" y="2239"/>
                  </a:lnTo>
                  <a:lnTo>
                    <a:pt x="0" y="2239"/>
                  </a:lnTo>
                  <a:lnTo>
                    <a:pt x="0" y="1016"/>
                  </a:lnTo>
                  <a:lnTo>
                    <a:pt x="1362" y="1016"/>
                  </a:lnTo>
                  <a:close/>
                  <a:moveTo>
                    <a:pt x="4382" y="2252"/>
                  </a:moveTo>
                  <a:lnTo>
                    <a:pt x="5140" y="2513"/>
                  </a:lnTo>
                  <a:lnTo>
                    <a:pt x="5029" y="2833"/>
                  </a:lnTo>
                  <a:lnTo>
                    <a:pt x="4272" y="2571"/>
                  </a:lnTo>
                  <a:lnTo>
                    <a:pt x="4382" y="2252"/>
                  </a:lnTo>
                  <a:close/>
                  <a:moveTo>
                    <a:pt x="4298" y="696"/>
                  </a:moveTo>
                  <a:lnTo>
                    <a:pt x="5055" y="432"/>
                  </a:lnTo>
                  <a:lnTo>
                    <a:pt x="5166" y="751"/>
                  </a:lnTo>
                  <a:lnTo>
                    <a:pt x="4411" y="1016"/>
                  </a:lnTo>
                  <a:lnTo>
                    <a:pt x="4298" y="696"/>
                  </a:lnTo>
                  <a:close/>
                  <a:moveTo>
                    <a:pt x="4472" y="1474"/>
                  </a:moveTo>
                  <a:lnTo>
                    <a:pt x="5273" y="1474"/>
                  </a:lnTo>
                  <a:lnTo>
                    <a:pt x="5273" y="1812"/>
                  </a:lnTo>
                  <a:lnTo>
                    <a:pt x="4472" y="1812"/>
                  </a:lnTo>
                  <a:lnTo>
                    <a:pt x="4472" y="14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324000" y="1260000"/>
            <a:ext cx="8425364" cy="571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</a:pPr>
            <a:r>
              <a:rPr lang="zh-CN" altLang="en-US" b="1" kern="1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七</a:t>
            </a:r>
            <a:r>
              <a:rPr lang="zh-CN" altLang="en-US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、单击此处</a:t>
            </a:r>
            <a:r>
              <a:rPr lang="zh-CN" altLang="en-US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添加标题</a:t>
            </a:r>
            <a:endParaRPr lang="zh-CN" altLang="en-US" b="1" kern="1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6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000" y="1764000"/>
            <a:ext cx="84253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关于图标的个别说明：以前我一直认为 图表就应该按照实际数据来完全做出来。其实后来一些经验告诉我，除非你是要做非常严谨的学术报告，要对实际数据进行分析讲解，否则你的图表可以用各种形式表达出来。峰值的高低和比例不一定非要按照实际数据来。只要大家能看懂你想表达的目的就行。也就是说，只要让图形的峰值高低和数据大小有对应，再标明每个峰值对应的含义和数值就好。然后你就会发现你可以创造出别样风格的图表来。</a:t>
            </a:r>
            <a:endParaRPr lang="zh-CN" altLang="en-US" sz="1600" kern="1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11613" y="3640359"/>
            <a:ext cx="7950676" cy="2360569"/>
            <a:chOff x="619897" y="3040534"/>
            <a:chExt cx="7631623" cy="2913662"/>
          </a:xfrm>
        </p:grpSpPr>
        <p:grpSp>
          <p:nvGrpSpPr>
            <p:cNvPr id="4" name="组合 3"/>
            <p:cNvGrpSpPr/>
            <p:nvPr/>
          </p:nvGrpSpPr>
          <p:grpSpPr>
            <a:xfrm>
              <a:off x="619897" y="4561021"/>
              <a:ext cx="1620000" cy="1393175"/>
              <a:chOff x="1184366" y="3069806"/>
              <a:chExt cx="1120088" cy="1715589"/>
            </a:xfrm>
          </p:grpSpPr>
          <p:sp>
            <p:nvSpPr>
              <p:cNvPr id="5" name="直角三角形 4"/>
              <p:cNvSpPr/>
              <p:nvPr/>
            </p:nvSpPr>
            <p:spPr>
              <a:xfrm>
                <a:off x="1747106" y="3069806"/>
                <a:ext cx="557348" cy="1715589"/>
              </a:xfrm>
              <a:prstGeom prst="rtTriangle">
                <a:avLst/>
              </a:prstGeom>
              <a:solidFill>
                <a:srgbClr val="F97F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直角三角形 5"/>
              <p:cNvSpPr/>
              <p:nvPr/>
            </p:nvSpPr>
            <p:spPr>
              <a:xfrm flipH="1">
                <a:off x="1184366" y="3069806"/>
                <a:ext cx="562740" cy="1715589"/>
              </a:xfrm>
              <a:prstGeom prst="rtTriangle">
                <a:avLst/>
              </a:prstGeom>
              <a:solidFill>
                <a:srgbClr val="A256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822221" y="3889591"/>
              <a:ext cx="1620000" cy="2064605"/>
              <a:chOff x="1184366" y="3069806"/>
              <a:chExt cx="1120088" cy="1715589"/>
            </a:xfrm>
          </p:grpSpPr>
          <p:sp>
            <p:nvSpPr>
              <p:cNvPr id="8" name="直角三角形 7"/>
              <p:cNvSpPr/>
              <p:nvPr/>
            </p:nvSpPr>
            <p:spPr>
              <a:xfrm>
                <a:off x="1747106" y="3069806"/>
                <a:ext cx="557348" cy="1715589"/>
              </a:xfrm>
              <a:prstGeom prst="rtTriangle">
                <a:avLst/>
              </a:prstGeom>
              <a:solidFill>
                <a:srgbClr val="FFA6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直角三角形 8"/>
              <p:cNvSpPr/>
              <p:nvPr/>
            </p:nvSpPr>
            <p:spPr>
              <a:xfrm flipH="1">
                <a:off x="1184366" y="3069806"/>
                <a:ext cx="562740" cy="1715589"/>
              </a:xfrm>
              <a:prstGeom prst="rtTriangle">
                <a:avLst/>
              </a:prstGeom>
              <a:solidFill>
                <a:srgbClr val="B573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024545" y="3040534"/>
              <a:ext cx="1620000" cy="2913662"/>
              <a:chOff x="1184366" y="3069806"/>
              <a:chExt cx="1120088" cy="1715589"/>
            </a:xfrm>
          </p:grpSpPr>
          <p:sp>
            <p:nvSpPr>
              <p:cNvPr id="11" name="直角三角形 10"/>
              <p:cNvSpPr/>
              <p:nvPr/>
            </p:nvSpPr>
            <p:spPr>
              <a:xfrm>
                <a:off x="1747106" y="3069806"/>
                <a:ext cx="557348" cy="1715589"/>
              </a:xfrm>
              <a:prstGeom prst="rtTriangle">
                <a:avLst/>
              </a:prstGeom>
              <a:solidFill>
                <a:srgbClr val="FDCF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直角三角形 11"/>
              <p:cNvSpPr/>
              <p:nvPr/>
            </p:nvSpPr>
            <p:spPr>
              <a:xfrm flipH="1">
                <a:off x="1184366" y="3069806"/>
                <a:ext cx="562740" cy="1715589"/>
              </a:xfrm>
              <a:prstGeom prst="rtTriangle">
                <a:avLst/>
              </a:prstGeom>
              <a:solidFill>
                <a:srgbClr val="B490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226869" y="3903262"/>
              <a:ext cx="1620000" cy="2050934"/>
              <a:chOff x="1184366" y="3069806"/>
              <a:chExt cx="1120088" cy="1722905"/>
            </a:xfrm>
          </p:grpSpPr>
          <p:sp>
            <p:nvSpPr>
              <p:cNvPr id="14" name="直角三角形 13"/>
              <p:cNvSpPr/>
              <p:nvPr/>
            </p:nvSpPr>
            <p:spPr>
              <a:xfrm>
                <a:off x="1747106" y="3069806"/>
                <a:ext cx="557348" cy="1722905"/>
              </a:xfrm>
              <a:prstGeom prst="rtTriangle">
                <a:avLst/>
              </a:prstGeom>
              <a:solidFill>
                <a:srgbClr val="91D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直角三角形 14"/>
              <p:cNvSpPr/>
              <p:nvPr/>
            </p:nvSpPr>
            <p:spPr>
              <a:xfrm flipH="1">
                <a:off x="1184366" y="3077122"/>
                <a:ext cx="562740" cy="1715589"/>
              </a:xfrm>
              <a:prstGeom prst="rtTriangle">
                <a:avLst/>
              </a:prstGeom>
              <a:solidFill>
                <a:srgbClr val="6493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429193" y="3760856"/>
              <a:ext cx="1620000" cy="2193340"/>
              <a:chOff x="1184366" y="3069806"/>
              <a:chExt cx="1120088" cy="1715589"/>
            </a:xfrm>
          </p:grpSpPr>
          <p:sp>
            <p:nvSpPr>
              <p:cNvPr id="17" name="直角三角形 16"/>
              <p:cNvSpPr/>
              <p:nvPr/>
            </p:nvSpPr>
            <p:spPr>
              <a:xfrm>
                <a:off x="1747106" y="3069806"/>
                <a:ext cx="557348" cy="1715589"/>
              </a:xfrm>
              <a:prstGeom prst="rtTriangle">
                <a:avLst/>
              </a:prstGeom>
              <a:solidFill>
                <a:srgbClr val="7AD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直角三角形 17"/>
              <p:cNvSpPr/>
              <p:nvPr/>
            </p:nvSpPr>
            <p:spPr>
              <a:xfrm flipH="1">
                <a:off x="1184366" y="3069806"/>
                <a:ext cx="562740" cy="1715589"/>
              </a:xfrm>
              <a:prstGeom prst="rtTriangle">
                <a:avLst/>
              </a:prstGeom>
              <a:solidFill>
                <a:srgbClr val="5793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631518" y="3044084"/>
              <a:ext cx="1620002" cy="2910112"/>
              <a:chOff x="1184366" y="3069806"/>
              <a:chExt cx="1120089" cy="1715589"/>
            </a:xfrm>
          </p:grpSpPr>
          <p:sp>
            <p:nvSpPr>
              <p:cNvPr id="20" name="直角三角形 19"/>
              <p:cNvSpPr/>
              <p:nvPr/>
            </p:nvSpPr>
            <p:spPr>
              <a:xfrm>
                <a:off x="1747107" y="3069806"/>
                <a:ext cx="557348" cy="1715589"/>
              </a:xfrm>
              <a:prstGeom prst="rtTriangle">
                <a:avLst/>
              </a:prstGeom>
              <a:solidFill>
                <a:srgbClr val="6DCD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直角三角形 20"/>
              <p:cNvSpPr/>
              <p:nvPr/>
            </p:nvSpPr>
            <p:spPr>
              <a:xfrm flipH="1">
                <a:off x="1184366" y="3069806"/>
                <a:ext cx="562740" cy="1715589"/>
              </a:xfrm>
              <a:prstGeom prst="rtTriangle">
                <a:avLst/>
              </a:prstGeom>
              <a:solidFill>
                <a:srgbClr val="4B91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324000" y="1260000"/>
            <a:ext cx="8425364" cy="571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</a:pPr>
            <a:r>
              <a:rPr lang="zh-CN" altLang="en-US" b="1" kern="1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八</a:t>
            </a:r>
            <a:r>
              <a:rPr lang="zh-CN" altLang="en-US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单击此处添加标题</a:t>
            </a:r>
            <a:endParaRPr lang="zh-CN" altLang="en-US" b="1" kern="1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9113" y="1162987"/>
            <a:ext cx="14109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Wide Latin" panose="020A0A07050505020404" pitchFamily="18" charset="0"/>
              </a:rPr>
              <a:t>02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9000" y="2409123"/>
            <a:ext cx="7924901" cy="1440000"/>
            <a:chOff x="729000" y="2409123"/>
            <a:chExt cx="7924901" cy="1440000"/>
          </a:xfrm>
        </p:grpSpPr>
        <p:sp>
          <p:nvSpPr>
            <p:cNvPr id="6" name="KSO_Shape"/>
            <p:cNvSpPr>
              <a:spLocks/>
            </p:cNvSpPr>
            <p:nvPr/>
          </p:nvSpPr>
          <p:spPr bwMode="auto">
            <a:xfrm>
              <a:off x="2907000" y="2484000"/>
              <a:ext cx="792000" cy="936000"/>
            </a:xfrm>
            <a:custGeom>
              <a:avLst/>
              <a:gdLst>
                <a:gd name="T0" fmla="*/ 863428 w 1966913"/>
                <a:gd name="T1" fmla="*/ 1097231 h 2327275"/>
                <a:gd name="T2" fmla="*/ 770330 w 1966913"/>
                <a:gd name="T3" fmla="*/ 995043 h 2327275"/>
                <a:gd name="T4" fmla="*/ 745648 w 1966913"/>
                <a:gd name="T5" fmla="*/ 1036395 h 2327275"/>
                <a:gd name="T6" fmla="*/ 941803 w 1966913"/>
                <a:gd name="T7" fmla="*/ 1041158 h 2327275"/>
                <a:gd name="T8" fmla="*/ 925565 w 1966913"/>
                <a:gd name="T9" fmla="*/ 995692 h 2327275"/>
                <a:gd name="T10" fmla="*/ 742401 w 1966913"/>
                <a:gd name="T11" fmla="*/ 955423 h 2327275"/>
                <a:gd name="T12" fmla="*/ 933359 w 1966913"/>
                <a:gd name="T13" fmla="*/ 977073 h 2327275"/>
                <a:gd name="T14" fmla="*/ 935741 w 1966913"/>
                <a:gd name="T15" fmla="*/ 929226 h 2327275"/>
                <a:gd name="T16" fmla="*/ 1130380 w 1966913"/>
                <a:gd name="T17" fmla="*/ 825521 h 2327275"/>
                <a:gd name="T18" fmla="*/ 1164155 w 1966913"/>
                <a:gd name="T19" fmla="*/ 788284 h 2327275"/>
                <a:gd name="T20" fmla="*/ 528276 w 1966913"/>
                <a:gd name="T21" fmla="*/ 810367 h 2327275"/>
                <a:gd name="T22" fmla="*/ 619858 w 1966913"/>
                <a:gd name="T23" fmla="*/ 753210 h 2327275"/>
                <a:gd name="T24" fmla="*/ 1277172 w 1966913"/>
                <a:gd name="T25" fmla="*/ 526532 h 2327275"/>
                <a:gd name="T26" fmla="*/ 1265264 w 1966913"/>
                <a:gd name="T27" fmla="*/ 477819 h 2327275"/>
                <a:gd name="T28" fmla="*/ 404434 w 1966913"/>
                <a:gd name="T29" fmla="*/ 505748 h 2327275"/>
                <a:gd name="T30" fmla="*/ 536286 w 1966913"/>
                <a:gd name="T31" fmla="*/ 497088 h 2327275"/>
                <a:gd name="T32" fmla="*/ 858564 w 1966913"/>
                <a:gd name="T33" fmla="*/ 336617 h 2327275"/>
                <a:gd name="T34" fmla="*/ 795736 w 1966913"/>
                <a:gd name="T35" fmla="*/ 369597 h 2327275"/>
                <a:gd name="T36" fmla="*/ 713261 w 1966913"/>
                <a:gd name="T37" fmla="*/ 442280 h 2327275"/>
                <a:gd name="T38" fmla="*/ 683897 w 1966913"/>
                <a:gd name="T39" fmla="*/ 539265 h 2327275"/>
                <a:gd name="T40" fmla="*/ 636830 w 1966913"/>
                <a:gd name="T41" fmla="*/ 517134 h 2327275"/>
                <a:gd name="T42" fmla="*/ 684113 w 1966913"/>
                <a:gd name="T43" fmla="*/ 373285 h 2327275"/>
                <a:gd name="T44" fmla="*/ 827258 w 1966913"/>
                <a:gd name="T45" fmla="*/ 304072 h 2327275"/>
                <a:gd name="T46" fmla="*/ 691089 w 1966913"/>
                <a:gd name="T47" fmla="*/ 297690 h 2327275"/>
                <a:gd name="T48" fmla="*/ 580021 w 1966913"/>
                <a:gd name="T49" fmla="*/ 473490 h 2327275"/>
                <a:gd name="T50" fmla="*/ 598856 w 1966913"/>
                <a:gd name="T51" fmla="*/ 635866 h 2327275"/>
                <a:gd name="T52" fmla="*/ 697151 w 1966913"/>
                <a:gd name="T53" fmla="*/ 768365 h 2327275"/>
                <a:gd name="T54" fmla="*/ 708409 w 1966913"/>
                <a:gd name="T55" fmla="*/ 863626 h 2327275"/>
                <a:gd name="T56" fmla="*/ 756473 w 1966913"/>
                <a:gd name="T57" fmla="*/ 905195 h 2327275"/>
                <a:gd name="T58" fmla="*/ 966701 w 1966913"/>
                <a:gd name="T59" fmla="*/ 887225 h 2327275"/>
                <a:gd name="T60" fmla="*/ 985970 w 1966913"/>
                <a:gd name="T61" fmla="*/ 829202 h 2327275"/>
                <a:gd name="T62" fmla="*/ 1060665 w 1966913"/>
                <a:gd name="T63" fmla="*/ 688043 h 2327275"/>
                <a:gd name="T64" fmla="*/ 1113926 w 1966913"/>
                <a:gd name="T65" fmla="*/ 528914 h 2327275"/>
                <a:gd name="T66" fmla="*/ 1035334 w 1966913"/>
                <a:gd name="T67" fmla="*/ 327784 h 2327275"/>
                <a:gd name="T68" fmla="*/ 879666 w 1966913"/>
                <a:gd name="T69" fmla="*/ 250926 h 2327275"/>
                <a:gd name="T70" fmla="*/ 1047675 w 1966913"/>
                <a:gd name="T71" fmla="*/ 272143 h 2327275"/>
                <a:gd name="T72" fmla="*/ 1162207 w 1966913"/>
                <a:gd name="T73" fmla="*/ 201347 h 2327275"/>
                <a:gd name="T74" fmla="*/ 531523 w 1966913"/>
                <a:gd name="T75" fmla="*/ 196584 h 2327275"/>
                <a:gd name="T76" fmla="*/ 632199 w 1966913"/>
                <a:gd name="T77" fmla="*/ 282318 h 2327275"/>
                <a:gd name="T78" fmla="*/ 824240 w 1966913"/>
                <a:gd name="T79" fmla="*/ 73827 h 2327275"/>
                <a:gd name="T80" fmla="*/ 874470 w 1966913"/>
                <a:gd name="T81" fmla="*/ 91581 h 2327275"/>
                <a:gd name="T82" fmla="*/ 916689 w 1966913"/>
                <a:gd name="T83" fmla="*/ 5412 h 2327275"/>
                <a:gd name="T84" fmla="*/ 1319823 w 1966913"/>
                <a:gd name="T85" fmla="*/ 138129 h 2327275"/>
                <a:gd name="T86" fmla="*/ 1480255 w 1966913"/>
                <a:gd name="T87" fmla="*/ 287732 h 2327275"/>
                <a:gd name="T88" fmla="*/ 1575085 w 1966913"/>
                <a:gd name="T89" fmla="*/ 471758 h 2327275"/>
                <a:gd name="T90" fmla="*/ 1609725 w 1966913"/>
                <a:gd name="T91" fmla="*/ 701466 h 2327275"/>
                <a:gd name="T92" fmla="*/ 1577249 w 1966913"/>
                <a:gd name="T93" fmla="*/ 943082 h 2327275"/>
                <a:gd name="T94" fmla="*/ 1389538 w 1966913"/>
                <a:gd name="T95" fmla="*/ 1273897 h 2327275"/>
                <a:gd name="T96" fmla="*/ 574392 w 1966913"/>
                <a:gd name="T97" fmla="*/ 1716860 h 2327275"/>
                <a:gd name="T98" fmla="*/ 319997 w 1966913"/>
                <a:gd name="T99" fmla="*/ 1770336 h 2327275"/>
                <a:gd name="T100" fmla="*/ 227115 w 1966913"/>
                <a:gd name="T101" fmla="*/ 1688498 h 2327275"/>
                <a:gd name="T102" fmla="*/ 235343 w 1966913"/>
                <a:gd name="T103" fmla="*/ 1565308 h 2327275"/>
                <a:gd name="T104" fmla="*/ 148956 w 1966913"/>
                <a:gd name="T105" fmla="*/ 1440603 h 2327275"/>
                <a:gd name="T106" fmla="*/ 177535 w 1966913"/>
                <a:gd name="T107" fmla="*/ 1387994 h 2327275"/>
                <a:gd name="T108" fmla="*/ 89417 w 1966913"/>
                <a:gd name="T109" fmla="*/ 1305723 h 2327275"/>
                <a:gd name="T110" fmla="*/ 115398 w 1966913"/>
                <a:gd name="T111" fmla="*/ 1257876 h 2327275"/>
                <a:gd name="T112" fmla="*/ 45033 w 1966913"/>
                <a:gd name="T113" fmla="*/ 1226483 h 2327275"/>
                <a:gd name="T114" fmla="*/ 0 w 1966913"/>
                <a:gd name="T115" fmla="*/ 1162615 h 2327275"/>
                <a:gd name="T116" fmla="*/ 121460 w 1966913"/>
                <a:gd name="T117" fmla="*/ 855183 h 2327275"/>
                <a:gd name="T118" fmla="*/ 120811 w 1966913"/>
                <a:gd name="T119" fmla="*/ 727879 h 2327275"/>
                <a:gd name="T120" fmla="*/ 196371 w 1966913"/>
                <a:gd name="T121" fmla="*/ 372816 h 2327275"/>
                <a:gd name="T122" fmla="*/ 421754 w 1966913"/>
                <a:gd name="T123" fmla="*/ 110849 h 2327275"/>
                <a:gd name="T124" fmla="*/ 768598 w 1966913"/>
                <a:gd name="T125" fmla="*/ 866 h 23272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66913" h="2327275">
                  <a:moveTo>
                    <a:pt x="954753" y="1302893"/>
                  </a:moveTo>
                  <a:lnTo>
                    <a:pt x="954489" y="1306067"/>
                  </a:lnTo>
                  <a:lnTo>
                    <a:pt x="954753" y="1309506"/>
                  </a:lnTo>
                  <a:lnTo>
                    <a:pt x="955547" y="1313209"/>
                  </a:lnTo>
                  <a:lnTo>
                    <a:pt x="957134" y="1316118"/>
                  </a:lnTo>
                  <a:lnTo>
                    <a:pt x="959251" y="1319292"/>
                  </a:lnTo>
                  <a:lnTo>
                    <a:pt x="961896" y="1322466"/>
                  </a:lnTo>
                  <a:lnTo>
                    <a:pt x="965071" y="1325111"/>
                  </a:lnTo>
                  <a:lnTo>
                    <a:pt x="968510" y="1328020"/>
                  </a:lnTo>
                  <a:lnTo>
                    <a:pt x="972478" y="1330136"/>
                  </a:lnTo>
                  <a:lnTo>
                    <a:pt x="976182" y="1332517"/>
                  </a:lnTo>
                  <a:lnTo>
                    <a:pt x="980679" y="1334368"/>
                  </a:lnTo>
                  <a:lnTo>
                    <a:pt x="985176" y="1336219"/>
                  </a:lnTo>
                  <a:lnTo>
                    <a:pt x="990467" y="1337542"/>
                  </a:lnTo>
                  <a:lnTo>
                    <a:pt x="995229" y="1338864"/>
                  </a:lnTo>
                  <a:lnTo>
                    <a:pt x="1000255" y="1339658"/>
                  </a:lnTo>
                  <a:lnTo>
                    <a:pt x="1005282" y="1339922"/>
                  </a:lnTo>
                  <a:lnTo>
                    <a:pt x="1010308" y="1340451"/>
                  </a:lnTo>
                  <a:lnTo>
                    <a:pt x="1015335" y="1340451"/>
                  </a:lnTo>
                  <a:lnTo>
                    <a:pt x="1050255" y="1340451"/>
                  </a:lnTo>
                  <a:lnTo>
                    <a:pt x="1055017" y="1340451"/>
                  </a:lnTo>
                  <a:lnTo>
                    <a:pt x="1060043" y="1339922"/>
                  </a:lnTo>
                  <a:lnTo>
                    <a:pt x="1065070" y="1339658"/>
                  </a:lnTo>
                  <a:lnTo>
                    <a:pt x="1070096" y="1338864"/>
                  </a:lnTo>
                  <a:lnTo>
                    <a:pt x="1075123" y="1337542"/>
                  </a:lnTo>
                  <a:lnTo>
                    <a:pt x="1079884" y="1336219"/>
                  </a:lnTo>
                  <a:lnTo>
                    <a:pt x="1084646" y="1334368"/>
                  </a:lnTo>
                  <a:lnTo>
                    <a:pt x="1088879" y="1332517"/>
                  </a:lnTo>
                  <a:lnTo>
                    <a:pt x="1093112" y="1330136"/>
                  </a:lnTo>
                  <a:lnTo>
                    <a:pt x="1097080" y="1328020"/>
                  </a:lnTo>
                  <a:lnTo>
                    <a:pt x="1100519" y="1325111"/>
                  </a:lnTo>
                  <a:lnTo>
                    <a:pt x="1103429" y="1322466"/>
                  </a:lnTo>
                  <a:lnTo>
                    <a:pt x="1106075" y="1319292"/>
                  </a:lnTo>
                  <a:lnTo>
                    <a:pt x="1108191" y="1316118"/>
                  </a:lnTo>
                  <a:lnTo>
                    <a:pt x="1109778" y="1313209"/>
                  </a:lnTo>
                  <a:lnTo>
                    <a:pt x="1110836" y="1309506"/>
                  </a:lnTo>
                  <a:lnTo>
                    <a:pt x="1111101" y="1306067"/>
                  </a:lnTo>
                  <a:lnTo>
                    <a:pt x="1110836" y="1302893"/>
                  </a:lnTo>
                  <a:lnTo>
                    <a:pt x="1048668" y="1302893"/>
                  </a:lnTo>
                  <a:lnTo>
                    <a:pt x="1016657" y="1302893"/>
                  </a:lnTo>
                  <a:lnTo>
                    <a:pt x="954753" y="1302893"/>
                  </a:lnTo>
                  <a:close/>
                  <a:moveTo>
                    <a:pt x="941261" y="1215611"/>
                  </a:moveTo>
                  <a:lnTo>
                    <a:pt x="937822" y="1215875"/>
                  </a:lnTo>
                  <a:lnTo>
                    <a:pt x="934383" y="1216404"/>
                  </a:lnTo>
                  <a:lnTo>
                    <a:pt x="931208" y="1217462"/>
                  </a:lnTo>
                  <a:lnTo>
                    <a:pt x="928034" y="1218520"/>
                  </a:lnTo>
                  <a:lnTo>
                    <a:pt x="924859" y="1219842"/>
                  </a:lnTo>
                  <a:lnTo>
                    <a:pt x="922214" y="1221694"/>
                  </a:lnTo>
                  <a:lnTo>
                    <a:pt x="919568" y="1223545"/>
                  </a:lnTo>
                  <a:lnTo>
                    <a:pt x="916923" y="1225661"/>
                  </a:lnTo>
                  <a:lnTo>
                    <a:pt x="914806" y="1228306"/>
                  </a:lnTo>
                  <a:lnTo>
                    <a:pt x="912955" y="1230951"/>
                  </a:lnTo>
                  <a:lnTo>
                    <a:pt x="911103" y="1233596"/>
                  </a:lnTo>
                  <a:lnTo>
                    <a:pt x="909780" y="1236770"/>
                  </a:lnTo>
                  <a:lnTo>
                    <a:pt x="908722" y="1239944"/>
                  </a:lnTo>
                  <a:lnTo>
                    <a:pt x="907664" y="1243118"/>
                  </a:lnTo>
                  <a:lnTo>
                    <a:pt x="907135" y="1246556"/>
                  </a:lnTo>
                  <a:lnTo>
                    <a:pt x="906870" y="1249995"/>
                  </a:lnTo>
                  <a:lnTo>
                    <a:pt x="907135" y="1253698"/>
                  </a:lnTo>
                  <a:lnTo>
                    <a:pt x="907664" y="1256872"/>
                  </a:lnTo>
                  <a:lnTo>
                    <a:pt x="908722" y="1260310"/>
                  </a:lnTo>
                  <a:lnTo>
                    <a:pt x="909780" y="1263484"/>
                  </a:lnTo>
                  <a:lnTo>
                    <a:pt x="911103" y="1266129"/>
                  </a:lnTo>
                  <a:lnTo>
                    <a:pt x="912955" y="1269303"/>
                  </a:lnTo>
                  <a:lnTo>
                    <a:pt x="914806" y="1271948"/>
                  </a:lnTo>
                  <a:lnTo>
                    <a:pt x="916923" y="1274328"/>
                  </a:lnTo>
                  <a:lnTo>
                    <a:pt x="919568" y="1276444"/>
                  </a:lnTo>
                  <a:lnTo>
                    <a:pt x="922214" y="1278560"/>
                  </a:lnTo>
                  <a:lnTo>
                    <a:pt x="924859" y="1280147"/>
                  </a:lnTo>
                  <a:lnTo>
                    <a:pt x="928034" y="1281734"/>
                  </a:lnTo>
                  <a:lnTo>
                    <a:pt x="931208" y="1282792"/>
                  </a:lnTo>
                  <a:lnTo>
                    <a:pt x="934383" y="1283585"/>
                  </a:lnTo>
                  <a:lnTo>
                    <a:pt x="937822" y="1284114"/>
                  </a:lnTo>
                  <a:lnTo>
                    <a:pt x="941261" y="1284114"/>
                  </a:lnTo>
                  <a:lnTo>
                    <a:pt x="1124064" y="1284114"/>
                  </a:lnTo>
                  <a:lnTo>
                    <a:pt x="1127768" y="1284114"/>
                  </a:lnTo>
                  <a:lnTo>
                    <a:pt x="1130942" y="1283585"/>
                  </a:lnTo>
                  <a:lnTo>
                    <a:pt x="1134381" y="1282792"/>
                  </a:lnTo>
                  <a:lnTo>
                    <a:pt x="1137556" y="1281734"/>
                  </a:lnTo>
                  <a:lnTo>
                    <a:pt x="1140466" y="1280147"/>
                  </a:lnTo>
                  <a:lnTo>
                    <a:pt x="1143376" y="1278560"/>
                  </a:lnTo>
                  <a:lnTo>
                    <a:pt x="1146021" y="1276444"/>
                  </a:lnTo>
                  <a:lnTo>
                    <a:pt x="1148402" y="1274328"/>
                  </a:lnTo>
                  <a:lnTo>
                    <a:pt x="1150783" y="1271948"/>
                  </a:lnTo>
                  <a:lnTo>
                    <a:pt x="1152635" y="1269303"/>
                  </a:lnTo>
                  <a:lnTo>
                    <a:pt x="1154222" y="1266129"/>
                  </a:lnTo>
                  <a:lnTo>
                    <a:pt x="1155810" y="1263484"/>
                  </a:lnTo>
                  <a:lnTo>
                    <a:pt x="1156868" y="1260310"/>
                  </a:lnTo>
                  <a:lnTo>
                    <a:pt x="1157661" y="1256872"/>
                  </a:lnTo>
                  <a:lnTo>
                    <a:pt x="1158191" y="1253698"/>
                  </a:lnTo>
                  <a:lnTo>
                    <a:pt x="1158191" y="1249995"/>
                  </a:lnTo>
                  <a:lnTo>
                    <a:pt x="1158191" y="1246556"/>
                  </a:lnTo>
                  <a:lnTo>
                    <a:pt x="1157661" y="1243118"/>
                  </a:lnTo>
                  <a:lnTo>
                    <a:pt x="1156868" y="1239944"/>
                  </a:lnTo>
                  <a:lnTo>
                    <a:pt x="1155810" y="1236770"/>
                  </a:lnTo>
                  <a:lnTo>
                    <a:pt x="1154222" y="1233596"/>
                  </a:lnTo>
                  <a:lnTo>
                    <a:pt x="1152635" y="1230951"/>
                  </a:lnTo>
                  <a:lnTo>
                    <a:pt x="1150783" y="1228306"/>
                  </a:lnTo>
                  <a:lnTo>
                    <a:pt x="1148402" y="1225661"/>
                  </a:lnTo>
                  <a:lnTo>
                    <a:pt x="1146021" y="1223545"/>
                  </a:lnTo>
                  <a:lnTo>
                    <a:pt x="1143376" y="1221694"/>
                  </a:lnTo>
                  <a:lnTo>
                    <a:pt x="1140466" y="1219842"/>
                  </a:lnTo>
                  <a:lnTo>
                    <a:pt x="1137556" y="1218520"/>
                  </a:lnTo>
                  <a:lnTo>
                    <a:pt x="1134381" y="1217462"/>
                  </a:lnTo>
                  <a:lnTo>
                    <a:pt x="1130942" y="1216404"/>
                  </a:lnTo>
                  <a:lnTo>
                    <a:pt x="1127768" y="1215875"/>
                  </a:lnTo>
                  <a:lnTo>
                    <a:pt x="1124064" y="1215611"/>
                  </a:lnTo>
                  <a:lnTo>
                    <a:pt x="941261" y="1215611"/>
                  </a:lnTo>
                  <a:close/>
                  <a:moveTo>
                    <a:pt x="941261" y="1129121"/>
                  </a:moveTo>
                  <a:lnTo>
                    <a:pt x="937822" y="1129386"/>
                  </a:lnTo>
                  <a:lnTo>
                    <a:pt x="934383" y="1130179"/>
                  </a:lnTo>
                  <a:lnTo>
                    <a:pt x="931208" y="1130973"/>
                  </a:lnTo>
                  <a:lnTo>
                    <a:pt x="928034" y="1132031"/>
                  </a:lnTo>
                  <a:lnTo>
                    <a:pt x="924859" y="1133353"/>
                  </a:lnTo>
                  <a:lnTo>
                    <a:pt x="922214" y="1135205"/>
                  </a:lnTo>
                  <a:lnTo>
                    <a:pt x="919568" y="1137056"/>
                  </a:lnTo>
                  <a:lnTo>
                    <a:pt x="916923" y="1139437"/>
                  </a:lnTo>
                  <a:lnTo>
                    <a:pt x="914806" y="1141817"/>
                  </a:lnTo>
                  <a:lnTo>
                    <a:pt x="912955" y="1144462"/>
                  </a:lnTo>
                  <a:lnTo>
                    <a:pt x="911103" y="1147107"/>
                  </a:lnTo>
                  <a:lnTo>
                    <a:pt x="909780" y="1150281"/>
                  </a:lnTo>
                  <a:lnTo>
                    <a:pt x="908722" y="1153455"/>
                  </a:lnTo>
                  <a:lnTo>
                    <a:pt x="907664" y="1156629"/>
                  </a:lnTo>
                  <a:lnTo>
                    <a:pt x="907135" y="1160067"/>
                  </a:lnTo>
                  <a:lnTo>
                    <a:pt x="906870" y="1163505"/>
                  </a:lnTo>
                  <a:lnTo>
                    <a:pt x="907135" y="1167208"/>
                  </a:lnTo>
                  <a:lnTo>
                    <a:pt x="907664" y="1170382"/>
                  </a:lnTo>
                  <a:lnTo>
                    <a:pt x="908722" y="1173821"/>
                  </a:lnTo>
                  <a:lnTo>
                    <a:pt x="909780" y="1176995"/>
                  </a:lnTo>
                  <a:lnTo>
                    <a:pt x="911103" y="1179640"/>
                  </a:lnTo>
                  <a:lnTo>
                    <a:pt x="912955" y="1182813"/>
                  </a:lnTo>
                  <a:lnTo>
                    <a:pt x="914806" y="1185458"/>
                  </a:lnTo>
                  <a:lnTo>
                    <a:pt x="916923" y="1187839"/>
                  </a:lnTo>
                  <a:lnTo>
                    <a:pt x="919568" y="1189955"/>
                  </a:lnTo>
                  <a:lnTo>
                    <a:pt x="922214" y="1191806"/>
                  </a:lnTo>
                  <a:lnTo>
                    <a:pt x="924859" y="1193658"/>
                  </a:lnTo>
                  <a:lnTo>
                    <a:pt x="928034" y="1195245"/>
                  </a:lnTo>
                  <a:lnTo>
                    <a:pt x="931208" y="1196303"/>
                  </a:lnTo>
                  <a:lnTo>
                    <a:pt x="934383" y="1197096"/>
                  </a:lnTo>
                  <a:lnTo>
                    <a:pt x="937822" y="1197625"/>
                  </a:lnTo>
                  <a:lnTo>
                    <a:pt x="941261" y="1197625"/>
                  </a:lnTo>
                  <a:lnTo>
                    <a:pt x="1124064" y="1197625"/>
                  </a:lnTo>
                  <a:lnTo>
                    <a:pt x="1127768" y="1197625"/>
                  </a:lnTo>
                  <a:lnTo>
                    <a:pt x="1130942" y="1197096"/>
                  </a:lnTo>
                  <a:lnTo>
                    <a:pt x="1134381" y="1196303"/>
                  </a:lnTo>
                  <a:lnTo>
                    <a:pt x="1137556" y="1195245"/>
                  </a:lnTo>
                  <a:lnTo>
                    <a:pt x="1140466" y="1193658"/>
                  </a:lnTo>
                  <a:lnTo>
                    <a:pt x="1143376" y="1191806"/>
                  </a:lnTo>
                  <a:lnTo>
                    <a:pt x="1146021" y="1189955"/>
                  </a:lnTo>
                  <a:lnTo>
                    <a:pt x="1148402" y="1187839"/>
                  </a:lnTo>
                  <a:lnTo>
                    <a:pt x="1150783" y="1185458"/>
                  </a:lnTo>
                  <a:lnTo>
                    <a:pt x="1152635" y="1182813"/>
                  </a:lnTo>
                  <a:lnTo>
                    <a:pt x="1154222" y="1179640"/>
                  </a:lnTo>
                  <a:lnTo>
                    <a:pt x="1155810" y="1176995"/>
                  </a:lnTo>
                  <a:lnTo>
                    <a:pt x="1156868" y="1173821"/>
                  </a:lnTo>
                  <a:lnTo>
                    <a:pt x="1157661" y="1170382"/>
                  </a:lnTo>
                  <a:lnTo>
                    <a:pt x="1158191" y="1167208"/>
                  </a:lnTo>
                  <a:lnTo>
                    <a:pt x="1158191" y="1163505"/>
                  </a:lnTo>
                  <a:lnTo>
                    <a:pt x="1158191" y="1160067"/>
                  </a:lnTo>
                  <a:lnTo>
                    <a:pt x="1157661" y="1156629"/>
                  </a:lnTo>
                  <a:lnTo>
                    <a:pt x="1156868" y="1153455"/>
                  </a:lnTo>
                  <a:lnTo>
                    <a:pt x="1155810" y="1150281"/>
                  </a:lnTo>
                  <a:lnTo>
                    <a:pt x="1154222" y="1147107"/>
                  </a:lnTo>
                  <a:lnTo>
                    <a:pt x="1152635" y="1144462"/>
                  </a:lnTo>
                  <a:lnTo>
                    <a:pt x="1150783" y="1141817"/>
                  </a:lnTo>
                  <a:lnTo>
                    <a:pt x="1148402" y="1139437"/>
                  </a:lnTo>
                  <a:lnTo>
                    <a:pt x="1146021" y="1137056"/>
                  </a:lnTo>
                  <a:lnTo>
                    <a:pt x="1143376" y="1135205"/>
                  </a:lnTo>
                  <a:lnTo>
                    <a:pt x="1140466" y="1133353"/>
                  </a:lnTo>
                  <a:lnTo>
                    <a:pt x="1137556" y="1132031"/>
                  </a:lnTo>
                  <a:lnTo>
                    <a:pt x="1134381" y="1130973"/>
                  </a:lnTo>
                  <a:lnTo>
                    <a:pt x="1130942" y="1130179"/>
                  </a:lnTo>
                  <a:lnTo>
                    <a:pt x="1127768" y="1129386"/>
                  </a:lnTo>
                  <a:lnTo>
                    <a:pt x="1124064" y="1129121"/>
                  </a:lnTo>
                  <a:lnTo>
                    <a:pt x="941261" y="1129121"/>
                  </a:lnTo>
                  <a:close/>
                  <a:moveTo>
                    <a:pt x="1341787" y="876266"/>
                  </a:moveTo>
                  <a:lnTo>
                    <a:pt x="1336231" y="884201"/>
                  </a:lnTo>
                  <a:lnTo>
                    <a:pt x="1330676" y="891871"/>
                  </a:lnTo>
                  <a:lnTo>
                    <a:pt x="1325120" y="899277"/>
                  </a:lnTo>
                  <a:lnTo>
                    <a:pt x="1319565" y="906418"/>
                  </a:lnTo>
                  <a:lnTo>
                    <a:pt x="1308189" y="920172"/>
                  </a:lnTo>
                  <a:lnTo>
                    <a:pt x="1297078" y="932867"/>
                  </a:lnTo>
                  <a:lnTo>
                    <a:pt x="1362686" y="998726"/>
                  </a:lnTo>
                  <a:lnTo>
                    <a:pt x="1365596" y="1001107"/>
                  </a:lnTo>
                  <a:lnTo>
                    <a:pt x="1368241" y="1003223"/>
                  </a:lnTo>
                  <a:lnTo>
                    <a:pt x="1371416" y="1005074"/>
                  </a:lnTo>
                  <a:lnTo>
                    <a:pt x="1374591" y="1006396"/>
                  </a:lnTo>
                  <a:lnTo>
                    <a:pt x="1377765" y="1007719"/>
                  </a:lnTo>
                  <a:lnTo>
                    <a:pt x="1381204" y="1008512"/>
                  </a:lnTo>
                  <a:lnTo>
                    <a:pt x="1384643" y="1009041"/>
                  </a:lnTo>
                  <a:lnTo>
                    <a:pt x="1388083" y="1009041"/>
                  </a:lnTo>
                  <a:lnTo>
                    <a:pt x="1391522" y="1009041"/>
                  </a:lnTo>
                  <a:lnTo>
                    <a:pt x="1394961" y="1008512"/>
                  </a:lnTo>
                  <a:lnTo>
                    <a:pt x="1398400" y="1007719"/>
                  </a:lnTo>
                  <a:lnTo>
                    <a:pt x="1401839" y="1006396"/>
                  </a:lnTo>
                  <a:lnTo>
                    <a:pt x="1404749" y="1005074"/>
                  </a:lnTo>
                  <a:lnTo>
                    <a:pt x="1407924" y="1003223"/>
                  </a:lnTo>
                  <a:lnTo>
                    <a:pt x="1410834" y="1001107"/>
                  </a:lnTo>
                  <a:lnTo>
                    <a:pt x="1413479" y="998726"/>
                  </a:lnTo>
                  <a:lnTo>
                    <a:pt x="1416125" y="995817"/>
                  </a:lnTo>
                  <a:lnTo>
                    <a:pt x="1417976" y="993172"/>
                  </a:lnTo>
                  <a:lnTo>
                    <a:pt x="1420093" y="989998"/>
                  </a:lnTo>
                  <a:lnTo>
                    <a:pt x="1421416" y="986824"/>
                  </a:lnTo>
                  <a:lnTo>
                    <a:pt x="1422474" y="983386"/>
                  </a:lnTo>
                  <a:lnTo>
                    <a:pt x="1423267" y="980212"/>
                  </a:lnTo>
                  <a:lnTo>
                    <a:pt x="1423797" y="976773"/>
                  </a:lnTo>
                  <a:lnTo>
                    <a:pt x="1423797" y="973335"/>
                  </a:lnTo>
                  <a:lnTo>
                    <a:pt x="1423797" y="969632"/>
                  </a:lnTo>
                  <a:lnTo>
                    <a:pt x="1423267" y="966458"/>
                  </a:lnTo>
                  <a:lnTo>
                    <a:pt x="1422474" y="963020"/>
                  </a:lnTo>
                  <a:lnTo>
                    <a:pt x="1421416" y="959581"/>
                  </a:lnTo>
                  <a:lnTo>
                    <a:pt x="1420093" y="956672"/>
                  </a:lnTo>
                  <a:lnTo>
                    <a:pt x="1417976" y="953498"/>
                  </a:lnTo>
                  <a:lnTo>
                    <a:pt x="1416125" y="950588"/>
                  </a:lnTo>
                  <a:lnTo>
                    <a:pt x="1413479" y="947944"/>
                  </a:lnTo>
                  <a:lnTo>
                    <a:pt x="1341787" y="876266"/>
                  </a:lnTo>
                  <a:close/>
                  <a:moveTo>
                    <a:pt x="723538" y="876266"/>
                  </a:moveTo>
                  <a:lnTo>
                    <a:pt x="651846" y="947944"/>
                  </a:lnTo>
                  <a:lnTo>
                    <a:pt x="649465" y="950588"/>
                  </a:lnTo>
                  <a:lnTo>
                    <a:pt x="647084" y="953498"/>
                  </a:lnTo>
                  <a:lnTo>
                    <a:pt x="645497" y="956672"/>
                  </a:lnTo>
                  <a:lnTo>
                    <a:pt x="644174" y="959581"/>
                  </a:lnTo>
                  <a:lnTo>
                    <a:pt x="642587" y="963020"/>
                  </a:lnTo>
                  <a:lnTo>
                    <a:pt x="642058" y="966458"/>
                  </a:lnTo>
                  <a:lnTo>
                    <a:pt x="641529" y="969632"/>
                  </a:lnTo>
                  <a:lnTo>
                    <a:pt x="641264" y="973335"/>
                  </a:lnTo>
                  <a:lnTo>
                    <a:pt x="641529" y="976773"/>
                  </a:lnTo>
                  <a:lnTo>
                    <a:pt x="642058" y="980212"/>
                  </a:lnTo>
                  <a:lnTo>
                    <a:pt x="642587" y="983386"/>
                  </a:lnTo>
                  <a:lnTo>
                    <a:pt x="644174" y="986824"/>
                  </a:lnTo>
                  <a:lnTo>
                    <a:pt x="645497" y="989998"/>
                  </a:lnTo>
                  <a:lnTo>
                    <a:pt x="647084" y="993172"/>
                  </a:lnTo>
                  <a:lnTo>
                    <a:pt x="649465" y="995817"/>
                  </a:lnTo>
                  <a:lnTo>
                    <a:pt x="651846" y="998726"/>
                  </a:lnTo>
                  <a:lnTo>
                    <a:pt x="654491" y="1001107"/>
                  </a:lnTo>
                  <a:lnTo>
                    <a:pt x="657666" y="1003223"/>
                  </a:lnTo>
                  <a:lnTo>
                    <a:pt x="660576" y="1005074"/>
                  </a:lnTo>
                  <a:lnTo>
                    <a:pt x="663751" y="1006396"/>
                  </a:lnTo>
                  <a:lnTo>
                    <a:pt x="667190" y="1007719"/>
                  </a:lnTo>
                  <a:lnTo>
                    <a:pt x="670629" y="1008512"/>
                  </a:lnTo>
                  <a:lnTo>
                    <a:pt x="673803" y="1009041"/>
                  </a:lnTo>
                  <a:lnTo>
                    <a:pt x="677243" y="1009041"/>
                  </a:lnTo>
                  <a:lnTo>
                    <a:pt x="680682" y="1009041"/>
                  </a:lnTo>
                  <a:lnTo>
                    <a:pt x="683856" y="1008512"/>
                  </a:lnTo>
                  <a:lnTo>
                    <a:pt x="687295" y="1007719"/>
                  </a:lnTo>
                  <a:lnTo>
                    <a:pt x="690734" y="1006396"/>
                  </a:lnTo>
                  <a:lnTo>
                    <a:pt x="694174" y="1005074"/>
                  </a:lnTo>
                  <a:lnTo>
                    <a:pt x="696819" y="1003223"/>
                  </a:lnTo>
                  <a:lnTo>
                    <a:pt x="699994" y="1001107"/>
                  </a:lnTo>
                  <a:lnTo>
                    <a:pt x="702639" y="998726"/>
                  </a:lnTo>
                  <a:lnTo>
                    <a:pt x="768512" y="932867"/>
                  </a:lnTo>
                  <a:lnTo>
                    <a:pt x="757401" y="920172"/>
                  </a:lnTo>
                  <a:lnTo>
                    <a:pt x="745760" y="906418"/>
                  </a:lnTo>
                  <a:lnTo>
                    <a:pt x="740205" y="899277"/>
                  </a:lnTo>
                  <a:lnTo>
                    <a:pt x="734649" y="891606"/>
                  </a:lnTo>
                  <a:lnTo>
                    <a:pt x="728829" y="884201"/>
                  </a:lnTo>
                  <a:lnTo>
                    <a:pt x="723538" y="876266"/>
                  </a:lnTo>
                  <a:close/>
                  <a:moveTo>
                    <a:pt x="1407659" y="582150"/>
                  </a:moveTo>
                  <a:lnTo>
                    <a:pt x="1408982" y="594581"/>
                  </a:lnTo>
                  <a:lnTo>
                    <a:pt x="1410040" y="607276"/>
                  </a:lnTo>
                  <a:lnTo>
                    <a:pt x="1411098" y="620237"/>
                  </a:lnTo>
                  <a:lnTo>
                    <a:pt x="1411098" y="633197"/>
                  </a:lnTo>
                  <a:lnTo>
                    <a:pt x="1411098" y="643512"/>
                  </a:lnTo>
                  <a:lnTo>
                    <a:pt x="1410834" y="653827"/>
                  </a:lnTo>
                  <a:lnTo>
                    <a:pt x="1535436" y="653827"/>
                  </a:lnTo>
                  <a:lnTo>
                    <a:pt x="1539139" y="653563"/>
                  </a:lnTo>
                  <a:lnTo>
                    <a:pt x="1542314" y="653034"/>
                  </a:lnTo>
                  <a:lnTo>
                    <a:pt x="1546018" y="652240"/>
                  </a:lnTo>
                  <a:lnTo>
                    <a:pt x="1549192" y="651182"/>
                  </a:lnTo>
                  <a:lnTo>
                    <a:pt x="1552631" y="649331"/>
                  </a:lnTo>
                  <a:lnTo>
                    <a:pt x="1555277" y="647744"/>
                  </a:lnTo>
                  <a:lnTo>
                    <a:pt x="1558187" y="645628"/>
                  </a:lnTo>
                  <a:lnTo>
                    <a:pt x="1560568" y="643247"/>
                  </a:lnTo>
                  <a:lnTo>
                    <a:pt x="1562949" y="640603"/>
                  </a:lnTo>
                  <a:lnTo>
                    <a:pt x="1565065" y="637958"/>
                  </a:lnTo>
                  <a:lnTo>
                    <a:pt x="1566917" y="635048"/>
                  </a:lnTo>
                  <a:lnTo>
                    <a:pt x="1568504" y="631874"/>
                  </a:lnTo>
                  <a:lnTo>
                    <a:pt x="1569562" y="628700"/>
                  </a:lnTo>
                  <a:lnTo>
                    <a:pt x="1570356" y="625262"/>
                  </a:lnTo>
                  <a:lnTo>
                    <a:pt x="1571150" y="621559"/>
                  </a:lnTo>
                  <a:lnTo>
                    <a:pt x="1571414" y="617856"/>
                  </a:lnTo>
                  <a:lnTo>
                    <a:pt x="1571150" y="614418"/>
                  </a:lnTo>
                  <a:lnTo>
                    <a:pt x="1570356" y="610715"/>
                  </a:lnTo>
                  <a:lnTo>
                    <a:pt x="1569562" y="607276"/>
                  </a:lnTo>
                  <a:lnTo>
                    <a:pt x="1568504" y="603838"/>
                  </a:lnTo>
                  <a:lnTo>
                    <a:pt x="1566917" y="600929"/>
                  </a:lnTo>
                  <a:lnTo>
                    <a:pt x="1565065" y="598019"/>
                  </a:lnTo>
                  <a:lnTo>
                    <a:pt x="1562949" y="595110"/>
                  </a:lnTo>
                  <a:lnTo>
                    <a:pt x="1560568" y="592729"/>
                  </a:lnTo>
                  <a:lnTo>
                    <a:pt x="1558187" y="590084"/>
                  </a:lnTo>
                  <a:lnTo>
                    <a:pt x="1555277" y="588233"/>
                  </a:lnTo>
                  <a:lnTo>
                    <a:pt x="1552631" y="586646"/>
                  </a:lnTo>
                  <a:lnTo>
                    <a:pt x="1549192" y="584794"/>
                  </a:lnTo>
                  <a:lnTo>
                    <a:pt x="1546018" y="583736"/>
                  </a:lnTo>
                  <a:lnTo>
                    <a:pt x="1542314" y="582943"/>
                  </a:lnTo>
                  <a:lnTo>
                    <a:pt x="1539139" y="582414"/>
                  </a:lnTo>
                  <a:lnTo>
                    <a:pt x="1535436" y="582150"/>
                  </a:lnTo>
                  <a:lnTo>
                    <a:pt x="1407659" y="582150"/>
                  </a:lnTo>
                  <a:close/>
                  <a:moveTo>
                    <a:pt x="530154" y="582150"/>
                  </a:moveTo>
                  <a:lnTo>
                    <a:pt x="526450" y="582414"/>
                  </a:lnTo>
                  <a:lnTo>
                    <a:pt x="522747" y="582943"/>
                  </a:lnTo>
                  <a:lnTo>
                    <a:pt x="519308" y="583736"/>
                  </a:lnTo>
                  <a:lnTo>
                    <a:pt x="516133" y="584794"/>
                  </a:lnTo>
                  <a:lnTo>
                    <a:pt x="512958" y="586646"/>
                  </a:lnTo>
                  <a:lnTo>
                    <a:pt x="509784" y="588233"/>
                  </a:lnTo>
                  <a:lnTo>
                    <a:pt x="507403" y="590084"/>
                  </a:lnTo>
                  <a:lnTo>
                    <a:pt x="504493" y="592729"/>
                  </a:lnTo>
                  <a:lnTo>
                    <a:pt x="502376" y="595110"/>
                  </a:lnTo>
                  <a:lnTo>
                    <a:pt x="500260" y="598019"/>
                  </a:lnTo>
                  <a:lnTo>
                    <a:pt x="498408" y="600929"/>
                  </a:lnTo>
                  <a:lnTo>
                    <a:pt x="497085" y="603838"/>
                  </a:lnTo>
                  <a:lnTo>
                    <a:pt x="495763" y="607276"/>
                  </a:lnTo>
                  <a:lnTo>
                    <a:pt x="494969" y="610715"/>
                  </a:lnTo>
                  <a:lnTo>
                    <a:pt x="494440" y="614418"/>
                  </a:lnTo>
                  <a:lnTo>
                    <a:pt x="494175" y="617856"/>
                  </a:lnTo>
                  <a:lnTo>
                    <a:pt x="494440" y="621559"/>
                  </a:lnTo>
                  <a:lnTo>
                    <a:pt x="494969" y="625262"/>
                  </a:lnTo>
                  <a:lnTo>
                    <a:pt x="495763" y="628700"/>
                  </a:lnTo>
                  <a:lnTo>
                    <a:pt x="497085" y="631874"/>
                  </a:lnTo>
                  <a:lnTo>
                    <a:pt x="498408" y="635048"/>
                  </a:lnTo>
                  <a:lnTo>
                    <a:pt x="500260" y="637958"/>
                  </a:lnTo>
                  <a:lnTo>
                    <a:pt x="502376" y="640603"/>
                  </a:lnTo>
                  <a:lnTo>
                    <a:pt x="504493" y="643247"/>
                  </a:lnTo>
                  <a:lnTo>
                    <a:pt x="507403" y="645628"/>
                  </a:lnTo>
                  <a:lnTo>
                    <a:pt x="509784" y="647744"/>
                  </a:lnTo>
                  <a:lnTo>
                    <a:pt x="512958" y="649331"/>
                  </a:lnTo>
                  <a:lnTo>
                    <a:pt x="516133" y="651182"/>
                  </a:lnTo>
                  <a:lnTo>
                    <a:pt x="519308" y="652240"/>
                  </a:lnTo>
                  <a:lnTo>
                    <a:pt x="522747" y="653034"/>
                  </a:lnTo>
                  <a:lnTo>
                    <a:pt x="526450" y="653563"/>
                  </a:lnTo>
                  <a:lnTo>
                    <a:pt x="530154" y="653827"/>
                  </a:lnTo>
                  <a:lnTo>
                    <a:pt x="654756" y="653827"/>
                  </a:lnTo>
                  <a:lnTo>
                    <a:pt x="654491" y="643512"/>
                  </a:lnTo>
                  <a:lnTo>
                    <a:pt x="654227" y="633197"/>
                  </a:lnTo>
                  <a:lnTo>
                    <a:pt x="654491" y="620237"/>
                  </a:lnTo>
                  <a:lnTo>
                    <a:pt x="655285" y="607276"/>
                  </a:lnTo>
                  <a:lnTo>
                    <a:pt x="656079" y="594581"/>
                  </a:lnTo>
                  <a:lnTo>
                    <a:pt x="657666" y="582150"/>
                  </a:lnTo>
                  <a:lnTo>
                    <a:pt x="530154" y="582150"/>
                  </a:lnTo>
                  <a:close/>
                  <a:moveTo>
                    <a:pt x="1010822" y="371475"/>
                  </a:moveTo>
                  <a:lnTo>
                    <a:pt x="1014779" y="372005"/>
                  </a:lnTo>
                  <a:lnTo>
                    <a:pt x="1018472" y="372270"/>
                  </a:lnTo>
                  <a:lnTo>
                    <a:pt x="1021902" y="373065"/>
                  </a:lnTo>
                  <a:lnTo>
                    <a:pt x="1025331" y="374126"/>
                  </a:lnTo>
                  <a:lnTo>
                    <a:pt x="1028497" y="375451"/>
                  </a:lnTo>
                  <a:lnTo>
                    <a:pt x="1031927" y="377306"/>
                  </a:lnTo>
                  <a:lnTo>
                    <a:pt x="1034565" y="379427"/>
                  </a:lnTo>
                  <a:lnTo>
                    <a:pt x="1037467" y="381813"/>
                  </a:lnTo>
                  <a:lnTo>
                    <a:pt x="1039841" y="384198"/>
                  </a:lnTo>
                  <a:lnTo>
                    <a:pt x="1041951" y="387114"/>
                  </a:lnTo>
                  <a:lnTo>
                    <a:pt x="1043798" y="389764"/>
                  </a:lnTo>
                  <a:lnTo>
                    <a:pt x="1045645" y="393210"/>
                  </a:lnTo>
                  <a:lnTo>
                    <a:pt x="1046964" y="396656"/>
                  </a:lnTo>
                  <a:lnTo>
                    <a:pt x="1048019" y="400102"/>
                  </a:lnTo>
                  <a:lnTo>
                    <a:pt x="1048547" y="403548"/>
                  </a:lnTo>
                  <a:lnTo>
                    <a:pt x="1049338" y="407523"/>
                  </a:lnTo>
                  <a:lnTo>
                    <a:pt x="1049074" y="411234"/>
                  </a:lnTo>
                  <a:lnTo>
                    <a:pt x="1048547" y="414945"/>
                  </a:lnTo>
                  <a:lnTo>
                    <a:pt x="1047755" y="418656"/>
                  </a:lnTo>
                  <a:lnTo>
                    <a:pt x="1046700" y="421837"/>
                  </a:lnTo>
                  <a:lnTo>
                    <a:pt x="1045381" y="425283"/>
                  </a:lnTo>
                  <a:lnTo>
                    <a:pt x="1043534" y="428463"/>
                  </a:lnTo>
                  <a:lnTo>
                    <a:pt x="1041424" y="431644"/>
                  </a:lnTo>
                  <a:lnTo>
                    <a:pt x="1039049" y="434030"/>
                  </a:lnTo>
                  <a:lnTo>
                    <a:pt x="1036675" y="436680"/>
                  </a:lnTo>
                  <a:lnTo>
                    <a:pt x="1033773" y="438801"/>
                  </a:lnTo>
                  <a:lnTo>
                    <a:pt x="1031135" y="440921"/>
                  </a:lnTo>
                  <a:lnTo>
                    <a:pt x="1027706" y="442512"/>
                  </a:lnTo>
                  <a:lnTo>
                    <a:pt x="1024276" y="443837"/>
                  </a:lnTo>
                  <a:lnTo>
                    <a:pt x="1020846" y="445162"/>
                  </a:lnTo>
                  <a:lnTo>
                    <a:pt x="1017417" y="445692"/>
                  </a:lnTo>
                  <a:lnTo>
                    <a:pt x="1013460" y="445957"/>
                  </a:lnTo>
                  <a:lnTo>
                    <a:pt x="1005809" y="446487"/>
                  </a:lnTo>
                  <a:lnTo>
                    <a:pt x="998422" y="447018"/>
                  </a:lnTo>
                  <a:lnTo>
                    <a:pt x="991563" y="447813"/>
                  </a:lnTo>
                  <a:lnTo>
                    <a:pt x="984704" y="448873"/>
                  </a:lnTo>
                  <a:lnTo>
                    <a:pt x="978373" y="450198"/>
                  </a:lnTo>
                  <a:lnTo>
                    <a:pt x="972305" y="451524"/>
                  </a:lnTo>
                  <a:lnTo>
                    <a:pt x="965973" y="453114"/>
                  </a:lnTo>
                  <a:lnTo>
                    <a:pt x="960433" y="454969"/>
                  </a:lnTo>
                  <a:lnTo>
                    <a:pt x="954893" y="456825"/>
                  </a:lnTo>
                  <a:lnTo>
                    <a:pt x="949881" y="458945"/>
                  </a:lnTo>
                  <a:lnTo>
                    <a:pt x="944868" y="461066"/>
                  </a:lnTo>
                  <a:lnTo>
                    <a:pt x="939856" y="463716"/>
                  </a:lnTo>
                  <a:lnTo>
                    <a:pt x="935371" y="466102"/>
                  </a:lnTo>
                  <a:lnTo>
                    <a:pt x="930886" y="468753"/>
                  </a:lnTo>
                  <a:lnTo>
                    <a:pt x="926665" y="471403"/>
                  </a:lnTo>
                  <a:lnTo>
                    <a:pt x="922444" y="474319"/>
                  </a:lnTo>
                  <a:lnTo>
                    <a:pt x="918487" y="477235"/>
                  </a:lnTo>
                  <a:lnTo>
                    <a:pt x="914530" y="480150"/>
                  </a:lnTo>
                  <a:lnTo>
                    <a:pt x="910837" y="483331"/>
                  </a:lnTo>
                  <a:lnTo>
                    <a:pt x="907671" y="486777"/>
                  </a:lnTo>
                  <a:lnTo>
                    <a:pt x="900812" y="493403"/>
                  </a:lnTo>
                  <a:lnTo>
                    <a:pt x="894744" y="500825"/>
                  </a:lnTo>
                  <a:lnTo>
                    <a:pt x="888940" y="508247"/>
                  </a:lnTo>
                  <a:lnTo>
                    <a:pt x="883928" y="516199"/>
                  </a:lnTo>
                  <a:lnTo>
                    <a:pt x="879443" y="524150"/>
                  </a:lnTo>
                  <a:lnTo>
                    <a:pt x="874958" y="532367"/>
                  </a:lnTo>
                  <a:lnTo>
                    <a:pt x="871529" y="540319"/>
                  </a:lnTo>
                  <a:lnTo>
                    <a:pt x="868099" y="548801"/>
                  </a:lnTo>
                  <a:lnTo>
                    <a:pt x="864933" y="557018"/>
                  </a:lnTo>
                  <a:lnTo>
                    <a:pt x="862559" y="565235"/>
                  </a:lnTo>
                  <a:lnTo>
                    <a:pt x="860185" y="573452"/>
                  </a:lnTo>
                  <a:lnTo>
                    <a:pt x="858338" y="580874"/>
                  </a:lnTo>
                  <a:lnTo>
                    <a:pt x="856491" y="588295"/>
                  </a:lnTo>
                  <a:lnTo>
                    <a:pt x="855436" y="595187"/>
                  </a:lnTo>
                  <a:lnTo>
                    <a:pt x="853589" y="607645"/>
                  </a:lnTo>
                  <a:lnTo>
                    <a:pt x="852270" y="617717"/>
                  </a:lnTo>
                  <a:lnTo>
                    <a:pt x="852006" y="624874"/>
                  </a:lnTo>
                  <a:lnTo>
                    <a:pt x="851743" y="627789"/>
                  </a:lnTo>
                  <a:lnTo>
                    <a:pt x="851743" y="631765"/>
                  </a:lnTo>
                  <a:lnTo>
                    <a:pt x="851215" y="635476"/>
                  </a:lnTo>
                  <a:lnTo>
                    <a:pt x="850160" y="638922"/>
                  </a:lnTo>
                  <a:lnTo>
                    <a:pt x="849104" y="642633"/>
                  </a:lnTo>
                  <a:lnTo>
                    <a:pt x="847258" y="645549"/>
                  </a:lnTo>
                  <a:lnTo>
                    <a:pt x="845675" y="648729"/>
                  </a:lnTo>
                  <a:lnTo>
                    <a:pt x="843301" y="651645"/>
                  </a:lnTo>
                  <a:lnTo>
                    <a:pt x="841190" y="654296"/>
                  </a:lnTo>
                  <a:lnTo>
                    <a:pt x="838288" y="656681"/>
                  </a:lnTo>
                  <a:lnTo>
                    <a:pt x="835650" y="658802"/>
                  </a:lnTo>
                  <a:lnTo>
                    <a:pt x="832484" y="660657"/>
                  </a:lnTo>
                  <a:lnTo>
                    <a:pt x="829319" y="662247"/>
                  </a:lnTo>
                  <a:lnTo>
                    <a:pt x="826153" y="663308"/>
                  </a:lnTo>
                  <a:lnTo>
                    <a:pt x="822459" y="664103"/>
                  </a:lnTo>
                  <a:lnTo>
                    <a:pt x="818766" y="664898"/>
                  </a:lnTo>
                  <a:lnTo>
                    <a:pt x="814809" y="665163"/>
                  </a:lnTo>
                  <a:lnTo>
                    <a:pt x="811115" y="664898"/>
                  </a:lnTo>
                  <a:lnTo>
                    <a:pt x="807686" y="664103"/>
                  </a:lnTo>
                  <a:lnTo>
                    <a:pt x="803993" y="663308"/>
                  </a:lnTo>
                  <a:lnTo>
                    <a:pt x="800563" y="662247"/>
                  </a:lnTo>
                  <a:lnTo>
                    <a:pt x="797133" y="660657"/>
                  </a:lnTo>
                  <a:lnTo>
                    <a:pt x="794495" y="658802"/>
                  </a:lnTo>
                  <a:lnTo>
                    <a:pt x="791330" y="656681"/>
                  </a:lnTo>
                  <a:lnTo>
                    <a:pt x="788691" y="654296"/>
                  </a:lnTo>
                  <a:lnTo>
                    <a:pt x="786317" y="651645"/>
                  </a:lnTo>
                  <a:lnTo>
                    <a:pt x="784207" y="648729"/>
                  </a:lnTo>
                  <a:lnTo>
                    <a:pt x="782360" y="645549"/>
                  </a:lnTo>
                  <a:lnTo>
                    <a:pt x="781041" y="642633"/>
                  </a:lnTo>
                  <a:lnTo>
                    <a:pt x="779458" y="638922"/>
                  </a:lnTo>
                  <a:lnTo>
                    <a:pt x="778667" y="635476"/>
                  </a:lnTo>
                  <a:lnTo>
                    <a:pt x="778139" y="631765"/>
                  </a:lnTo>
                  <a:lnTo>
                    <a:pt x="777875" y="627789"/>
                  </a:lnTo>
                  <a:lnTo>
                    <a:pt x="778139" y="623814"/>
                  </a:lnTo>
                  <a:lnTo>
                    <a:pt x="778667" y="613741"/>
                  </a:lnTo>
                  <a:lnTo>
                    <a:pt x="779194" y="606850"/>
                  </a:lnTo>
                  <a:lnTo>
                    <a:pt x="780249" y="598898"/>
                  </a:lnTo>
                  <a:lnTo>
                    <a:pt x="781305" y="590151"/>
                  </a:lnTo>
                  <a:lnTo>
                    <a:pt x="782888" y="580343"/>
                  </a:lnTo>
                  <a:lnTo>
                    <a:pt x="785262" y="569741"/>
                  </a:lnTo>
                  <a:lnTo>
                    <a:pt x="787636" y="558343"/>
                  </a:lnTo>
                  <a:lnTo>
                    <a:pt x="790802" y="546681"/>
                  </a:lnTo>
                  <a:lnTo>
                    <a:pt x="794759" y="534223"/>
                  </a:lnTo>
                  <a:lnTo>
                    <a:pt x="799508" y="521500"/>
                  </a:lnTo>
                  <a:lnTo>
                    <a:pt x="801882" y="515138"/>
                  </a:lnTo>
                  <a:lnTo>
                    <a:pt x="804784" y="508247"/>
                  </a:lnTo>
                  <a:lnTo>
                    <a:pt x="807950" y="501885"/>
                  </a:lnTo>
                  <a:lnTo>
                    <a:pt x="810852" y="495524"/>
                  </a:lnTo>
                  <a:lnTo>
                    <a:pt x="814545" y="488632"/>
                  </a:lnTo>
                  <a:lnTo>
                    <a:pt x="818238" y="482271"/>
                  </a:lnTo>
                  <a:lnTo>
                    <a:pt x="823515" y="473259"/>
                  </a:lnTo>
                  <a:lnTo>
                    <a:pt x="829319" y="464512"/>
                  </a:lnTo>
                  <a:lnTo>
                    <a:pt x="835914" y="456030"/>
                  </a:lnTo>
                  <a:lnTo>
                    <a:pt x="842773" y="447548"/>
                  </a:lnTo>
                  <a:lnTo>
                    <a:pt x="850160" y="439331"/>
                  </a:lnTo>
                  <a:lnTo>
                    <a:pt x="858338" y="431379"/>
                  </a:lnTo>
                  <a:lnTo>
                    <a:pt x="867044" y="423692"/>
                  </a:lnTo>
                  <a:lnTo>
                    <a:pt x="876013" y="416270"/>
                  </a:lnTo>
                  <a:lnTo>
                    <a:pt x="882345" y="411499"/>
                  </a:lnTo>
                  <a:lnTo>
                    <a:pt x="888940" y="406993"/>
                  </a:lnTo>
                  <a:lnTo>
                    <a:pt x="896063" y="402752"/>
                  </a:lnTo>
                  <a:lnTo>
                    <a:pt x="903450" y="398776"/>
                  </a:lnTo>
                  <a:lnTo>
                    <a:pt x="910837" y="395066"/>
                  </a:lnTo>
                  <a:lnTo>
                    <a:pt x="918751" y="391620"/>
                  </a:lnTo>
                  <a:lnTo>
                    <a:pt x="926929" y="388174"/>
                  </a:lnTo>
                  <a:lnTo>
                    <a:pt x="935371" y="384993"/>
                  </a:lnTo>
                  <a:lnTo>
                    <a:pt x="943549" y="382343"/>
                  </a:lnTo>
                  <a:lnTo>
                    <a:pt x="952519" y="379957"/>
                  </a:lnTo>
                  <a:lnTo>
                    <a:pt x="961489" y="377837"/>
                  </a:lnTo>
                  <a:lnTo>
                    <a:pt x="970986" y="375716"/>
                  </a:lnTo>
                  <a:lnTo>
                    <a:pt x="980747" y="374391"/>
                  </a:lnTo>
                  <a:lnTo>
                    <a:pt x="990508" y="373065"/>
                  </a:lnTo>
                  <a:lnTo>
                    <a:pt x="1000533" y="372270"/>
                  </a:lnTo>
                  <a:lnTo>
                    <a:pt x="1010822" y="371475"/>
                  </a:lnTo>
                  <a:close/>
                  <a:moveTo>
                    <a:pt x="1024065" y="303903"/>
                  </a:moveTo>
                  <a:lnTo>
                    <a:pt x="1016128" y="304432"/>
                  </a:lnTo>
                  <a:lnTo>
                    <a:pt x="1001049" y="305490"/>
                  </a:lnTo>
                  <a:lnTo>
                    <a:pt x="997875" y="305754"/>
                  </a:lnTo>
                  <a:lnTo>
                    <a:pt x="990467" y="306548"/>
                  </a:lnTo>
                  <a:lnTo>
                    <a:pt x="983060" y="307606"/>
                  </a:lnTo>
                  <a:lnTo>
                    <a:pt x="975388" y="308928"/>
                  </a:lnTo>
                  <a:lnTo>
                    <a:pt x="968245" y="310251"/>
                  </a:lnTo>
                  <a:lnTo>
                    <a:pt x="960838" y="311573"/>
                  </a:lnTo>
                  <a:lnTo>
                    <a:pt x="953430" y="313424"/>
                  </a:lnTo>
                  <a:lnTo>
                    <a:pt x="946288" y="315276"/>
                  </a:lnTo>
                  <a:lnTo>
                    <a:pt x="938880" y="317392"/>
                  </a:lnTo>
                  <a:lnTo>
                    <a:pt x="915071" y="324269"/>
                  </a:lnTo>
                  <a:lnTo>
                    <a:pt x="915336" y="325591"/>
                  </a:lnTo>
                  <a:lnTo>
                    <a:pt x="904754" y="330088"/>
                  </a:lnTo>
                  <a:lnTo>
                    <a:pt x="893907" y="334584"/>
                  </a:lnTo>
                  <a:lnTo>
                    <a:pt x="883590" y="340138"/>
                  </a:lnTo>
                  <a:lnTo>
                    <a:pt x="873537" y="345428"/>
                  </a:lnTo>
                  <a:lnTo>
                    <a:pt x="863749" y="350983"/>
                  </a:lnTo>
                  <a:lnTo>
                    <a:pt x="853961" y="357066"/>
                  </a:lnTo>
                  <a:lnTo>
                    <a:pt x="844437" y="363678"/>
                  </a:lnTo>
                  <a:lnTo>
                    <a:pt x="835178" y="370291"/>
                  </a:lnTo>
                  <a:lnTo>
                    <a:pt x="826183" y="377432"/>
                  </a:lnTo>
                  <a:lnTo>
                    <a:pt x="817453" y="384573"/>
                  </a:lnTo>
                  <a:lnTo>
                    <a:pt x="808987" y="392508"/>
                  </a:lnTo>
                  <a:lnTo>
                    <a:pt x="800522" y="400443"/>
                  </a:lnTo>
                  <a:lnTo>
                    <a:pt x="792585" y="408642"/>
                  </a:lnTo>
                  <a:lnTo>
                    <a:pt x="785178" y="416841"/>
                  </a:lnTo>
                  <a:lnTo>
                    <a:pt x="777771" y="425570"/>
                  </a:lnTo>
                  <a:lnTo>
                    <a:pt x="770363" y="434562"/>
                  </a:lnTo>
                  <a:lnTo>
                    <a:pt x="762956" y="445407"/>
                  </a:lnTo>
                  <a:lnTo>
                    <a:pt x="755813" y="455986"/>
                  </a:lnTo>
                  <a:lnTo>
                    <a:pt x="748935" y="467095"/>
                  </a:lnTo>
                  <a:lnTo>
                    <a:pt x="742586" y="478468"/>
                  </a:lnTo>
                  <a:lnTo>
                    <a:pt x="736766" y="490106"/>
                  </a:lnTo>
                  <a:lnTo>
                    <a:pt x="731210" y="502008"/>
                  </a:lnTo>
                  <a:lnTo>
                    <a:pt x="726184" y="514439"/>
                  </a:lnTo>
                  <a:lnTo>
                    <a:pt x="721687" y="526606"/>
                  </a:lnTo>
                  <a:lnTo>
                    <a:pt x="717718" y="539302"/>
                  </a:lnTo>
                  <a:lnTo>
                    <a:pt x="714015" y="552262"/>
                  </a:lnTo>
                  <a:lnTo>
                    <a:pt x="710840" y="565222"/>
                  </a:lnTo>
                  <a:lnTo>
                    <a:pt x="708724" y="578447"/>
                  </a:lnTo>
                  <a:lnTo>
                    <a:pt x="706607" y="591936"/>
                  </a:lnTo>
                  <a:lnTo>
                    <a:pt x="705285" y="605689"/>
                  </a:lnTo>
                  <a:lnTo>
                    <a:pt x="704491" y="619443"/>
                  </a:lnTo>
                  <a:lnTo>
                    <a:pt x="704226" y="633197"/>
                  </a:lnTo>
                  <a:lnTo>
                    <a:pt x="704226" y="642983"/>
                  </a:lnTo>
                  <a:lnTo>
                    <a:pt x="704491" y="652769"/>
                  </a:lnTo>
                  <a:lnTo>
                    <a:pt x="705020" y="662026"/>
                  </a:lnTo>
                  <a:lnTo>
                    <a:pt x="705549" y="671284"/>
                  </a:lnTo>
                  <a:lnTo>
                    <a:pt x="706607" y="680541"/>
                  </a:lnTo>
                  <a:lnTo>
                    <a:pt x="707930" y="689269"/>
                  </a:lnTo>
                  <a:lnTo>
                    <a:pt x="708988" y="697998"/>
                  </a:lnTo>
                  <a:lnTo>
                    <a:pt x="710311" y="706461"/>
                  </a:lnTo>
                  <a:lnTo>
                    <a:pt x="712163" y="714661"/>
                  </a:lnTo>
                  <a:lnTo>
                    <a:pt x="713750" y="722595"/>
                  </a:lnTo>
                  <a:lnTo>
                    <a:pt x="715602" y="730266"/>
                  </a:lnTo>
                  <a:lnTo>
                    <a:pt x="717983" y="738200"/>
                  </a:lnTo>
                  <a:lnTo>
                    <a:pt x="720099" y="745342"/>
                  </a:lnTo>
                  <a:lnTo>
                    <a:pt x="722480" y="752748"/>
                  </a:lnTo>
                  <a:lnTo>
                    <a:pt x="724861" y="759624"/>
                  </a:lnTo>
                  <a:lnTo>
                    <a:pt x="727507" y="766766"/>
                  </a:lnTo>
                  <a:lnTo>
                    <a:pt x="731739" y="776816"/>
                  </a:lnTo>
                  <a:lnTo>
                    <a:pt x="736237" y="786338"/>
                  </a:lnTo>
                  <a:lnTo>
                    <a:pt x="740734" y="795595"/>
                  </a:lnTo>
                  <a:lnTo>
                    <a:pt x="745760" y="804324"/>
                  </a:lnTo>
                  <a:lnTo>
                    <a:pt x="750522" y="812788"/>
                  </a:lnTo>
                  <a:lnTo>
                    <a:pt x="755549" y="820987"/>
                  </a:lnTo>
                  <a:lnTo>
                    <a:pt x="760840" y="828922"/>
                  </a:lnTo>
                  <a:lnTo>
                    <a:pt x="766131" y="836327"/>
                  </a:lnTo>
                  <a:lnTo>
                    <a:pt x="771686" y="843469"/>
                  </a:lnTo>
                  <a:lnTo>
                    <a:pt x="776977" y="850346"/>
                  </a:lnTo>
                  <a:lnTo>
                    <a:pt x="782268" y="856958"/>
                  </a:lnTo>
                  <a:lnTo>
                    <a:pt x="787824" y="863041"/>
                  </a:lnTo>
                  <a:lnTo>
                    <a:pt x="798141" y="875208"/>
                  </a:lnTo>
                  <a:lnTo>
                    <a:pt x="808458" y="885788"/>
                  </a:lnTo>
                  <a:lnTo>
                    <a:pt x="826977" y="905096"/>
                  </a:lnTo>
                  <a:lnTo>
                    <a:pt x="834649" y="913824"/>
                  </a:lnTo>
                  <a:lnTo>
                    <a:pt x="841262" y="921759"/>
                  </a:lnTo>
                  <a:lnTo>
                    <a:pt x="844172" y="925726"/>
                  </a:lnTo>
                  <a:lnTo>
                    <a:pt x="846553" y="929165"/>
                  </a:lnTo>
                  <a:lnTo>
                    <a:pt x="848934" y="932338"/>
                  </a:lnTo>
                  <a:lnTo>
                    <a:pt x="850521" y="935512"/>
                  </a:lnTo>
                  <a:lnTo>
                    <a:pt x="851844" y="938686"/>
                  </a:lnTo>
                  <a:lnTo>
                    <a:pt x="852902" y="941067"/>
                  </a:lnTo>
                  <a:lnTo>
                    <a:pt x="853961" y="943976"/>
                  </a:lnTo>
                  <a:lnTo>
                    <a:pt x="854490" y="946092"/>
                  </a:lnTo>
                  <a:lnTo>
                    <a:pt x="856341" y="957994"/>
                  </a:lnTo>
                  <a:lnTo>
                    <a:pt x="857929" y="969896"/>
                  </a:lnTo>
                  <a:lnTo>
                    <a:pt x="858987" y="981799"/>
                  </a:lnTo>
                  <a:lnTo>
                    <a:pt x="859781" y="993436"/>
                  </a:lnTo>
                  <a:lnTo>
                    <a:pt x="860310" y="1003752"/>
                  </a:lnTo>
                  <a:lnTo>
                    <a:pt x="860574" y="1012744"/>
                  </a:lnTo>
                  <a:lnTo>
                    <a:pt x="860574" y="1025176"/>
                  </a:lnTo>
                  <a:lnTo>
                    <a:pt x="860574" y="1026762"/>
                  </a:lnTo>
                  <a:lnTo>
                    <a:pt x="860574" y="1027291"/>
                  </a:lnTo>
                  <a:lnTo>
                    <a:pt x="860574" y="1027556"/>
                  </a:lnTo>
                  <a:lnTo>
                    <a:pt x="860574" y="1027820"/>
                  </a:lnTo>
                  <a:lnTo>
                    <a:pt x="860839" y="1031788"/>
                  </a:lnTo>
                  <a:lnTo>
                    <a:pt x="861103" y="1036020"/>
                  </a:lnTo>
                  <a:lnTo>
                    <a:pt x="861632" y="1039987"/>
                  </a:lnTo>
                  <a:lnTo>
                    <a:pt x="862161" y="1043955"/>
                  </a:lnTo>
                  <a:lnTo>
                    <a:pt x="863220" y="1047922"/>
                  </a:lnTo>
                  <a:lnTo>
                    <a:pt x="864278" y="1051360"/>
                  </a:lnTo>
                  <a:lnTo>
                    <a:pt x="865601" y="1055063"/>
                  </a:lnTo>
                  <a:lnTo>
                    <a:pt x="867188" y="1058766"/>
                  </a:lnTo>
                  <a:lnTo>
                    <a:pt x="868511" y="1062469"/>
                  </a:lnTo>
                  <a:lnTo>
                    <a:pt x="870362" y="1065643"/>
                  </a:lnTo>
                  <a:lnTo>
                    <a:pt x="872479" y="1069081"/>
                  </a:lnTo>
                  <a:lnTo>
                    <a:pt x="874331" y="1072255"/>
                  </a:lnTo>
                  <a:lnTo>
                    <a:pt x="876712" y="1075694"/>
                  </a:lnTo>
                  <a:lnTo>
                    <a:pt x="878828" y="1078339"/>
                  </a:lnTo>
                  <a:lnTo>
                    <a:pt x="881473" y="1081513"/>
                  </a:lnTo>
                  <a:lnTo>
                    <a:pt x="884119" y="1083893"/>
                  </a:lnTo>
                  <a:lnTo>
                    <a:pt x="887029" y="1086802"/>
                  </a:lnTo>
                  <a:lnTo>
                    <a:pt x="889939" y="1089447"/>
                  </a:lnTo>
                  <a:lnTo>
                    <a:pt x="892849" y="1091563"/>
                  </a:lnTo>
                  <a:lnTo>
                    <a:pt x="896024" y="1093944"/>
                  </a:lnTo>
                  <a:lnTo>
                    <a:pt x="899198" y="1095795"/>
                  </a:lnTo>
                  <a:lnTo>
                    <a:pt x="902373" y="1097647"/>
                  </a:lnTo>
                  <a:lnTo>
                    <a:pt x="905812" y="1099763"/>
                  </a:lnTo>
                  <a:lnTo>
                    <a:pt x="909516" y="1101085"/>
                  </a:lnTo>
                  <a:lnTo>
                    <a:pt x="913219" y="1102408"/>
                  </a:lnTo>
                  <a:lnTo>
                    <a:pt x="916658" y="1103994"/>
                  </a:lnTo>
                  <a:lnTo>
                    <a:pt x="920627" y="1105052"/>
                  </a:lnTo>
                  <a:lnTo>
                    <a:pt x="924330" y="1105846"/>
                  </a:lnTo>
                  <a:lnTo>
                    <a:pt x="928298" y="1106375"/>
                  </a:lnTo>
                  <a:lnTo>
                    <a:pt x="932267" y="1106904"/>
                  </a:lnTo>
                  <a:lnTo>
                    <a:pt x="936499" y="1107433"/>
                  </a:lnTo>
                  <a:lnTo>
                    <a:pt x="940468" y="1107697"/>
                  </a:lnTo>
                  <a:lnTo>
                    <a:pt x="1124857" y="1107697"/>
                  </a:lnTo>
                  <a:lnTo>
                    <a:pt x="1129090" y="1107433"/>
                  </a:lnTo>
                  <a:lnTo>
                    <a:pt x="1133058" y="1106904"/>
                  </a:lnTo>
                  <a:lnTo>
                    <a:pt x="1137027" y="1106375"/>
                  </a:lnTo>
                  <a:lnTo>
                    <a:pt x="1140730" y="1105846"/>
                  </a:lnTo>
                  <a:lnTo>
                    <a:pt x="1144699" y="1105052"/>
                  </a:lnTo>
                  <a:lnTo>
                    <a:pt x="1148667" y="1103994"/>
                  </a:lnTo>
                  <a:lnTo>
                    <a:pt x="1152370" y="1102408"/>
                  </a:lnTo>
                  <a:lnTo>
                    <a:pt x="1156074" y="1101085"/>
                  </a:lnTo>
                  <a:lnTo>
                    <a:pt x="1159513" y="1099763"/>
                  </a:lnTo>
                  <a:lnTo>
                    <a:pt x="1162688" y="1097647"/>
                  </a:lnTo>
                  <a:lnTo>
                    <a:pt x="1166127" y="1095795"/>
                  </a:lnTo>
                  <a:lnTo>
                    <a:pt x="1169566" y="1093944"/>
                  </a:lnTo>
                  <a:lnTo>
                    <a:pt x="1172476" y="1091563"/>
                  </a:lnTo>
                  <a:lnTo>
                    <a:pt x="1175651" y="1089447"/>
                  </a:lnTo>
                  <a:lnTo>
                    <a:pt x="1178561" y="1086802"/>
                  </a:lnTo>
                  <a:lnTo>
                    <a:pt x="1181206" y="1083893"/>
                  </a:lnTo>
                  <a:lnTo>
                    <a:pt x="1183852" y="1081248"/>
                  </a:lnTo>
                  <a:lnTo>
                    <a:pt x="1186233" y="1078339"/>
                  </a:lnTo>
                  <a:lnTo>
                    <a:pt x="1188878" y="1075429"/>
                  </a:lnTo>
                  <a:lnTo>
                    <a:pt x="1190994" y="1072255"/>
                  </a:lnTo>
                  <a:lnTo>
                    <a:pt x="1193111" y="1069081"/>
                  </a:lnTo>
                  <a:lnTo>
                    <a:pt x="1194963" y="1065643"/>
                  </a:lnTo>
                  <a:lnTo>
                    <a:pt x="1196814" y="1062469"/>
                  </a:lnTo>
                  <a:lnTo>
                    <a:pt x="1198402" y="1058766"/>
                  </a:lnTo>
                  <a:lnTo>
                    <a:pt x="1199725" y="1055063"/>
                  </a:lnTo>
                  <a:lnTo>
                    <a:pt x="1201047" y="1051360"/>
                  </a:lnTo>
                  <a:lnTo>
                    <a:pt x="1202105" y="1047922"/>
                  </a:lnTo>
                  <a:lnTo>
                    <a:pt x="1202899" y="1043955"/>
                  </a:lnTo>
                  <a:lnTo>
                    <a:pt x="1203693" y="1039987"/>
                  </a:lnTo>
                  <a:lnTo>
                    <a:pt x="1204222" y="1036020"/>
                  </a:lnTo>
                  <a:lnTo>
                    <a:pt x="1204486" y="1031788"/>
                  </a:lnTo>
                  <a:lnTo>
                    <a:pt x="1204486" y="1027820"/>
                  </a:lnTo>
                  <a:lnTo>
                    <a:pt x="1204486" y="1027556"/>
                  </a:lnTo>
                  <a:lnTo>
                    <a:pt x="1204486" y="1027291"/>
                  </a:lnTo>
                  <a:lnTo>
                    <a:pt x="1204486" y="1026762"/>
                  </a:lnTo>
                  <a:lnTo>
                    <a:pt x="1204486" y="1025176"/>
                  </a:lnTo>
                  <a:lnTo>
                    <a:pt x="1204751" y="1013009"/>
                  </a:lnTo>
                  <a:lnTo>
                    <a:pt x="1205280" y="1004016"/>
                  </a:lnTo>
                  <a:lnTo>
                    <a:pt x="1205809" y="993701"/>
                  </a:lnTo>
                  <a:lnTo>
                    <a:pt x="1206338" y="982063"/>
                  </a:lnTo>
                  <a:lnTo>
                    <a:pt x="1207661" y="969896"/>
                  </a:lnTo>
                  <a:lnTo>
                    <a:pt x="1208984" y="957994"/>
                  </a:lnTo>
                  <a:lnTo>
                    <a:pt x="1211100" y="946092"/>
                  </a:lnTo>
                  <a:lnTo>
                    <a:pt x="1211894" y="943183"/>
                  </a:lnTo>
                  <a:lnTo>
                    <a:pt x="1212952" y="939480"/>
                  </a:lnTo>
                  <a:lnTo>
                    <a:pt x="1215068" y="935512"/>
                  </a:lnTo>
                  <a:lnTo>
                    <a:pt x="1217185" y="931280"/>
                  </a:lnTo>
                  <a:lnTo>
                    <a:pt x="1220095" y="927313"/>
                  </a:lnTo>
                  <a:lnTo>
                    <a:pt x="1223005" y="923081"/>
                  </a:lnTo>
                  <a:lnTo>
                    <a:pt x="1226708" y="918585"/>
                  </a:lnTo>
                  <a:lnTo>
                    <a:pt x="1230677" y="913824"/>
                  </a:lnTo>
                  <a:lnTo>
                    <a:pt x="1239936" y="903773"/>
                  </a:lnTo>
                  <a:lnTo>
                    <a:pt x="1250253" y="892929"/>
                  </a:lnTo>
                  <a:lnTo>
                    <a:pt x="1258719" y="883936"/>
                  </a:lnTo>
                  <a:lnTo>
                    <a:pt x="1267713" y="873885"/>
                  </a:lnTo>
                  <a:lnTo>
                    <a:pt x="1276972" y="863570"/>
                  </a:lnTo>
                  <a:lnTo>
                    <a:pt x="1286496" y="852461"/>
                  </a:lnTo>
                  <a:lnTo>
                    <a:pt x="1296020" y="840559"/>
                  </a:lnTo>
                  <a:lnTo>
                    <a:pt x="1300517" y="834211"/>
                  </a:lnTo>
                  <a:lnTo>
                    <a:pt x="1305279" y="827335"/>
                  </a:lnTo>
                  <a:lnTo>
                    <a:pt x="1309776" y="820722"/>
                  </a:lnTo>
                  <a:lnTo>
                    <a:pt x="1314274" y="813581"/>
                  </a:lnTo>
                  <a:lnTo>
                    <a:pt x="1318506" y="806175"/>
                  </a:lnTo>
                  <a:lnTo>
                    <a:pt x="1322739" y="798505"/>
                  </a:lnTo>
                  <a:lnTo>
                    <a:pt x="1326972" y="790570"/>
                  </a:lnTo>
                  <a:lnTo>
                    <a:pt x="1330940" y="782371"/>
                  </a:lnTo>
                  <a:lnTo>
                    <a:pt x="1334908" y="773907"/>
                  </a:lnTo>
                  <a:lnTo>
                    <a:pt x="1338612" y="765179"/>
                  </a:lnTo>
                  <a:lnTo>
                    <a:pt x="1341787" y="755922"/>
                  </a:lnTo>
                  <a:lnTo>
                    <a:pt x="1344961" y="746135"/>
                  </a:lnTo>
                  <a:lnTo>
                    <a:pt x="1347871" y="736614"/>
                  </a:lnTo>
                  <a:lnTo>
                    <a:pt x="1350517" y="726563"/>
                  </a:lnTo>
                  <a:lnTo>
                    <a:pt x="1352898" y="715983"/>
                  </a:lnTo>
                  <a:lnTo>
                    <a:pt x="1355014" y="705403"/>
                  </a:lnTo>
                  <a:lnTo>
                    <a:pt x="1357130" y="694030"/>
                  </a:lnTo>
                  <a:lnTo>
                    <a:pt x="1358453" y="682657"/>
                  </a:lnTo>
                  <a:lnTo>
                    <a:pt x="1359511" y="670755"/>
                  </a:lnTo>
                  <a:lnTo>
                    <a:pt x="1360834" y="658588"/>
                  </a:lnTo>
                  <a:lnTo>
                    <a:pt x="1361099" y="646157"/>
                  </a:lnTo>
                  <a:lnTo>
                    <a:pt x="1361363" y="633197"/>
                  </a:lnTo>
                  <a:lnTo>
                    <a:pt x="1361099" y="619443"/>
                  </a:lnTo>
                  <a:lnTo>
                    <a:pt x="1360041" y="605689"/>
                  </a:lnTo>
                  <a:lnTo>
                    <a:pt x="1358718" y="591936"/>
                  </a:lnTo>
                  <a:lnTo>
                    <a:pt x="1356866" y="578447"/>
                  </a:lnTo>
                  <a:lnTo>
                    <a:pt x="1354220" y="565222"/>
                  </a:lnTo>
                  <a:lnTo>
                    <a:pt x="1351046" y="552262"/>
                  </a:lnTo>
                  <a:lnTo>
                    <a:pt x="1347871" y="539302"/>
                  </a:lnTo>
                  <a:lnTo>
                    <a:pt x="1343639" y="526606"/>
                  </a:lnTo>
                  <a:lnTo>
                    <a:pt x="1339141" y="514439"/>
                  </a:lnTo>
                  <a:lnTo>
                    <a:pt x="1334115" y="502008"/>
                  </a:lnTo>
                  <a:lnTo>
                    <a:pt x="1328824" y="490106"/>
                  </a:lnTo>
                  <a:lnTo>
                    <a:pt x="1322739" y="478468"/>
                  </a:lnTo>
                  <a:lnTo>
                    <a:pt x="1316390" y="467095"/>
                  </a:lnTo>
                  <a:lnTo>
                    <a:pt x="1309512" y="455986"/>
                  </a:lnTo>
                  <a:lnTo>
                    <a:pt x="1302369" y="445407"/>
                  </a:lnTo>
                  <a:lnTo>
                    <a:pt x="1294697" y="434562"/>
                  </a:lnTo>
                  <a:lnTo>
                    <a:pt x="1287819" y="425570"/>
                  </a:lnTo>
                  <a:lnTo>
                    <a:pt x="1280412" y="416841"/>
                  </a:lnTo>
                  <a:lnTo>
                    <a:pt x="1272740" y="408642"/>
                  </a:lnTo>
                  <a:lnTo>
                    <a:pt x="1265068" y="400443"/>
                  </a:lnTo>
                  <a:lnTo>
                    <a:pt x="1256867" y="392508"/>
                  </a:lnTo>
                  <a:lnTo>
                    <a:pt x="1248401" y="384838"/>
                  </a:lnTo>
                  <a:lnTo>
                    <a:pt x="1239671" y="377696"/>
                  </a:lnTo>
                  <a:lnTo>
                    <a:pt x="1230677" y="370555"/>
                  </a:lnTo>
                  <a:lnTo>
                    <a:pt x="1221417" y="363943"/>
                  </a:lnTo>
                  <a:lnTo>
                    <a:pt x="1211894" y="357330"/>
                  </a:lnTo>
                  <a:lnTo>
                    <a:pt x="1202370" y="351247"/>
                  </a:lnTo>
                  <a:lnTo>
                    <a:pt x="1192317" y="345693"/>
                  </a:lnTo>
                  <a:lnTo>
                    <a:pt x="1182000" y="340403"/>
                  </a:lnTo>
                  <a:lnTo>
                    <a:pt x="1171947" y="334848"/>
                  </a:lnTo>
                  <a:lnTo>
                    <a:pt x="1161365" y="330352"/>
                  </a:lnTo>
                  <a:lnTo>
                    <a:pt x="1150783" y="325856"/>
                  </a:lnTo>
                  <a:lnTo>
                    <a:pt x="1151048" y="324269"/>
                  </a:lnTo>
                  <a:lnTo>
                    <a:pt x="1126180" y="317392"/>
                  </a:lnTo>
                  <a:lnTo>
                    <a:pt x="1119302" y="315276"/>
                  </a:lnTo>
                  <a:lnTo>
                    <a:pt x="1111895" y="313424"/>
                  </a:lnTo>
                  <a:lnTo>
                    <a:pt x="1104752" y="311573"/>
                  </a:lnTo>
                  <a:lnTo>
                    <a:pt x="1097345" y="310251"/>
                  </a:lnTo>
                  <a:lnTo>
                    <a:pt x="1089673" y="308928"/>
                  </a:lnTo>
                  <a:lnTo>
                    <a:pt x="1082530" y="307606"/>
                  </a:lnTo>
                  <a:lnTo>
                    <a:pt x="1074858" y="306548"/>
                  </a:lnTo>
                  <a:lnTo>
                    <a:pt x="1067186" y="305754"/>
                  </a:lnTo>
                  <a:lnTo>
                    <a:pt x="1064541" y="305490"/>
                  </a:lnTo>
                  <a:lnTo>
                    <a:pt x="1064276" y="305490"/>
                  </a:lnTo>
                  <a:lnTo>
                    <a:pt x="1049197" y="304432"/>
                  </a:lnTo>
                  <a:lnTo>
                    <a:pt x="1041525" y="303903"/>
                  </a:lnTo>
                  <a:lnTo>
                    <a:pt x="1033588" y="303903"/>
                  </a:lnTo>
                  <a:lnTo>
                    <a:pt x="1032795" y="303903"/>
                  </a:lnTo>
                  <a:lnTo>
                    <a:pt x="1032530" y="303903"/>
                  </a:lnTo>
                  <a:lnTo>
                    <a:pt x="1032001" y="303903"/>
                  </a:lnTo>
                  <a:lnTo>
                    <a:pt x="1024065" y="303903"/>
                  </a:lnTo>
                  <a:close/>
                  <a:moveTo>
                    <a:pt x="1388083" y="226671"/>
                  </a:moveTo>
                  <a:lnTo>
                    <a:pt x="1384643" y="226935"/>
                  </a:lnTo>
                  <a:lnTo>
                    <a:pt x="1381204" y="227464"/>
                  </a:lnTo>
                  <a:lnTo>
                    <a:pt x="1377765" y="228258"/>
                  </a:lnTo>
                  <a:lnTo>
                    <a:pt x="1374591" y="229316"/>
                  </a:lnTo>
                  <a:lnTo>
                    <a:pt x="1371416" y="230903"/>
                  </a:lnTo>
                  <a:lnTo>
                    <a:pt x="1368241" y="232490"/>
                  </a:lnTo>
                  <a:lnTo>
                    <a:pt x="1365596" y="234606"/>
                  </a:lnTo>
                  <a:lnTo>
                    <a:pt x="1362686" y="237250"/>
                  </a:lnTo>
                  <a:lnTo>
                    <a:pt x="1273269" y="326649"/>
                  </a:lnTo>
                  <a:lnTo>
                    <a:pt x="1280147" y="332468"/>
                  </a:lnTo>
                  <a:lnTo>
                    <a:pt x="1286496" y="338551"/>
                  </a:lnTo>
                  <a:lnTo>
                    <a:pt x="1293110" y="344899"/>
                  </a:lnTo>
                  <a:lnTo>
                    <a:pt x="1299195" y="351247"/>
                  </a:lnTo>
                  <a:lnTo>
                    <a:pt x="1305279" y="357859"/>
                  </a:lnTo>
                  <a:lnTo>
                    <a:pt x="1311364" y="364736"/>
                  </a:lnTo>
                  <a:lnTo>
                    <a:pt x="1317184" y="371348"/>
                  </a:lnTo>
                  <a:lnTo>
                    <a:pt x="1322739" y="378490"/>
                  </a:lnTo>
                  <a:lnTo>
                    <a:pt x="1413479" y="288033"/>
                  </a:lnTo>
                  <a:lnTo>
                    <a:pt x="1416125" y="285388"/>
                  </a:lnTo>
                  <a:lnTo>
                    <a:pt x="1417976" y="282479"/>
                  </a:lnTo>
                  <a:lnTo>
                    <a:pt x="1420093" y="279305"/>
                  </a:lnTo>
                  <a:lnTo>
                    <a:pt x="1421416" y="276131"/>
                  </a:lnTo>
                  <a:lnTo>
                    <a:pt x="1422474" y="272957"/>
                  </a:lnTo>
                  <a:lnTo>
                    <a:pt x="1423267" y="269519"/>
                  </a:lnTo>
                  <a:lnTo>
                    <a:pt x="1423797" y="266080"/>
                  </a:lnTo>
                  <a:lnTo>
                    <a:pt x="1423797" y="262642"/>
                  </a:lnTo>
                  <a:lnTo>
                    <a:pt x="1423797" y="259203"/>
                  </a:lnTo>
                  <a:lnTo>
                    <a:pt x="1423267" y="255765"/>
                  </a:lnTo>
                  <a:lnTo>
                    <a:pt x="1422474" y="252327"/>
                  </a:lnTo>
                  <a:lnTo>
                    <a:pt x="1421416" y="249153"/>
                  </a:lnTo>
                  <a:lnTo>
                    <a:pt x="1420093" y="245979"/>
                  </a:lnTo>
                  <a:lnTo>
                    <a:pt x="1417976" y="242805"/>
                  </a:lnTo>
                  <a:lnTo>
                    <a:pt x="1416125" y="240160"/>
                  </a:lnTo>
                  <a:lnTo>
                    <a:pt x="1413479" y="237250"/>
                  </a:lnTo>
                  <a:lnTo>
                    <a:pt x="1410834" y="234606"/>
                  </a:lnTo>
                  <a:lnTo>
                    <a:pt x="1407924" y="232490"/>
                  </a:lnTo>
                  <a:lnTo>
                    <a:pt x="1404749" y="230903"/>
                  </a:lnTo>
                  <a:lnTo>
                    <a:pt x="1401839" y="229316"/>
                  </a:lnTo>
                  <a:lnTo>
                    <a:pt x="1398400" y="228258"/>
                  </a:lnTo>
                  <a:lnTo>
                    <a:pt x="1394961" y="227464"/>
                  </a:lnTo>
                  <a:lnTo>
                    <a:pt x="1391522" y="226935"/>
                  </a:lnTo>
                  <a:lnTo>
                    <a:pt x="1388083" y="226671"/>
                  </a:lnTo>
                  <a:close/>
                  <a:moveTo>
                    <a:pt x="677243" y="226671"/>
                  </a:moveTo>
                  <a:lnTo>
                    <a:pt x="673803" y="226935"/>
                  </a:lnTo>
                  <a:lnTo>
                    <a:pt x="670629" y="227464"/>
                  </a:lnTo>
                  <a:lnTo>
                    <a:pt x="667190" y="228258"/>
                  </a:lnTo>
                  <a:lnTo>
                    <a:pt x="663751" y="229316"/>
                  </a:lnTo>
                  <a:lnTo>
                    <a:pt x="660576" y="230903"/>
                  </a:lnTo>
                  <a:lnTo>
                    <a:pt x="657666" y="232490"/>
                  </a:lnTo>
                  <a:lnTo>
                    <a:pt x="654491" y="234606"/>
                  </a:lnTo>
                  <a:lnTo>
                    <a:pt x="651846" y="237250"/>
                  </a:lnTo>
                  <a:lnTo>
                    <a:pt x="649465" y="240160"/>
                  </a:lnTo>
                  <a:lnTo>
                    <a:pt x="647084" y="242805"/>
                  </a:lnTo>
                  <a:lnTo>
                    <a:pt x="645497" y="245979"/>
                  </a:lnTo>
                  <a:lnTo>
                    <a:pt x="644174" y="249153"/>
                  </a:lnTo>
                  <a:lnTo>
                    <a:pt x="642587" y="252327"/>
                  </a:lnTo>
                  <a:lnTo>
                    <a:pt x="642058" y="255765"/>
                  </a:lnTo>
                  <a:lnTo>
                    <a:pt x="641529" y="259203"/>
                  </a:lnTo>
                  <a:lnTo>
                    <a:pt x="641264" y="262642"/>
                  </a:lnTo>
                  <a:lnTo>
                    <a:pt x="641529" y="266080"/>
                  </a:lnTo>
                  <a:lnTo>
                    <a:pt x="642058" y="269519"/>
                  </a:lnTo>
                  <a:lnTo>
                    <a:pt x="642587" y="272957"/>
                  </a:lnTo>
                  <a:lnTo>
                    <a:pt x="644174" y="276131"/>
                  </a:lnTo>
                  <a:lnTo>
                    <a:pt x="645497" y="279305"/>
                  </a:lnTo>
                  <a:lnTo>
                    <a:pt x="647084" y="282479"/>
                  </a:lnTo>
                  <a:lnTo>
                    <a:pt x="649465" y="285388"/>
                  </a:lnTo>
                  <a:lnTo>
                    <a:pt x="651846" y="288033"/>
                  </a:lnTo>
                  <a:lnTo>
                    <a:pt x="742321" y="378490"/>
                  </a:lnTo>
                  <a:lnTo>
                    <a:pt x="748406" y="371348"/>
                  </a:lnTo>
                  <a:lnTo>
                    <a:pt x="753961" y="364736"/>
                  </a:lnTo>
                  <a:lnTo>
                    <a:pt x="760046" y="357859"/>
                  </a:lnTo>
                  <a:lnTo>
                    <a:pt x="765866" y="351247"/>
                  </a:lnTo>
                  <a:lnTo>
                    <a:pt x="772480" y="344899"/>
                  </a:lnTo>
                  <a:lnTo>
                    <a:pt x="778564" y="338551"/>
                  </a:lnTo>
                  <a:lnTo>
                    <a:pt x="785443" y="332468"/>
                  </a:lnTo>
                  <a:lnTo>
                    <a:pt x="791792" y="326649"/>
                  </a:lnTo>
                  <a:lnTo>
                    <a:pt x="702639" y="237250"/>
                  </a:lnTo>
                  <a:lnTo>
                    <a:pt x="699994" y="234606"/>
                  </a:lnTo>
                  <a:lnTo>
                    <a:pt x="696819" y="232490"/>
                  </a:lnTo>
                  <a:lnTo>
                    <a:pt x="694174" y="230903"/>
                  </a:lnTo>
                  <a:lnTo>
                    <a:pt x="690734" y="229316"/>
                  </a:lnTo>
                  <a:lnTo>
                    <a:pt x="687295" y="228258"/>
                  </a:lnTo>
                  <a:lnTo>
                    <a:pt x="683856" y="227464"/>
                  </a:lnTo>
                  <a:lnTo>
                    <a:pt x="680682" y="226935"/>
                  </a:lnTo>
                  <a:lnTo>
                    <a:pt x="677243" y="226671"/>
                  </a:lnTo>
                  <a:close/>
                  <a:moveTo>
                    <a:pt x="1032795" y="79348"/>
                  </a:moveTo>
                  <a:lnTo>
                    <a:pt x="1029091" y="79877"/>
                  </a:lnTo>
                  <a:lnTo>
                    <a:pt x="1025387" y="80406"/>
                  </a:lnTo>
                  <a:lnTo>
                    <a:pt x="1021948" y="81200"/>
                  </a:lnTo>
                  <a:lnTo>
                    <a:pt x="1018774" y="82257"/>
                  </a:lnTo>
                  <a:lnTo>
                    <a:pt x="1015599" y="83844"/>
                  </a:lnTo>
                  <a:lnTo>
                    <a:pt x="1012425" y="85696"/>
                  </a:lnTo>
                  <a:lnTo>
                    <a:pt x="1010044" y="87547"/>
                  </a:lnTo>
                  <a:lnTo>
                    <a:pt x="1007134" y="90192"/>
                  </a:lnTo>
                  <a:lnTo>
                    <a:pt x="1005017" y="92573"/>
                  </a:lnTo>
                  <a:lnTo>
                    <a:pt x="1002901" y="95482"/>
                  </a:lnTo>
                  <a:lnTo>
                    <a:pt x="1001049" y="98392"/>
                  </a:lnTo>
                  <a:lnTo>
                    <a:pt x="999726" y="101301"/>
                  </a:lnTo>
                  <a:lnTo>
                    <a:pt x="998404" y="104739"/>
                  </a:lnTo>
                  <a:lnTo>
                    <a:pt x="997610" y="108178"/>
                  </a:lnTo>
                  <a:lnTo>
                    <a:pt x="997081" y="111881"/>
                  </a:lnTo>
                  <a:lnTo>
                    <a:pt x="996816" y="115319"/>
                  </a:lnTo>
                  <a:lnTo>
                    <a:pt x="996816" y="236986"/>
                  </a:lnTo>
                  <a:lnTo>
                    <a:pt x="1005546" y="236192"/>
                  </a:lnTo>
                  <a:lnTo>
                    <a:pt x="1014276" y="235664"/>
                  </a:lnTo>
                  <a:lnTo>
                    <a:pt x="1023007" y="235399"/>
                  </a:lnTo>
                  <a:lnTo>
                    <a:pt x="1031737" y="235135"/>
                  </a:lnTo>
                  <a:lnTo>
                    <a:pt x="1032795" y="235135"/>
                  </a:lnTo>
                  <a:lnTo>
                    <a:pt x="1033588" y="235135"/>
                  </a:lnTo>
                  <a:lnTo>
                    <a:pt x="1042583" y="235399"/>
                  </a:lnTo>
                  <a:lnTo>
                    <a:pt x="1051313" y="235664"/>
                  </a:lnTo>
                  <a:lnTo>
                    <a:pt x="1060043" y="236192"/>
                  </a:lnTo>
                  <a:lnTo>
                    <a:pt x="1068773" y="236986"/>
                  </a:lnTo>
                  <a:lnTo>
                    <a:pt x="1068773" y="115319"/>
                  </a:lnTo>
                  <a:lnTo>
                    <a:pt x="1068509" y="111881"/>
                  </a:lnTo>
                  <a:lnTo>
                    <a:pt x="1067715" y="108178"/>
                  </a:lnTo>
                  <a:lnTo>
                    <a:pt x="1066922" y="104739"/>
                  </a:lnTo>
                  <a:lnTo>
                    <a:pt x="1065863" y="101301"/>
                  </a:lnTo>
                  <a:lnTo>
                    <a:pt x="1064276" y="98392"/>
                  </a:lnTo>
                  <a:lnTo>
                    <a:pt x="1062424" y="95482"/>
                  </a:lnTo>
                  <a:lnTo>
                    <a:pt x="1060308" y="92573"/>
                  </a:lnTo>
                  <a:lnTo>
                    <a:pt x="1057927" y="90192"/>
                  </a:lnTo>
                  <a:lnTo>
                    <a:pt x="1055546" y="87547"/>
                  </a:lnTo>
                  <a:lnTo>
                    <a:pt x="1052636" y="85696"/>
                  </a:lnTo>
                  <a:lnTo>
                    <a:pt x="1049990" y="83844"/>
                  </a:lnTo>
                  <a:lnTo>
                    <a:pt x="1046816" y="82257"/>
                  </a:lnTo>
                  <a:lnTo>
                    <a:pt x="1043377" y="81200"/>
                  </a:lnTo>
                  <a:lnTo>
                    <a:pt x="1039938" y="80406"/>
                  </a:lnTo>
                  <a:lnTo>
                    <a:pt x="1036498" y="79877"/>
                  </a:lnTo>
                  <a:lnTo>
                    <a:pt x="1032795" y="79348"/>
                  </a:lnTo>
                  <a:close/>
                  <a:moveTo>
                    <a:pt x="986234" y="0"/>
                  </a:moveTo>
                  <a:lnTo>
                    <a:pt x="1012954" y="265"/>
                  </a:lnTo>
                  <a:lnTo>
                    <a:pt x="1039938" y="1058"/>
                  </a:lnTo>
                  <a:lnTo>
                    <a:pt x="1066922" y="2381"/>
                  </a:lnTo>
                  <a:lnTo>
                    <a:pt x="1093641" y="4232"/>
                  </a:lnTo>
                  <a:lnTo>
                    <a:pt x="1120096" y="6612"/>
                  </a:lnTo>
                  <a:lnTo>
                    <a:pt x="1146286" y="8993"/>
                  </a:lnTo>
                  <a:lnTo>
                    <a:pt x="1172212" y="12431"/>
                  </a:lnTo>
                  <a:lnTo>
                    <a:pt x="1198137" y="16134"/>
                  </a:lnTo>
                  <a:lnTo>
                    <a:pt x="1223798" y="20366"/>
                  </a:lnTo>
                  <a:lnTo>
                    <a:pt x="1248930" y="25127"/>
                  </a:lnTo>
                  <a:lnTo>
                    <a:pt x="1274327" y="30417"/>
                  </a:lnTo>
                  <a:lnTo>
                    <a:pt x="1298930" y="35971"/>
                  </a:lnTo>
                  <a:lnTo>
                    <a:pt x="1323268" y="42055"/>
                  </a:lnTo>
                  <a:lnTo>
                    <a:pt x="1347871" y="48931"/>
                  </a:lnTo>
                  <a:lnTo>
                    <a:pt x="1371681" y="56073"/>
                  </a:lnTo>
                  <a:lnTo>
                    <a:pt x="1395225" y="64007"/>
                  </a:lnTo>
                  <a:lnTo>
                    <a:pt x="1418506" y="72207"/>
                  </a:lnTo>
                  <a:lnTo>
                    <a:pt x="1441521" y="80935"/>
                  </a:lnTo>
                  <a:lnTo>
                    <a:pt x="1464272" y="90192"/>
                  </a:lnTo>
                  <a:lnTo>
                    <a:pt x="1486494" y="99979"/>
                  </a:lnTo>
                  <a:lnTo>
                    <a:pt x="1508716" y="110029"/>
                  </a:lnTo>
                  <a:lnTo>
                    <a:pt x="1530145" y="120873"/>
                  </a:lnTo>
                  <a:lnTo>
                    <a:pt x="1551309" y="131982"/>
                  </a:lnTo>
                  <a:lnTo>
                    <a:pt x="1572208" y="143884"/>
                  </a:lnTo>
                  <a:lnTo>
                    <a:pt x="1592313" y="156051"/>
                  </a:lnTo>
                  <a:lnTo>
                    <a:pt x="1612684" y="168747"/>
                  </a:lnTo>
                  <a:lnTo>
                    <a:pt x="1631996" y="181971"/>
                  </a:lnTo>
                  <a:lnTo>
                    <a:pt x="1651043" y="195725"/>
                  </a:lnTo>
                  <a:lnTo>
                    <a:pt x="1660567" y="202602"/>
                  </a:lnTo>
                  <a:lnTo>
                    <a:pt x="1669826" y="210008"/>
                  </a:lnTo>
                  <a:lnTo>
                    <a:pt x="1678821" y="217413"/>
                  </a:lnTo>
                  <a:lnTo>
                    <a:pt x="1687815" y="224819"/>
                  </a:lnTo>
                  <a:lnTo>
                    <a:pt x="1696810" y="232225"/>
                  </a:lnTo>
                  <a:lnTo>
                    <a:pt x="1705804" y="240160"/>
                  </a:lnTo>
                  <a:lnTo>
                    <a:pt x="1714535" y="247830"/>
                  </a:lnTo>
                  <a:lnTo>
                    <a:pt x="1723000" y="255765"/>
                  </a:lnTo>
                  <a:lnTo>
                    <a:pt x="1731466" y="263964"/>
                  </a:lnTo>
                  <a:lnTo>
                    <a:pt x="1739931" y="272164"/>
                  </a:lnTo>
                  <a:lnTo>
                    <a:pt x="1747868" y="280098"/>
                  </a:lnTo>
                  <a:lnTo>
                    <a:pt x="1756069" y="288827"/>
                  </a:lnTo>
                  <a:lnTo>
                    <a:pt x="1764005" y="297290"/>
                  </a:lnTo>
                  <a:lnTo>
                    <a:pt x="1771941" y="306019"/>
                  </a:lnTo>
                  <a:lnTo>
                    <a:pt x="1779349" y="314747"/>
                  </a:lnTo>
                  <a:lnTo>
                    <a:pt x="1787021" y="323740"/>
                  </a:lnTo>
                  <a:lnTo>
                    <a:pt x="1794163" y="332997"/>
                  </a:lnTo>
                  <a:lnTo>
                    <a:pt x="1801571" y="341990"/>
                  </a:lnTo>
                  <a:lnTo>
                    <a:pt x="1808714" y="351512"/>
                  </a:lnTo>
                  <a:lnTo>
                    <a:pt x="1815592" y="360769"/>
                  </a:lnTo>
                  <a:lnTo>
                    <a:pt x="1822735" y="370291"/>
                  </a:lnTo>
                  <a:lnTo>
                    <a:pt x="1829348" y="380077"/>
                  </a:lnTo>
                  <a:lnTo>
                    <a:pt x="1835962" y="389863"/>
                  </a:lnTo>
                  <a:lnTo>
                    <a:pt x="1842311" y="399914"/>
                  </a:lnTo>
                  <a:lnTo>
                    <a:pt x="1848396" y="409964"/>
                  </a:lnTo>
                  <a:lnTo>
                    <a:pt x="1854745" y="420280"/>
                  </a:lnTo>
                  <a:lnTo>
                    <a:pt x="1860830" y="430330"/>
                  </a:lnTo>
                  <a:lnTo>
                    <a:pt x="1866385" y="441175"/>
                  </a:lnTo>
                  <a:lnTo>
                    <a:pt x="1872470" y="451490"/>
                  </a:lnTo>
                  <a:lnTo>
                    <a:pt x="1877761" y="462070"/>
                  </a:lnTo>
                  <a:lnTo>
                    <a:pt x="1883316" y="473178"/>
                  </a:lnTo>
                  <a:lnTo>
                    <a:pt x="1888342" y="484023"/>
                  </a:lnTo>
                  <a:lnTo>
                    <a:pt x="1893369" y="495396"/>
                  </a:lnTo>
                  <a:lnTo>
                    <a:pt x="1898395" y="506240"/>
                  </a:lnTo>
                  <a:lnTo>
                    <a:pt x="1903157" y="517613"/>
                  </a:lnTo>
                  <a:lnTo>
                    <a:pt x="1907654" y="529251"/>
                  </a:lnTo>
                  <a:lnTo>
                    <a:pt x="1912152" y="540624"/>
                  </a:lnTo>
                  <a:lnTo>
                    <a:pt x="1916385" y="552526"/>
                  </a:lnTo>
                  <a:lnTo>
                    <a:pt x="1920617" y="564428"/>
                  </a:lnTo>
                  <a:lnTo>
                    <a:pt x="1924586" y="576331"/>
                  </a:lnTo>
                  <a:lnTo>
                    <a:pt x="1928289" y="588497"/>
                  </a:lnTo>
                  <a:lnTo>
                    <a:pt x="1931993" y="600664"/>
                  </a:lnTo>
                  <a:lnTo>
                    <a:pt x="1935432" y="612831"/>
                  </a:lnTo>
                  <a:lnTo>
                    <a:pt x="1938607" y="625526"/>
                  </a:lnTo>
                  <a:lnTo>
                    <a:pt x="1941781" y="637958"/>
                  </a:lnTo>
                  <a:lnTo>
                    <a:pt x="1944691" y="650918"/>
                  </a:lnTo>
                  <a:lnTo>
                    <a:pt x="1947337" y="663613"/>
                  </a:lnTo>
                  <a:lnTo>
                    <a:pt x="1950247" y="676574"/>
                  </a:lnTo>
                  <a:lnTo>
                    <a:pt x="1952363" y="689798"/>
                  </a:lnTo>
                  <a:lnTo>
                    <a:pt x="1954744" y="703023"/>
                  </a:lnTo>
                  <a:lnTo>
                    <a:pt x="1956596" y="716248"/>
                  </a:lnTo>
                  <a:lnTo>
                    <a:pt x="1958448" y="729737"/>
                  </a:lnTo>
                  <a:lnTo>
                    <a:pt x="1960299" y="743490"/>
                  </a:lnTo>
                  <a:lnTo>
                    <a:pt x="1961622" y="757244"/>
                  </a:lnTo>
                  <a:lnTo>
                    <a:pt x="1962945" y="770998"/>
                  </a:lnTo>
                  <a:lnTo>
                    <a:pt x="1964268" y="785016"/>
                  </a:lnTo>
                  <a:lnTo>
                    <a:pt x="1965061" y="799034"/>
                  </a:lnTo>
                  <a:lnTo>
                    <a:pt x="1965855" y="813317"/>
                  </a:lnTo>
                  <a:lnTo>
                    <a:pt x="1966384" y="827599"/>
                  </a:lnTo>
                  <a:lnTo>
                    <a:pt x="1966649" y="842411"/>
                  </a:lnTo>
                  <a:lnTo>
                    <a:pt x="1966913" y="856958"/>
                  </a:lnTo>
                  <a:lnTo>
                    <a:pt x="1966913" y="871769"/>
                  </a:lnTo>
                  <a:lnTo>
                    <a:pt x="1966649" y="886581"/>
                  </a:lnTo>
                  <a:lnTo>
                    <a:pt x="1966120" y="901393"/>
                  </a:lnTo>
                  <a:lnTo>
                    <a:pt x="1965590" y="916733"/>
                  </a:lnTo>
                  <a:lnTo>
                    <a:pt x="1964797" y="931809"/>
                  </a:lnTo>
                  <a:lnTo>
                    <a:pt x="1964003" y="947150"/>
                  </a:lnTo>
                  <a:lnTo>
                    <a:pt x="1962416" y="962755"/>
                  </a:lnTo>
                  <a:lnTo>
                    <a:pt x="1961093" y="978360"/>
                  </a:lnTo>
                  <a:lnTo>
                    <a:pt x="1959506" y="994230"/>
                  </a:lnTo>
                  <a:lnTo>
                    <a:pt x="1957654" y="1010099"/>
                  </a:lnTo>
                  <a:lnTo>
                    <a:pt x="1955802" y="1026233"/>
                  </a:lnTo>
                  <a:lnTo>
                    <a:pt x="1953950" y="1038929"/>
                  </a:lnTo>
                  <a:lnTo>
                    <a:pt x="1952363" y="1051360"/>
                  </a:lnTo>
                  <a:lnTo>
                    <a:pt x="1950247" y="1064056"/>
                  </a:lnTo>
                  <a:lnTo>
                    <a:pt x="1947866" y="1076752"/>
                  </a:lnTo>
                  <a:lnTo>
                    <a:pt x="1944956" y="1089447"/>
                  </a:lnTo>
                  <a:lnTo>
                    <a:pt x="1942046" y="1101879"/>
                  </a:lnTo>
                  <a:lnTo>
                    <a:pt x="1938607" y="1114574"/>
                  </a:lnTo>
                  <a:lnTo>
                    <a:pt x="1935167" y="1127005"/>
                  </a:lnTo>
                  <a:lnTo>
                    <a:pt x="1931199" y="1139701"/>
                  </a:lnTo>
                  <a:lnTo>
                    <a:pt x="1927231" y="1152132"/>
                  </a:lnTo>
                  <a:lnTo>
                    <a:pt x="1922998" y="1164828"/>
                  </a:lnTo>
                  <a:lnTo>
                    <a:pt x="1918501" y="1177524"/>
                  </a:lnTo>
                  <a:lnTo>
                    <a:pt x="1913210" y="1189955"/>
                  </a:lnTo>
                  <a:lnTo>
                    <a:pt x="1908448" y="1202386"/>
                  </a:lnTo>
                  <a:lnTo>
                    <a:pt x="1903157" y="1214817"/>
                  </a:lnTo>
                  <a:lnTo>
                    <a:pt x="1897866" y="1227513"/>
                  </a:lnTo>
                  <a:lnTo>
                    <a:pt x="1892311" y="1239944"/>
                  </a:lnTo>
                  <a:lnTo>
                    <a:pt x="1886491" y="1252111"/>
                  </a:lnTo>
                  <a:lnTo>
                    <a:pt x="1880142" y="1264806"/>
                  </a:lnTo>
                  <a:lnTo>
                    <a:pt x="1874321" y="1276973"/>
                  </a:lnTo>
                  <a:lnTo>
                    <a:pt x="1861359" y="1301571"/>
                  </a:lnTo>
                  <a:lnTo>
                    <a:pt x="1847867" y="1325904"/>
                  </a:lnTo>
                  <a:lnTo>
                    <a:pt x="1834110" y="1350238"/>
                  </a:lnTo>
                  <a:lnTo>
                    <a:pt x="1819825" y="1374306"/>
                  </a:lnTo>
                  <a:lnTo>
                    <a:pt x="1805274" y="1397846"/>
                  </a:lnTo>
                  <a:lnTo>
                    <a:pt x="1790195" y="1421386"/>
                  </a:lnTo>
                  <a:lnTo>
                    <a:pt x="1774851" y="1444662"/>
                  </a:lnTo>
                  <a:lnTo>
                    <a:pt x="1759772" y="1467673"/>
                  </a:lnTo>
                  <a:lnTo>
                    <a:pt x="1744164" y="1490154"/>
                  </a:lnTo>
                  <a:lnTo>
                    <a:pt x="1728820" y="1512636"/>
                  </a:lnTo>
                  <a:lnTo>
                    <a:pt x="1697868" y="1556278"/>
                  </a:lnTo>
                  <a:lnTo>
                    <a:pt x="1667974" y="1598332"/>
                  </a:lnTo>
                  <a:lnTo>
                    <a:pt x="1639403" y="1638535"/>
                  </a:lnTo>
                  <a:lnTo>
                    <a:pt x="1625647" y="1658108"/>
                  </a:lnTo>
                  <a:lnTo>
                    <a:pt x="1612419" y="1676887"/>
                  </a:lnTo>
                  <a:lnTo>
                    <a:pt x="1599985" y="1695401"/>
                  </a:lnTo>
                  <a:lnTo>
                    <a:pt x="1587816" y="1713387"/>
                  </a:lnTo>
                  <a:lnTo>
                    <a:pt x="1576705" y="1730843"/>
                  </a:lnTo>
                  <a:lnTo>
                    <a:pt x="1566388" y="1748035"/>
                  </a:lnTo>
                  <a:lnTo>
                    <a:pt x="1607393" y="2062253"/>
                  </a:lnTo>
                  <a:lnTo>
                    <a:pt x="1556070" y="2077329"/>
                  </a:lnTo>
                  <a:lnTo>
                    <a:pt x="1479087" y="2100605"/>
                  </a:lnTo>
                  <a:lnTo>
                    <a:pt x="1371681" y="2133931"/>
                  </a:lnTo>
                  <a:lnTo>
                    <a:pt x="1245491" y="2173076"/>
                  </a:lnTo>
                  <a:lnTo>
                    <a:pt x="1113217" y="2214601"/>
                  </a:lnTo>
                  <a:lnTo>
                    <a:pt x="986499" y="2254804"/>
                  </a:lnTo>
                  <a:lnTo>
                    <a:pt x="877241" y="2289188"/>
                  </a:lnTo>
                  <a:lnTo>
                    <a:pt x="797347" y="2314844"/>
                  </a:lnTo>
                  <a:lnTo>
                    <a:pt x="772480" y="2323043"/>
                  </a:lnTo>
                  <a:lnTo>
                    <a:pt x="759252" y="2327275"/>
                  </a:lnTo>
                  <a:lnTo>
                    <a:pt x="710046" y="2094521"/>
                  </a:lnTo>
                  <a:lnTo>
                    <a:pt x="701846" y="2097431"/>
                  </a:lnTo>
                  <a:lnTo>
                    <a:pt x="680153" y="2105630"/>
                  </a:lnTo>
                  <a:lnTo>
                    <a:pt x="664544" y="2110920"/>
                  </a:lnTo>
                  <a:lnTo>
                    <a:pt x="646820" y="2117003"/>
                  </a:lnTo>
                  <a:lnTo>
                    <a:pt x="626978" y="2123351"/>
                  </a:lnTo>
                  <a:lnTo>
                    <a:pt x="605550" y="2129699"/>
                  </a:lnTo>
                  <a:lnTo>
                    <a:pt x="582799" y="2136576"/>
                  </a:lnTo>
                  <a:lnTo>
                    <a:pt x="559254" y="2142923"/>
                  </a:lnTo>
                  <a:lnTo>
                    <a:pt x="535180" y="2149007"/>
                  </a:lnTo>
                  <a:lnTo>
                    <a:pt x="523011" y="2151652"/>
                  </a:lnTo>
                  <a:lnTo>
                    <a:pt x="511107" y="2154297"/>
                  </a:lnTo>
                  <a:lnTo>
                    <a:pt x="498937" y="2156413"/>
                  </a:lnTo>
                  <a:lnTo>
                    <a:pt x="486768" y="2158793"/>
                  </a:lnTo>
                  <a:lnTo>
                    <a:pt x="475128" y="2160644"/>
                  </a:lnTo>
                  <a:lnTo>
                    <a:pt x="463488" y="2162496"/>
                  </a:lnTo>
                  <a:lnTo>
                    <a:pt x="452112" y="2163554"/>
                  </a:lnTo>
                  <a:lnTo>
                    <a:pt x="441001" y="2164612"/>
                  </a:lnTo>
                  <a:lnTo>
                    <a:pt x="430419" y="2165141"/>
                  </a:lnTo>
                  <a:lnTo>
                    <a:pt x="420102" y="2165141"/>
                  </a:lnTo>
                  <a:lnTo>
                    <a:pt x="410049" y="2164876"/>
                  </a:lnTo>
                  <a:lnTo>
                    <a:pt x="400261" y="2164083"/>
                  </a:lnTo>
                  <a:lnTo>
                    <a:pt x="391002" y="2162760"/>
                  </a:lnTo>
                  <a:lnTo>
                    <a:pt x="382272" y="2160644"/>
                  </a:lnTo>
                  <a:lnTo>
                    <a:pt x="373806" y="2158264"/>
                  </a:lnTo>
                  <a:lnTo>
                    <a:pt x="365870" y="2155355"/>
                  </a:lnTo>
                  <a:lnTo>
                    <a:pt x="357933" y="2151916"/>
                  </a:lnTo>
                  <a:lnTo>
                    <a:pt x="350790" y="2148213"/>
                  </a:lnTo>
                  <a:lnTo>
                    <a:pt x="343648" y="2144246"/>
                  </a:lnTo>
                  <a:lnTo>
                    <a:pt x="337034" y="2139749"/>
                  </a:lnTo>
                  <a:lnTo>
                    <a:pt x="330685" y="2135253"/>
                  </a:lnTo>
                  <a:lnTo>
                    <a:pt x="324600" y="2129963"/>
                  </a:lnTo>
                  <a:lnTo>
                    <a:pt x="319045" y="2124938"/>
                  </a:lnTo>
                  <a:lnTo>
                    <a:pt x="313489" y="2119384"/>
                  </a:lnTo>
                  <a:lnTo>
                    <a:pt x="308463" y="2114094"/>
                  </a:lnTo>
                  <a:lnTo>
                    <a:pt x="303966" y="2108539"/>
                  </a:lnTo>
                  <a:lnTo>
                    <a:pt x="299468" y="2102456"/>
                  </a:lnTo>
                  <a:lnTo>
                    <a:pt x="295500" y="2096902"/>
                  </a:lnTo>
                  <a:lnTo>
                    <a:pt x="291796" y="2091083"/>
                  </a:lnTo>
                  <a:lnTo>
                    <a:pt x="288357" y="2085264"/>
                  </a:lnTo>
                  <a:lnTo>
                    <a:pt x="285183" y="2079445"/>
                  </a:lnTo>
                  <a:lnTo>
                    <a:pt x="282537" y="2073891"/>
                  </a:lnTo>
                  <a:lnTo>
                    <a:pt x="279892" y="2068336"/>
                  </a:lnTo>
                  <a:lnTo>
                    <a:pt x="277511" y="2062782"/>
                  </a:lnTo>
                  <a:lnTo>
                    <a:pt x="275394" y="2057757"/>
                  </a:lnTo>
                  <a:lnTo>
                    <a:pt x="273807" y="2052467"/>
                  </a:lnTo>
                  <a:lnTo>
                    <a:pt x="272220" y="2047706"/>
                  </a:lnTo>
                  <a:lnTo>
                    <a:pt x="271162" y="2042945"/>
                  </a:lnTo>
                  <a:lnTo>
                    <a:pt x="270103" y="2038713"/>
                  </a:lnTo>
                  <a:lnTo>
                    <a:pt x="269574" y="2035275"/>
                  </a:lnTo>
                  <a:lnTo>
                    <a:pt x="269310" y="2031572"/>
                  </a:lnTo>
                  <a:lnTo>
                    <a:pt x="269045" y="2028398"/>
                  </a:lnTo>
                  <a:lnTo>
                    <a:pt x="269045" y="2025489"/>
                  </a:lnTo>
                  <a:lnTo>
                    <a:pt x="269310" y="2022050"/>
                  </a:lnTo>
                  <a:lnTo>
                    <a:pt x="270632" y="2013851"/>
                  </a:lnTo>
                  <a:lnTo>
                    <a:pt x="272484" y="2004329"/>
                  </a:lnTo>
                  <a:lnTo>
                    <a:pt x="274865" y="1993749"/>
                  </a:lnTo>
                  <a:lnTo>
                    <a:pt x="280156" y="1969680"/>
                  </a:lnTo>
                  <a:lnTo>
                    <a:pt x="282802" y="1957249"/>
                  </a:lnTo>
                  <a:lnTo>
                    <a:pt x="284918" y="1944289"/>
                  </a:lnTo>
                  <a:lnTo>
                    <a:pt x="285712" y="1937677"/>
                  </a:lnTo>
                  <a:lnTo>
                    <a:pt x="286770" y="1931329"/>
                  </a:lnTo>
                  <a:lnTo>
                    <a:pt x="287034" y="1924981"/>
                  </a:lnTo>
                  <a:lnTo>
                    <a:pt x="287299" y="1918633"/>
                  </a:lnTo>
                  <a:lnTo>
                    <a:pt x="287564" y="1912285"/>
                  </a:lnTo>
                  <a:lnTo>
                    <a:pt x="287299" y="1906202"/>
                  </a:lnTo>
                  <a:lnTo>
                    <a:pt x="286770" y="1900383"/>
                  </a:lnTo>
                  <a:lnTo>
                    <a:pt x="285712" y="1894564"/>
                  </a:lnTo>
                  <a:lnTo>
                    <a:pt x="284654" y="1889010"/>
                  </a:lnTo>
                  <a:lnTo>
                    <a:pt x="283066" y="1883985"/>
                  </a:lnTo>
                  <a:lnTo>
                    <a:pt x="280950" y="1878695"/>
                  </a:lnTo>
                  <a:lnTo>
                    <a:pt x="278569" y="1873934"/>
                  </a:lnTo>
                  <a:lnTo>
                    <a:pt x="275659" y="1869438"/>
                  </a:lnTo>
                  <a:lnTo>
                    <a:pt x="272220" y="1865735"/>
                  </a:lnTo>
                  <a:lnTo>
                    <a:pt x="268781" y="1862032"/>
                  </a:lnTo>
                  <a:lnTo>
                    <a:pt x="264283" y="1858593"/>
                  </a:lnTo>
                  <a:lnTo>
                    <a:pt x="235712" y="1840343"/>
                  </a:lnTo>
                  <a:lnTo>
                    <a:pt x="215077" y="1826854"/>
                  </a:lnTo>
                  <a:lnTo>
                    <a:pt x="198146" y="1816274"/>
                  </a:lnTo>
                  <a:lnTo>
                    <a:pt x="194443" y="1807017"/>
                  </a:lnTo>
                  <a:lnTo>
                    <a:pt x="191004" y="1797231"/>
                  </a:lnTo>
                  <a:lnTo>
                    <a:pt x="187300" y="1785064"/>
                  </a:lnTo>
                  <a:lnTo>
                    <a:pt x="185448" y="1778981"/>
                  </a:lnTo>
                  <a:lnTo>
                    <a:pt x="184125" y="1772369"/>
                  </a:lnTo>
                  <a:lnTo>
                    <a:pt x="182803" y="1766285"/>
                  </a:lnTo>
                  <a:lnTo>
                    <a:pt x="182009" y="1759937"/>
                  </a:lnTo>
                  <a:lnTo>
                    <a:pt x="181744" y="1754383"/>
                  </a:lnTo>
                  <a:lnTo>
                    <a:pt x="181744" y="1749093"/>
                  </a:lnTo>
                  <a:lnTo>
                    <a:pt x="182009" y="1746977"/>
                  </a:lnTo>
                  <a:lnTo>
                    <a:pt x="182538" y="1744597"/>
                  </a:lnTo>
                  <a:lnTo>
                    <a:pt x="183067" y="1742745"/>
                  </a:lnTo>
                  <a:lnTo>
                    <a:pt x="183861" y="1740629"/>
                  </a:lnTo>
                  <a:lnTo>
                    <a:pt x="186242" y="1737191"/>
                  </a:lnTo>
                  <a:lnTo>
                    <a:pt x="188623" y="1734017"/>
                  </a:lnTo>
                  <a:lnTo>
                    <a:pt x="191797" y="1730579"/>
                  </a:lnTo>
                  <a:lnTo>
                    <a:pt x="194707" y="1727140"/>
                  </a:lnTo>
                  <a:lnTo>
                    <a:pt x="201586" y="1720792"/>
                  </a:lnTo>
                  <a:lnTo>
                    <a:pt x="208199" y="1714445"/>
                  </a:lnTo>
                  <a:lnTo>
                    <a:pt x="214548" y="1709155"/>
                  </a:lnTo>
                  <a:lnTo>
                    <a:pt x="219310" y="1704394"/>
                  </a:lnTo>
                  <a:lnTo>
                    <a:pt x="220897" y="1702542"/>
                  </a:lnTo>
                  <a:lnTo>
                    <a:pt x="221691" y="1700691"/>
                  </a:lnTo>
                  <a:lnTo>
                    <a:pt x="222220" y="1699369"/>
                  </a:lnTo>
                  <a:lnTo>
                    <a:pt x="221956" y="1698840"/>
                  </a:lnTo>
                  <a:lnTo>
                    <a:pt x="221691" y="1698311"/>
                  </a:lnTo>
                  <a:lnTo>
                    <a:pt x="220104" y="1697253"/>
                  </a:lnTo>
                  <a:lnTo>
                    <a:pt x="216929" y="1695666"/>
                  </a:lnTo>
                  <a:lnTo>
                    <a:pt x="207141" y="1691169"/>
                  </a:lnTo>
                  <a:lnTo>
                    <a:pt x="193914" y="1686144"/>
                  </a:lnTo>
                  <a:lnTo>
                    <a:pt x="178834" y="1680061"/>
                  </a:lnTo>
                  <a:lnTo>
                    <a:pt x="163491" y="1674242"/>
                  </a:lnTo>
                  <a:lnTo>
                    <a:pt x="148940" y="1668158"/>
                  </a:lnTo>
                  <a:lnTo>
                    <a:pt x="137300" y="1663133"/>
                  </a:lnTo>
                  <a:lnTo>
                    <a:pt x="132803" y="1661282"/>
                  </a:lnTo>
                  <a:lnTo>
                    <a:pt x="129628" y="1659166"/>
                  </a:lnTo>
                  <a:lnTo>
                    <a:pt x="128570" y="1658372"/>
                  </a:lnTo>
                  <a:lnTo>
                    <a:pt x="127248" y="1657314"/>
                  </a:lnTo>
                  <a:lnTo>
                    <a:pt x="124602" y="1654140"/>
                  </a:lnTo>
                  <a:lnTo>
                    <a:pt x="122221" y="1649908"/>
                  </a:lnTo>
                  <a:lnTo>
                    <a:pt x="119576" y="1645147"/>
                  </a:lnTo>
                  <a:lnTo>
                    <a:pt x="116930" y="1639593"/>
                  </a:lnTo>
                  <a:lnTo>
                    <a:pt x="115078" y="1633774"/>
                  </a:lnTo>
                  <a:lnTo>
                    <a:pt x="112697" y="1627162"/>
                  </a:lnTo>
                  <a:lnTo>
                    <a:pt x="111375" y="1620814"/>
                  </a:lnTo>
                  <a:lnTo>
                    <a:pt x="110052" y="1613937"/>
                  </a:lnTo>
                  <a:lnTo>
                    <a:pt x="109258" y="1607589"/>
                  </a:lnTo>
                  <a:lnTo>
                    <a:pt x="108994" y="1601506"/>
                  </a:lnTo>
                  <a:lnTo>
                    <a:pt x="109258" y="1595158"/>
                  </a:lnTo>
                  <a:lnTo>
                    <a:pt x="109523" y="1592513"/>
                  </a:lnTo>
                  <a:lnTo>
                    <a:pt x="110052" y="1589868"/>
                  </a:lnTo>
                  <a:lnTo>
                    <a:pt x="110846" y="1587488"/>
                  </a:lnTo>
                  <a:lnTo>
                    <a:pt x="111639" y="1585107"/>
                  </a:lnTo>
                  <a:lnTo>
                    <a:pt x="112697" y="1582992"/>
                  </a:lnTo>
                  <a:lnTo>
                    <a:pt x="114285" y="1581140"/>
                  </a:lnTo>
                  <a:lnTo>
                    <a:pt x="115607" y="1579553"/>
                  </a:lnTo>
                  <a:lnTo>
                    <a:pt x="117195" y="1578231"/>
                  </a:lnTo>
                  <a:lnTo>
                    <a:pt x="120898" y="1575321"/>
                  </a:lnTo>
                  <a:lnTo>
                    <a:pt x="124338" y="1572412"/>
                  </a:lnTo>
                  <a:lnTo>
                    <a:pt x="127512" y="1569502"/>
                  </a:lnTo>
                  <a:lnTo>
                    <a:pt x="130158" y="1566328"/>
                  </a:lnTo>
                  <a:lnTo>
                    <a:pt x="132803" y="1563155"/>
                  </a:lnTo>
                  <a:lnTo>
                    <a:pt x="134655" y="1560245"/>
                  </a:lnTo>
                  <a:lnTo>
                    <a:pt x="136771" y="1556807"/>
                  </a:lnTo>
                  <a:lnTo>
                    <a:pt x="138094" y="1553368"/>
                  </a:lnTo>
                  <a:lnTo>
                    <a:pt x="139417" y="1549930"/>
                  </a:lnTo>
                  <a:lnTo>
                    <a:pt x="140475" y="1546756"/>
                  </a:lnTo>
                  <a:lnTo>
                    <a:pt x="141004" y="1543318"/>
                  </a:lnTo>
                  <a:lnTo>
                    <a:pt x="141004" y="1539879"/>
                  </a:lnTo>
                  <a:lnTo>
                    <a:pt x="141004" y="1536705"/>
                  </a:lnTo>
                  <a:lnTo>
                    <a:pt x="140475" y="1533531"/>
                  </a:lnTo>
                  <a:lnTo>
                    <a:pt x="139417" y="1530093"/>
                  </a:lnTo>
                  <a:lnTo>
                    <a:pt x="138359" y="1526919"/>
                  </a:lnTo>
                  <a:lnTo>
                    <a:pt x="136771" y="1524010"/>
                  </a:lnTo>
                  <a:lnTo>
                    <a:pt x="134655" y="1521100"/>
                  </a:lnTo>
                  <a:lnTo>
                    <a:pt x="132539" y="1518455"/>
                  </a:lnTo>
                  <a:lnTo>
                    <a:pt x="129628" y="1515546"/>
                  </a:lnTo>
                  <a:lnTo>
                    <a:pt x="126718" y="1512901"/>
                  </a:lnTo>
                  <a:lnTo>
                    <a:pt x="123279" y="1510520"/>
                  </a:lnTo>
                  <a:lnTo>
                    <a:pt x="119576" y="1508404"/>
                  </a:lnTo>
                  <a:lnTo>
                    <a:pt x="115343" y="1506289"/>
                  </a:lnTo>
                  <a:lnTo>
                    <a:pt x="110581" y="1504702"/>
                  </a:lnTo>
                  <a:lnTo>
                    <a:pt x="105555" y="1502850"/>
                  </a:lnTo>
                  <a:lnTo>
                    <a:pt x="100264" y="1501792"/>
                  </a:lnTo>
                  <a:lnTo>
                    <a:pt x="94179" y="1500734"/>
                  </a:lnTo>
                  <a:lnTo>
                    <a:pt x="88094" y="1499676"/>
                  </a:lnTo>
                  <a:lnTo>
                    <a:pt x="81481" y="1499147"/>
                  </a:lnTo>
                  <a:lnTo>
                    <a:pt x="74338" y="1498883"/>
                  </a:lnTo>
                  <a:lnTo>
                    <a:pt x="66666" y="1498883"/>
                  </a:lnTo>
                  <a:lnTo>
                    <a:pt x="60846" y="1498883"/>
                  </a:lnTo>
                  <a:lnTo>
                    <a:pt x="55026" y="1498354"/>
                  </a:lnTo>
                  <a:lnTo>
                    <a:pt x="49735" y="1497560"/>
                  </a:lnTo>
                  <a:lnTo>
                    <a:pt x="44709" y="1496238"/>
                  </a:lnTo>
                  <a:lnTo>
                    <a:pt x="39947" y="1494386"/>
                  </a:lnTo>
                  <a:lnTo>
                    <a:pt x="35449" y="1492270"/>
                  </a:lnTo>
                  <a:lnTo>
                    <a:pt x="31217" y="1489625"/>
                  </a:lnTo>
                  <a:lnTo>
                    <a:pt x="27248" y="1486981"/>
                  </a:lnTo>
                  <a:lnTo>
                    <a:pt x="23545" y="1483807"/>
                  </a:lnTo>
                  <a:lnTo>
                    <a:pt x="20106" y="1480368"/>
                  </a:lnTo>
                  <a:lnTo>
                    <a:pt x="17196" y="1476665"/>
                  </a:lnTo>
                  <a:lnTo>
                    <a:pt x="14286" y="1472962"/>
                  </a:lnTo>
                  <a:lnTo>
                    <a:pt x="11640" y="1468995"/>
                  </a:lnTo>
                  <a:lnTo>
                    <a:pt x="9524" y="1464499"/>
                  </a:lnTo>
                  <a:lnTo>
                    <a:pt x="7407" y="1460002"/>
                  </a:lnTo>
                  <a:lnTo>
                    <a:pt x="5820" y="1455506"/>
                  </a:lnTo>
                  <a:lnTo>
                    <a:pt x="4233" y="1450745"/>
                  </a:lnTo>
                  <a:lnTo>
                    <a:pt x="2910" y="1445720"/>
                  </a:lnTo>
                  <a:lnTo>
                    <a:pt x="1852" y="1440959"/>
                  </a:lnTo>
                  <a:lnTo>
                    <a:pt x="1058" y="1435669"/>
                  </a:lnTo>
                  <a:lnTo>
                    <a:pt x="529" y="1430643"/>
                  </a:lnTo>
                  <a:lnTo>
                    <a:pt x="265" y="1425354"/>
                  </a:lnTo>
                  <a:lnTo>
                    <a:pt x="0" y="1420328"/>
                  </a:lnTo>
                  <a:lnTo>
                    <a:pt x="0" y="1415303"/>
                  </a:lnTo>
                  <a:lnTo>
                    <a:pt x="265" y="1410278"/>
                  </a:lnTo>
                  <a:lnTo>
                    <a:pt x="794" y="1405252"/>
                  </a:lnTo>
                  <a:lnTo>
                    <a:pt x="1323" y="1400227"/>
                  </a:lnTo>
                  <a:lnTo>
                    <a:pt x="2116" y="1395466"/>
                  </a:lnTo>
                  <a:lnTo>
                    <a:pt x="2910" y="1390705"/>
                  </a:lnTo>
                  <a:lnTo>
                    <a:pt x="4233" y="1386209"/>
                  </a:lnTo>
                  <a:lnTo>
                    <a:pt x="5556" y="1381977"/>
                  </a:lnTo>
                  <a:lnTo>
                    <a:pt x="6878" y="1377745"/>
                  </a:lnTo>
                  <a:lnTo>
                    <a:pt x="11640" y="1365843"/>
                  </a:lnTo>
                  <a:lnTo>
                    <a:pt x="19048" y="1349444"/>
                  </a:lnTo>
                  <a:lnTo>
                    <a:pt x="39947" y="1303687"/>
                  </a:lnTo>
                  <a:lnTo>
                    <a:pt x="65608" y="1245763"/>
                  </a:lnTo>
                  <a:lnTo>
                    <a:pt x="79629" y="1214288"/>
                  </a:lnTo>
                  <a:lnTo>
                    <a:pt x="93650" y="1182020"/>
                  </a:lnTo>
                  <a:lnTo>
                    <a:pt x="107406" y="1149487"/>
                  </a:lnTo>
                  <a:lnTo>
                    <a:pt x="120634" y="1117484"/>
                  </a:lnTo>
                  <a:lnTo>
                    <a:pt x="133068" y="1086802"/>
                  </a:lnTo>
                  <a:lnTo>
                    <a:pt x="138623" y="1072255"/>
                  </a:lnTo>
                  <a:lnTo>
                    <a:pt x="143914" y="1057973"/>
                  </a:lnTo>
                  <a:lnTo>
                    <a:pt x="148411" y="1044748"/>
                  </a:lnTo>
                  <a:lnTo>
                    <a:pt x="152909" y="1031788"/>
                  </a:lnTo>
                  <a:lnTo>
                    <a:pt x="156612" y="1019886"/>
                  </a:lnTo>
                  <a:lnTo>
                    <a:pt x="159787" y="1009041"/>
                  </a:lnTo>
                  <a:lnTo>
                    <a:pt x="162168" y="999255"/>
                  </a:lnTo>
                  <a:lnTo>
                    <a:pt x="164020" y="990527"/>
                  </a:lnTo>
                  <a:lnTo>
                    <a:pt x="164813" y="982857"/>
                  </a:lnTo>
                  <a:lnTo>
                    <a:pt x="165078" y="979683"/>
                  </a:lnTo>
                  <a:lnTo>
                    <a:pt x="165078" y="976509"/>
                  </a:lnTo>
                  <a:lnTo>
                    <a:pt x="164549" y="965929"/>
                  </a:lnTo>
                  <a:lnTo>
                    <a:pt x="163755" y="956143"/>
                  </a:lnTo>
                  <a:lnTo>
                    <a:pt x="162697" y="947944"/>
                  </a:lnTo>
                  <a:lnTo>
                    <a:pt x="161374" y="940273"/>
                  </a:lnTo>
                  <a:lnTo>
                    <a:pt x="160051" y="933396"/>
                  </a:lnTo>
                  <a:lnTo>
                    <a:pt x="158729" y="927578"/>
                  </a:lnTo>
                  <a:lnTo>
                    <a:pt x="157141" y="922288"/>
                  </a:lnTo>
                  <a:lnTo>
                    <a:pt x="155554" y="917527"/>
                  </a:lnTo>
                  <a:lnTo>
                    <a:pt x="152380" y="908799"/>
                  </a:lnTo>
                  <a:lnTo>
                    <a:pt x="149999" y="900864"/>
                  </a:lnTo>
                  <a:lnTo>
                    <a:pt x="148940" y="897425"/>
                  </a:lnTo>
                  <a:lnTo>
                    <a:pt x="148147" y="893458"/>
                  </a:lnTo>
                  <a:lnTo>
                    <a:pt x="147618" y="889226"/>
                  </a:lnTo>
                  <a:lnTo>
                    <a:pt x="147353" y="884730"/>
                  </a:lnTo>
                  <a:lnTo>
                    <a:pt x="147618" y="861190"/>
                  </a:lnTo>
                  <a:lnTo>
                    <a:pt x="148411" y="837385"/>
                  </a:lnTo>
                  <a:lnTo>
                    <a:pt x="149734" y="814374"/>
                  </a:lnTo>
                  <a:lnTo>
                    <a:pt x="151321" y="791364"/>
                  </a:lnTo>
                  <a:lnTo>
                    <a:pt x="153438" y="768617"/>
                  </a:lnTo>
                  <a:lnTo>
                    <a:pt x="156083" y="745871"/>
                  </a:lnTo>
                  <a:lnTo>
                    <a:pt x="159258" y="723653"/>
                  </a:lnTo>
                  <a:lnTo>
                    <a:pt x="162697" y="701700"/>
                  </a:lnTo>
                  <a:lnTo>
                    <a:pt x="166665" y="679747"/>
                  </a:lnTo>
                  <a:lnTo>
                    <a:pt x="171163" y="657795"/>
                  </a:lnTo>
                  <a:lnTo>
                    <a:pt x="176189" y="636371"/>
                  </a:lnTo>
                  <a:lnTo>
                    <a:pt x="181744" y="615476"/>
                  </a:lnTo>
                  <a:lnTo>
                    <a:pt x="187300" y="594316"/>
                  </a:lnTo>
                  <a:lnTo>
                    <a:pt x="193649" y="573686"/>
                  </a:lnTo>
                  <a:lnTo>
                    <a:pt x="200263" y="553320"/>
                  </a:lnTo>
                  <a:lnTo>
                    <a:pt x="207406" y="533218"/>
                  </a:lnTo>
                  <a:lnTo>
                    <a:pt x="215077" y="513117"/>
                  </a:lnTo>
                  <a:lnTo>
                    <a:pt x="223014" y="493809"/>
                  </a:lnTo>
                  <a:lnTo>
                    <a:pt x="231215" y="474501"/>
                  </a:lnTo>
                  <a:lnTo>
                    <a:pt x="239945" y="455457"/>
                  </a:lnTo>
                  <a:lnTo>
                    <a:pt x="249204" y="436943"/>
                  </a:lnTo>
                  <a:lnTo>
                    <a:pt x="259257" y="418428"/>
                  </a:lnTo>
                  <a:lnTo>
                    <a:pt x="269045" y="400443"/>
                  </a:lnTo>
                  <a:lnTo>
                    <a:pt x="279627" y="382722"/>
                  </a:lnTo>
                  <a:lnTo>
                    <a:pt x="290209" y="365265"/>
                  </a:lnTo>
                  <a:lnTo>
                    <a:pt x="301585" y="348073"/>
                  </a:lnTo>
                  <a:lnTo>
                    <a:pt x="313225" y="331410"/>
                  </a:lnTo>
                  <a:lnTo>
                    <a:pt x="325394" y="315011"/>
                  </a:lnTo>
                  <a:lnTo>
                    <a:pt x="337828" y="299142"/>
                  </a:lnTo>
                  <a:lnTo>
                    <a:pt x="350261" y="283272"/>
                  </a:lnTo>
                  <a:lnTo>
                    <a:pt x="363489" y="267932"/>
                  </a:lnTo>
                  <a:lnTo>
                    <a:pt x="376981" y="252856"/>
                  </a:lnTo>
                  <a:lnTo>
                    <a:pt x="391002" y="238044"/>
                  </a:lnTo>
                  <a:lnTo>
                    <a:pt x="405552" y="224026"/>
                  </a:lnTo>
                  <a:lnTo>
                    <a:pt x="420102" y="210008"/>
                  </a:lnTo>
                  <a:lnTo>
                    <a:pt x="434917" y="196519"/>
                  </a:lnTo>
                  <a:lnTo>
                    <a:pt x="450261" y="183558"/>
                  </a:lnTo>
                  <a:lnTo>
                    <a:pt x="466133" y="171127"/>
                  </a:lnTo>
                  <a:lnTo>
                    <a:pt x="482006" y="158696"/>
                  </a:lnTo>
                  <a:lnTo>
                    <a:pt x="498673" y="146794"/>
                  </a:lnTo>
                  <a:lnTo>
                    <a:pt x="515339" y="135421"/>
                  </a:lnTo>
                  <a:lnTo>
                    <a:pt x="532270" y="124312"/>
                  </a:lnTo>
                  <a:lnTo>
                    <a:pt x="549731" y="113732"/>
                  </a:lnTo>
                  <a:lnTo>
                    <a:pt x="567455" y="103681"/>
                  </a:lnTo>
                  <a:lnTo>
                    <a:pt x="585709" y="93895"/>
                  </a:lnTo>
                  <a:lnTo>
                    <a:pt x="603963" y="84638"/>
                  </a:lnTo>
                  <a:lnTo>
                    <a:pt x="622746" y="75645"/>
                  </a:lnTo>
                  <a:lnTo>
                    <a:pt x="641793" y="67446"/>
                  </a:lnTo>
                  <a:lnTo>
                    <a:pt x="661105" y="59247"/>
                  </a:lnTo>
                  <a:lnTo>
                    <a:pt x="680946" y="51841"/>
                  </a:lnTo>
                  <a:lnTo>
                    <a:pt x="700787" y="44964"/>
                  </a:lnTo>
                  <a:lnTo>
                    <a:pt x="721157" y="38616"/>
                  </a:lnTo>
                  <a:lnTo>
                    <a:pt x="741528" y="32533"/>
                  </a:lnTo>
                  <a:lnTo>
                    <a:pt x="762427" y="26978"/>
                  </a:lnTo>
                  <a:lnTo>
                    <a:pt x="783326" y="21953"/>
                  </a:lnTo>
                  <a:lnTo>
                    <a:pt x="805019" y="17457"/>
                  </a:lnTo>
                  <a:lnTo>
                    <a:pt x="826712" y="13489"/>
                  </a:lnTo>
                  <a:lnTo>
                    <a:pt x="848405" y="9786"/>
                  </a:lnTo>
                  <a:lnTo>
                    <a:pt x="870627" y="7141"/>
                  </a:lnTo>
                  <a:lnTo>
                    <a:pt x="893378" y="4497"/>
                  </a:lnTo>
                  <a:lnTo>
                    <a:pt x="916129" y="2645"/>
                  </a:lnTo>
                  <a:lnTo>
                    <a:pt x="939145" y="1058"/>
                  </a:lnTo>
                  <a:lnTo>
                    <a:pt x="962425" y="265"/>
                  </a:lnTo>
                  <a:lnTo>
                    <a:pt x="986234" y="0"/>
                  </a:lnTo>
                  <a:close/>
                </a:path>
              </a:pathLst>
            </a:custGeom>
            <a:solidFill>
              <a:srgbClr val="FFC000"/>
            </a:solidFill>
            <a:ln w="63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KSO_Shape"/>
            <p:cNvSpPr>
              <a:spLocks/>
            </p:cNvSpPr>
            <p:nvPr/>
          </p:nvSpPr>
          <p:spPr bwMode="auto">
            <a:xfrm>
              <a:off x="5157000" y="2484000"/>
              <a:ext cx="1080000" cy="936000"/>
            </a:xfrm>
            <a:custGeom>
              <a:avLst/>
              <a:gdLst>
                <a:gd name="T0" fmla="*/ 1282926 w 2516188"/>
                <a:gd name="T1" fmla="*/ 1313726 h 2027237"/>
                <a:gd name="T2" fmla="*/ 1162503 w 2516188"/>
                <a:gd name="T3" fmla="*/ 1450670 h 2027237"/>
                <a:gd name="T4" fmla="*/ 1137784 w 2516188"/>
                <a:gd name="T5" fmla="*/ 1643161 h 2027237"/>
                <a:gd name="T6" fmla="*/ 1220334 w 2516188"/>
                <a:gd name="T7" fmla="*/ 1810486 h 2027237"/>
                <a:gd name="T8" fmla="*/ 1378630 w 2516188"/>
                <a:gd name="T9" fmla="*/ 1898003 h 2027237"/>
                <a:gd name="T10" fmla="*/ 1560512 w 2516188"/>
                <a:gd name="T11" fmla="*/ 1871929 h 2027237"/>
                <a:gd name="T12" fmla="*/ 1689780 w 2516188"/>
                <a:gd name="T13" fmla="*/ 1744735 h 2027237"/>
                <a:gd name="T14" fmla="*/ 1727880 w 2516188"/>
                <a:gd name="T15" fmla="*/ 1555191 h 2027237"/>
                <a:gd name="T16" fmla="*/ 1656670 w 2516188"/>
                <a:gd name="T17" fmla="*/ 1381064 h 2027237"/>
                <a:gd name="T18" fmla="*/ 1505857 w 2516188"/>
                <a:gd name="T19" fmla="*/ 1281985 h 2027237"/>
                <a:gd name="T20" fmla="*/ 1809439 w 2516188"/>
                <a:gd name="T21" fmla="*/ 1277240 h 2027237"/>
                <a:gd name="T22" fmla="*/ 1326696 w 2516188"/>
                <a:gd name="T23" fmla="*/ 1208978 h 2027237"/>
                <a:gd name="T24" fmla="*/ 1406068 w 2516188"/>
                <a:gd name="T25" fmla="*/ 957861 h 2027237"/>
                <a:gd name="T26" fmla="*/ 1514904 w 2516188"/>
                <a:gd name="T27" fmla="*/ 999371 h 2027237"/>
                <a:gd name="T28" fmla="*/ 907730 w 2516188"/>
                <a:gd name="T29" fmla="*/ 714391 h 2027237"/>
                <a:gd name="T30" fmla="*/ 1103087 w 2516188"/>
                <a:gd name="T31" fmla="*/ 791852 h 2027237"/>
                <a:gd name="T32" fmla="*/ 438604 w 2516188"/>
                <a:gd name="T33" fmla="*/ 1110785 h 2027237"/>
                <a:gd name="T34" fmla="*/ 558265 w 2516188"/>
                <a:gd name="T35" fmla="*/ 730292 h 2027237"/>
                <a:gd name="T36" fmla="*/ 1857961 w 2516188"/>
                <a:gd name="T37" fmla="*/ 415732 h 2027237"/>
                <a:gd name="T38" fmla="*/ 1664325 w 2516188"/>
                <a:gd name="T39" fmla="*/ 540944 h 2027237"/>
                <a:gd name="T40" fmla="*/ 1573176 w 2516188"/>
                <a:gd name="T41" fmla="*/ 760971 h 2027237"/>
                <a:gd name="T42" fmla="*/ 1621698 w 2516188"/>
                <a:gd name="T43" fmla="*/ 1000279 h 2027237"/>
                <a:gd name="T44" fmla="*/ 1787899 w 2516188"/>
                <a:gd name="T45" fmla="*/ 1161102 h 2027237"/>
                <a:gd name="T46" fmla="*/ 2020988 w 2516188"/>
                <a:gd name="T47" fmla="*/ 1193993 h 2027237"/>
                <a:gd name="T48" fmla="*/ 2223466 w 2516188"/>
                <a:gd name="T49" fmla="*/ 1083526 h 2027237"/>
                <a:gd name="T50" fmla="*/ 2329354 w 2516188"/>
                <a:gd name="T51" fmla="*/ 872118 h 2027237"/>
                <a:gd name="T52" fmla="*/ 2297837 w 2516188"/>
                <a:gd name="T53" fmla="*/ 628954 h 2027237"/>
                <a:gd name="T54" fmla="*/ 2143427 w 2516188"/>
                <a:gd name="T55" fmla="*/ 455882 h 2027237"/>
                <a:gd name="T56" fmla="*/ 787501 w 2516188"/>
                <a:gd name="T57" fmla="*/ 323394 h 2027237"/>
                <a:gd name="T58" fmla="*/ 928464 w 2516188"/>
                <a:gd name="T59" fmla="*/ 462387 h 2027237"/>
                <a:gd name="T60" fmla="*/ 946638 w 2516188"/>
                <a:gd name="T61" fmla="*/ 532808 h 2027237"/>
                <a:gd name="T62" fmla="*/ 901042 w 2516188"/>
                <a:gd name="T63" fmla="*/ 620622 h 2027237"/>
                <a:gd name="T64" fmla="*/ 722233 w 2516188"/>
                <a:gd name="T65" fmla="*/ 687176 h 2027237"/>
                <a:gd name="T66" fmla="*/ 608843 w 2516188"/>
                <a:gd name="T67" fmla="*/ 555169 h 2027237"/>
                <a:gd name="T68" fmla="*/ 597706 w 2516188"/>
                <a:gd name="T69" fmla="*/ 489683 h 2027237"/>
                <a:gd name="T70" fmla="*/ 667389 w 2516188"/>
                <a:gd name="T71" fmla="*/ 364820 h 2027237"/>
                <a:gd name="T72" fmla="*/ 632363 w 2516188"/>
                <a:gd name="T73" fmla="*/ 228686 h 2027237"/>
                <a:gd name="T74" fmla="*/ 369672 w 2516188"/>
                <a:gd name="T75" fmla="*/ 401391 h 2027237"/>
                <a:gd name="T76" fmla="*/ 250905 w 2516188"/>
                <a:gd name="T77" fmla="*/ 697391 h 2027237"/>
                <a:gd name="T78" fmla="*/ 325701 w 2516188"/>
                <a:gd name="T79" fmla="*/ 1012656 h 2027237"/>
                <a:gd name="T80" fmla="*/ 559834 w 2516188"/>
                <a:gd name="T81" fmla="*/ 1220718 h 2027237"/>
                <a:gd name="T82" fmla="*/ 883269 w 2516188"/>
                <a:gd name="T83" fmla="*/ 1256981 h 2027237"/>
                <a:gd name="T84" fmla="*/ 1159106 w 2516188"/>
                <a:gd name="T85" fmla="*/ 1103542 h 2027237"/>
                <a:gd name="T86" fmla="*/ 1298724 w 2516188"/>
                <a:gd name="T87" fmla="*/ 818647 h 2027237"/>
                <a:gd name="T88" fmla="*/ 1247048 w 2516188"/>
                <a:gd name="T89" fmla="*/ 497036 h 2027237"/>
                <a:gd name="T90" fmla="*/ 1028554 w 2516188"/>
                <a:gd name="T91" fmla="*/ 272656 h 2027237"/>
                <a:gd name="T92" fmla="*/ 993649 w 2516188"/>
                <a:gd name="T93" fmla="*/ 113097 h 2027237"/>
                <a:gd name="T94" fmla="*/ 1388933 w 2516188"/>
                <a:gd name="T95" fmla="*/ 491143 h 2027237"/>
                <a:gd name="T96" fmla="*/ 1791753 w 2516188"/>
                <a:gd name="T97" fmla="*/ 332712 h 2027237"/>
                <a:gd name="T98" fmla="*/ 2237298 w 2516188"/>
                <a:gd name="T99" fmla="*/ 311843 h 2027237"/>
                <a:gd name="T100" fmla="*/ 2429346 w 2516188"/>
                <a:gd name="T101" fmla="*/ 759610 h 2027237"/>
                <a:gd name="T102" fmla="*/ 2299878 w 2516188"/>
                <a:gd name="T103" fmla="*/ 1144544 h 2027237"/>
                <a:gd name="T104" fmla="*/ 1906937 w 2516188"/>
                <a:gd name="T105" fmla="*/ 1297655 h 2027237"/>
                <a:gd name="T106" fmla="*/ 1868941 w 2516188"/>
                <a:gd name="T107" fmla="*/ 1636133 h 2027237"/>
                <a:gd name="T108" fmla="*/ 1607457 w 2516188"/>
                <a:gd name="T109" fmla="*/ 1934959 h 2027237"/>
                <a:gd name="T110" fmla="*/ 1279525 w 2516188"/>
                <a:gd name="T111" fmla="*/ 1947883 h 2027237"/>
                <a:gd name="T112" fmla="*/ 1076098 w 2516188"/>
                <a:gd name="T113" fmla="*/ 1706418 h 2027237"/>
                <a:gd name="T114" fmla="*/ 1082596 w 2516188"/>
                <a:gd name="T115" fmla="*/ 1324488 h 2027237"/>
                <a:gd name="T116" fmla="*/ 578420 w 2516188"/>
                <a:gd name="T117" fmla="*/ 1369398 h 2027237"/>
                <a:gd name="T118" fmla="*/ 171350 w 2516188"/>
                <a:gd name="T119" fmla="*/ 1000871 h 2027237"/>
                <a:gd name="T120" fmla="*/ 174750 w 2516188"/>
                <a:gd name="T121" fmla="*/ 468025 h 2027237"/>
                <a:gd name="T122" fmla="*/ 575926 w 2516188"/>
                <a:gd name="T123" fmla="*/ 24931 h 2027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6188" h="2027237">
                  <a:moveTo>
                    <a:pt x="1106296" y="1311603"/>
                  </a:moveTo>
                  <a:lnTo>
                    <a:pt x="1089354" y="1320965"/>
                  </a:lnTo>
                  <a:lnTo>
                    <a:pt x="1132793" y="1349777"/>
                  </a:lnTo>
                  <a:lnTo>
                    <a:pt x="1106296" y="1311603"/>
                  </a:lnTo>
                  <a:close/>
                  <a:moveTo>
                    <a:pt x="1423534" y="1272009"/>
                  </a:moveTo>
                  <a:lnTo>
                    <a:pt x="1416050" y="1272235"/>
                  </a:lnTo>
                  <a:lnTo>
                    <a:pt x="1408339" y="1272916"/>
                  </a:lnTo>
                  <a:lnTo>
                    <a:pt x="1400855" y="1273596"/>
                  </a:lnTo>
                  <a:lnTo>
                    <a:pt x="1393144" y="1274503"/>
                  </a:lnTo>
                  <a:lnTo>
                    <a:pt x="1385887" y="1275636"/>
                  </a:lnTo>
                  <a:lnTo>
                    <a:pt x="1378630" y="1276770"/>
                  </a:lnTo>
                  <a:lnTo>
                    <a:pt x="1371373" y="1278357"/>
                  </a:lnTo>
                  <a:lnTo>
                    <a:pt x="1363889" y="1280171"/>
                  </a:lnTo>
                  <a:lnTo>
                    <a:pt x="1356632" y="1281985"/>
                  </a:lnTo>
                  <a:lnTo>
                    <a:pt x="1349602" y="1284025"/>
                  </a:lnTo>
                  <a:lnTo>
                    <a:pt x="1342571" y="1286292"/>
                  </a:lnTo>
                  <a:lnTo>
                    <a:pt x="1335768" y="1288560"/>
                  </a:lnTo>
                  <a:lnTo>
                    <a:pt x="1328964" y="1291054"/>
                  </a:lnTo>
                  <a:lnTo>
                    <a:pt x="1322160" y="1293774"/>
                  </a:lnTo>
                  <a:lnTo>
                    <a:pt x="1315357" y="1296722"/>
                  </a:lnTo>
                  <a:lnTo>
                    <a:pt x="1308780" y="1299896"/>
                  </a:lnTo>
                  <a:lnTo>
                    <a:pt x="1302203" y="1303070"/>
                  </a:lnTo>
                  <a:lnTo>
                    <a:pt x="1295626" y="1306471"/>
                  </a:lnTo>
                  <a:lnTo>
                    <a:pt x="1289276" y="1310099"/>
                  </a:lnTo>
                  <a:lnTo>
                    <a:pt x="1282926" y="1313726"/>
                  </a:lnTo>
                  <a:lnTo>
                    <a:pt x="1276576" y="1317808"/>
                  </a:lnTo>
                  <a:lnTo>
                    <a:pt x="1270680" y="1321662"/>
                  </a:lnTo>
                  <a:lnTo>
                    <a:pt x="1264557" y="1325743"/>
                  </a:lnTo>
                  <a:lnTo>
                    <a:pt x="1258660" y="1330051"/>
                  </a:lnTo>
                  <a:lnTo>
                    <a:pt x="1252991" y="1334585"/>
                  </a:lnTo>
                  <a:lnTo>
                    <a:pt x="1247094" y="1339120"/>
                  </a:lnTo>
                  <a:lnTo>
                    <a:pt x="1241651" y="1343881"/>
                  </a:lnTo>
                  <a:lnTo>
                    <a:pt x="1236209" y="1349096"/>
                  </a:lnTo>
                  <a:lnTo>
                    <a:pt x="1230766" y="1353857"/>
                  </a:lnTo>
                  <a:lnTo>
                    <a:pt x="1225776" y="1359072"/>
                  </a:lnTo>
                  <a:lnTo>
                    <a:pt x="1220334" y="1364513"/>
                  </a:lnTo>
                  <a:lnTo>
                    <a:pt x="1215571" y="1369728"/>
                  </a:lnTo>
                  <a:lnTo>
                    <a:pt x="1210582" y="1375170"/>
                  </a:lnTo>
                  <a:lnTo>
                    <a:pt x="1206046" y="1381064"/>
                  </a:lnTo>
                  <a:lnTo>
                    <a:pt x="1201284" y="1386959"/>
                  </a:lnTo>
                  <a:lnTo>
                    <a:pt x="1196748" y="1392627"/>
                  </a:lnTo>
                  <a:lnTo>
                    <a:pt x="1192439" y="1398749"/>
                  </a:lnTo>
                  <a:lnTo>
                    <a:pt x="1188130" y="1404871"/>
                  </a:lnTo>
                  <a:lnTo>
                    <a:pt x="1184048" y="1410992"/>
                  </a:lnTo>
                  <a:lnTo>
                    <a:pt x="1180192" y="1417341"/>
                  </a:lnTo>
                  <a:lnTo>
                    <a:pt x="1176564" y="1423916"/>
                  </a:lnTo>
                  <a:lnTo>
                    <a:pt x="1172709" y="1430491"/>
                  </a:lnTo>
                  <a:lnTo>
                    <a:pt x="1169080" y="1437066"/>
                  </a:lnTo>
                  <a:lnTo>
                    <a:pt x="1165905" y="1443868"/>
                  </a:lnTo>
                  <a:lnTo>
                    <a:pt x="1162503" y="1450670"/>
                  </a:lnTo>
                  <a:lnTo>
                    <a:pt x="1159555" y="1457472"/>
                  </a:lnTo>
                  <a:lnTo>
                    <a:pt x="1156607" y="1464500"/>
                  </a:lnTo>
                  <a:lnTo>
                    <a:pt x="1153659" y="1471982"/>
                  </a:lnTo>
                  <a:lnTo>
                    <a:pt x="1151164" y="1479011"/>
                  </a:lnTo>
                  <a:lnTo>
                    <a:pt x="1148896" y="1486266"/>
                  </a:lnTo>
                  <a:lnTo>
                    <a:pt x="1146628" y="1493521"/>
                  </a:lnTo>
                  <a:lnTo>
                    <a:pt x="1144360" y="1501230"/>
                  </a:lnTo>
                  <a:lnTo>
                    <a:pt x="1142773" y="1508712"/>
                  </a:lnTo>
                  <a:lnTo>
                    <a:pt x="1140959" y="1516421"/>
                  </a:lnTo>
                  <a:lnTo>
                    <a:pt x="1139371" y="1523903"/>
                  </a:lnTo>
                  <a:lnTo>
                    <a:pt x="1137784" y="1531611"/>
                  </a:lnTo>
                  <a:lnTo>
                    <a:pt x="1136650" y="1539547"/>
                  </a:lnTo>
                  <a:lnTo>
                    <a:pt x="1135516" y="1547255"/>
                  </a:lnTo>
                  <a:lnTo>
                    <a:pt x="1134835" y="1555191"/>
                  </a:lnTo>
                  <a:lnTo>
                    <a:pt x="1134155" y="1563353"/>
                  </a:lnTo>
                  <a:lnTo>
                    <a:pt x="1133475" y="1571289"/>
                  </a:lnTo>
                  <a:lnTo>
                    <a:pt x="1133248" y="1579451"/>
                  </a:lnTo>
                  <a:lnTo>
                    <a:pt x="1133248" y="1587386"/>
                  </a:lnTo>
                  <a:lnTo>
                    <a:pt x="1133248" y="1595548"/>
                  </a:lnTo>
                  <a:lnTo>
                    <a:pt x="1133475" y="1603711"/>
                  </a:lnTo>
                  <a:lnTo>
                    <a:pt x="1134155" y="1611646"/>
                  </a:lnTo>
                  <a:lnTo>
                    <a:pt x="1134835" y="1619808"/>
                  </a:lnTo>
                  <a:lnTo>
                    <a:pt x="1135516" y="1627517"/>
                  </a:lnTo>
                  <a:lnTo>
                    <a:pt x="1136650" y="1635679"/>
                  </a:lnTo>
                  <a:lnTo>
                    <a:pt x="1137784" y="1643161"/>
                  </a:lnTo>
                  <a:lnTo>
                    <a:pt x="1139371" y="1651097"/>
                  </a:lnTo>
                  <a:lnTo>
                    <a:pt x="1140959" y="1658579"/>
                  </a:lnTo>
                  <a:lnTo>
                    <a:pt x="1142773" y="1666514"/>
                  </a:lnTo>
                  <a:lnTo>
                    <a:pt x="1144360" y="1673769"/>
                  </a:lnTo>
                  <a:lnTo>
                    <a:pt x="1146628" y="1681251"/>
                  </a:lnTo>
                  <a:lnTo>
                    <a:pt x="1148896" y="1688733"/>
                  </a:lnTo>
                  <a:lnTo>
                    <a:pt x="1151164" y="1695989"/>
                  </a:lnTo>
                  <a:lnTo>
                    <a:pt x="1153659" y="1703244"/>
                  </a:lnTo>
                  <a:lnTo>
                    <a:pt x="1156607" y="1710272"/>
                  </a:lnTo>
                  <a:lnTo>
                    <a:pt x="1159555" y="1717301"/>
                  </a:lnTo>
                  <a:lnTo>
                    <a:pt x="1162503" y="1724329"/>
                  </a:lnTo>
                  <a:lnTo>
                    <a:pt x="1165905" y="1731131"/>
                  </a:lnTo>
                  <a:lnTo>
                    <a:pt x="1169080" y="1737933"/>
                  </a:lnTo>
                  <a:lnTo>
                    <a:pt x="1172709" y="1744735"/>
                  </a:lnTo>
                  <a:lnTo>
                    <a:pt x="1176564" y="1751310"/>
                  </a:lnTo>
                  <a:lnTo>
                    <a:pt x="1180192" y="1757432"/>
                  </a:lnTo>
                  <a:lnTo>
                    <a:pt x="1184048" y="1763780"/>
                  </a:lnTo>
                  <a:lnTo>
                    <a:pt x="1188130" y="1770128"/>
                  </a:lnTo>
                  <a:lnTo>
                    <a:pt x="1192439" y="1776250"/>
                  </a:lnTo>
                  <a:lnTo>
                    <a:pt x="1196748" y="1782372"/>
                  </a:lnTo>
                  <a:lnTo>
                    <a:pt x="1201284" y="1788267"/>
                  </a:lnTo>
                  <a:lnTo>
                    <a:pt x="1206046" y="1793935"/>
                  </a:lnTo>
                  <a:lnTo>
                    <a:pt x="1210582" y="1799603"/>
                  </a:lnTo>
                  <a:lnTo>
                    <a:pt x="1215571" y="1805271"/>
                  </a:lnTo>
                  <a:lnTo>
                    <a:pt x="1220334" y="1810486"/>
                  </a:lnTo>
                  <a:lnTo>
                    <a:pt x="1225776" y="1815927"/>
                  </a:lnTo>
                  <a:lnTo>
                    <a:pt x="1230766" y="1821142"/>
                  </a:lnTo>
                  <a:lnTo>
                    <a:pt x="1236209" y="1826130"/>
                  </a:lnTo>
                  <a:lnTo>
                    <a:pt x="1241651" y="1830891"/>
                  </a:lnTo>
                  <a:lnTo>
                    <a:pt x="1247094" y="1835653"/>
                  </a:lnTo>
                  <a:lnTo>
                    <a:pt x="1252991" y="1840187"/>
                  </a:lnTo>
                  <a:lnTo>
                    <a:pt x="1258660" y="1844948"/>
                  </a:lnTo>
                  <a:lnTo>
                    <a:pt x="1264557" y="1849030"/>
                  </a:lnTo>
                  <a:lnTo>
                    <a:pt x="1270680" y="1853337"/>
                  </a:lnTo>
                  <a:lnTo>
                    <a:pt x="1276576" y="1857418"/>
                  </a:lnTo>
                  <a:lnTo>
                    <a:pt x="1282926" y="1861273"/>
                  </a:lnTo>
                  <a:lnTo>
                    <a:pt x="1289276" y="1865127"/>
                  </a:lnTo>
                  <a:lnTo>
                    <a:pt x="1295626" y="1868528"/>
                  </a:lnTo>
                  <a:lnTo>
                    <a:pt x="1302203" y="1871929"/>
                  </a:lnTo>
                  <a:lnTo>
                    <a:pt x="1308780" y="1875103"/>
                  </a:lnTo>
                  <a:lnTo>
                    <a:pt x="1315357" y="1878051"/>
                  </a:lnTo>
                  <a:lnTo>
                    <a:pt x="1322160" y="1881225"/>
                  </a:lnTo>
                  <a:lnTo>
                    <a:pt x="1328964" y="1883946"/>
                  </a:lnTo>
                  <a:lnTo>
                    <a:pt x="1335768" y="1886440"/>
                  </a:lnTo>
                  <a:lnTo>
                    <a:pt x="1342571" y="1888707"/>
                  </a:lnTo>
                  <a:lnTo>
                    <a:pt x="1349602" y="1890974"/>
                  </a:lnTo>
                  <a:lnTo>
                    <a:pt x="1356632" y="1893015"/>
                  </a:lnTo>
                  <a:lnTo>
                    <a:pt x="1363889" y="1894828"/>
                  </a:lnTo>
                  <a:lnTo>
                    <a:pt x="1371373" y="1896642"/>
                  </a:lnTo>
                  <a:lnTo>
                    <a:pt x="1378630" y="1898003"/>
                  </a:lnTo>
                  <a:lnTo>
                    <a:pt x="1385887" y="1899363"/>
                  </a:lnTo>
                  <a:lnTo>
                    <a:pt x="1393144" y="1900270"/>
                  </a:lnTo>
                  <a:lnTo>
                    <a:pt x="1400855" y="1901404"/>
                  </a:lnTo>
                  <a:lnTo>
                    <a:pt x="1408339" y="1902084"/>
                  </a:lnTo>
                  <a:lnTo>
                    <a:pt x="1416050" y="1902537"/>
                  </a:lnTo>
                  <a:lnTo>
                    <a:pt x="1423534" y="1902764"/>
                  </a:lnTo>
                  <a:lnTo>
                    <a:pt x="1431244" y="1903217"/>
                  </a:lnTo>
                  <a:lnTo>
                    <a:pt x="1438955" y="1902764"/>
                  </a:lnTo>
                  <a:lnTo>
                    <a:pt x="1446439" y="1902537"/>
                  </a:lnTo>
                  <a:lnTo>
                    <a:pt x="1454377" y="1902084"/>
                  </a:lnTo>
                  <a:lnTo>
                    <a:pt x="1461634" y="1901404"/>
                  </a:lnTo>
                  <a:lnTo>
                    <a:pt x="1469118" y="1900270"/>
                  </a:lnTo>
                  <a:lnTo>
                    <a:pt x="1476828" y="1899363"/>
                  </a:lnTo>
                  <a:lnTo>
                    <a:pt x="1484086" y="1898003"/>
                  </a:lnTo>
                  <a:lnTo>
                    <a:pt x="1491343" y="1896642"/>
                  </a:lnTo>
                  <a:lnTo>
                    <a:pt x="1498373" y="1894828"/>
                  </a:lnTo>
                  <a:lnTo>
                    <a:pt x="1505857" y="1893015"/>
                  </a:lnTo>
                  <a:lnTo>
                    <a:pt x="1512887" y="1890974"/>
                  </a:lnTo>
                  <a:lnTo>
                    <a:pt x="1519918" y="1888707"/>
                  </a:lnTo>
                  <a:lnTo>
                    <a:pt x="1526721" y="1886440"/>
                  </a:lnTo>
                  <a:lnTo>
                    <a:pt x="1533752" y="1883946"/>
                  </a:lnTo>
                  <a:lnTo>
                    <a:pt x="1540555" y="1881225"/>
                  </a:lnTo>
                  <a:lnTo>
                    <a:pt x="1547132" y="1878051"/>
                  </a:lnTo>
                  <a:lnTo>
                    <a:pt x="1553936" y="1875103"/>
                  </a:lnTo>
                  <a:lnTo>
                    <a:pt x="1560512" y="1871929"/>
                  </a:lnTo>
                  <a:lnTo>
                    <a:pt x="1566862" y="1868528"/>
                  </a:lnTo>
                  <a:lnTo>
                    <a:pt x="1573439" y="1865127"/>
                  </a:lnTo>
                  <a:lnTo>
                    <a:pt x="1579562" y="1861273"/>
                  </a:lnTo>
                  <a:lnTo>
                    <a:pt x="1585686" y="1857418"/>
                  </a:lnTo>
                  <a:lnTo>
                    <a:pt x="1591809" y="1853337"/>
                  </a:lnTo>
                  <a:lnTo>
                    <a:pt x="1597932" y="1849030"/>
                  </a:lnTo>
                  <a:lnTo>
                    <a:pt x="1603602" y="1844948"/>
                  </a:lnTo>
                  <a:lnTo>
                    <a:pt x="1609498" y="1840187"/>
                  </a:lnTo>
                  <a:lnTo>
                    <a:pt x="1615394" y="1835653"/>
                  </a:lnTo>
                  <a:lnTo>
                    <a:pt x="1620837" y="1830891"/>
                  </a:lnTo>
                  <a:lnTo>
                    <a:pt x="1626053" y="1826130"/>
                  </a:lnTo>
                  <a:lnTo>
                    <a:pt x="1631723" y="1821142"/>
                  </a:lnTo>
                  <a:lnTo>
                    <a:pt x="1636712" y="1815927"/>
                  </a:lnTo>
                  <a:lnTo>
                    <a:pt x="1641928" y="1810486"/>
                  </a:lnTo>
                  <a:lnTo>
                    <a:pt x="1646918" y="1805271"/>
                  </a:lnTo>
                  <a:lnTo>
                    <a:pt x="1651907" y="1799603"/>
                  </a:lnTo>
                  <a:lnTo>
                    <a:pt x="1656670" y="1793935"/>
                  </a:lnTo>
                  <a:lnTo>
                    <a:pt x="1661205" y="1788267"/>
                  </a:lnTo>
                  <a:lnTo>
                    <a:pt x="1665741" y="1782372"/>
                  </a:lnTo>
                  <a:lnTo>
                    <a:pt x="1670050" y="1776250"/>
                  </a:lnTo>
                  <a:lnTo>
                    <a:pt x="1674359" y="1770128"/>
                  </a:lnTo>
                  <a:lnTo>
                    <a:pt x="1678441" y="1763780"/>
                  </a:lnTo>
                  <a:lnTo>
                    <a:pt x="1682296" y="1757432"/>
                  </a:lnTo>
                  <a:lnTo>
                    <a:pt x="1686152" y="1751310"/>
                  </a:lnTo>
                  <a:lnTo>
                    <a:pt x="1689780" y="1744735"/>
                  </a:lnTo>
                  <a:lnTo>
                    <a:pt x="1693182" y="1737933"/>
                  </a:lnTo>
                  <a:lnTo>
                    <a:pt x="1696584" y="1731131"/>
                  </a:lnTo>
                  <a:lnTo>
                    <a:pt x="1699759" y="1724329"/>
                  </a:lnTo>
                  <a:lnTo>
                    <a:pt x="1702934" y="1717301"/>
                  </a:lnTo>
                  <a:lnTo>
                    <a:pt x="1705882" y="1710272"/>
                  </a:lnTo>
                  <a:lnTo>
                    <a:pt x="1708604" y="1703244"/>
                  </a:lnTo>
                  <a:lnTo>
                    <a:pt x="1711098" y="1695989"/>
                  </a:lnTo>
                  <a:lnTo>
                    <a:pt x="1713593" y="1688733"/>
                  </a:lnTo>
                  <a:lnTo>
                    <a:pt x="1715861" y="1681251"/>
                  </a:lnTo>
                  <a:lnTo>
                    <a:pt x="1717902" y="1673769"/>
                  </a:lnTo>
                  <a:lnTo>
                    <a:pt x="1719716" y="1666514"/>
                  </a:lnTo>
                  <a:lnTo>
                    <a:pt x="1721530" y="1658579"/>
                  </a:lnTo>
                  <a:lnTo>
                    <a:pt x="1723345" y="1651097"/>
                  </a:lnTo>
                  <a:lnTo>
                    <a:pt x="1724478" y="1643161"/>
                  </a:lnTo>
                  <a:lnTo>
                    <a:pt x="1725839" y="1635679"/>
                  </a:lnTo>
                  <a:lnTo>
                    <a:pt x="1726746" y="1627517"/>
                  </a:lnTo>
                  <a:lnTo>
                    <a:pt x="1727880" y="1619808"/>
                  </a:lnTo>
                  <a:lnTo>
                    <a:pt x="1728334" y="1611646"/>
                  </a:lnTo>
                  <a:lnTo>
                    <a:pt x="1728787" y="1603711"/>
                  </a:lnTo>
                  <a:lnTo>
                    <a:pt x="1729014" y="1595548"/>
                  </a:lnTo>
                  <a:lnTo>
                    <a:pt x="1729241" y="1587386"/>
                  </a:lnTo>
                  <a:lnTo>
                    <a:pt x="1729014" y="1579451"/>
                  </a:lnTo>
                  <a:lnTo>
                    <a:pt x="1728787" y="1571289"/>
                  </a:lnTo>
                  <a:lnTo>
                    <a:pt x="1728334" y="1563353"/>
                  </a:lnTo>
                  <a:lnTo>
                    <a:pt x="1727880" y="1555191"/>
                  </a:lnTo>
                  <a:lnTo>
                    <a:pt x="1726746" y="1547255"/>
                  </a:lnTo>
                  <a:lnTo>
                    <a:pt x="1725839" y="1539547"/>
                  </a:lnTo>
                  <a:lnTo>
                    <a:pt x="1724478" y="1531611"/>
                  </a:lnTo>
                  <a:lnTo>
                    <a:pt x="1723345" y="1523903"/>
                  </a:lnTo>
                  <a:lnTo>
                    <a:pt x="1721530" y="1516421"/>
                  </a:lnTo>
                  <a:lnTo>
                    <a:pt x="1719716" y="1508712"/>
                  </a:lnTo>
                  <a:lnTo>
                    <a:pt x="1717902" y="1501230"/>
                  </a:lnTo>
                  <a:lnTo>
                    <a:pt x="1715861" y="1493521"/>
                  </a:lnTo>
                  <a:lnTo>
                    <a:pt x="1713593" y="1486266"/>
                  </a:lnTo>
                  <a:lnTo>
                    <a:pt x="1711098" y="1479011"/>
                  </a:lnTo>
                  <a:lnTo>
                    <a:pt x="1708604" y="1471982"/>
                  </a:lnTo>
                  <a:lnTo>
                    <a:pt x="1705882" y="1464500"/>
                  </a:lnTo>
                  <a:lnTo>
                    <a:pt x="1702934" y="1457472"/>
                  </a:lnTo>
                  <a:lnTo>
                    <a:pt x="1699759" y="1450670"/>
                  </a:lnTo>
                  <a:lnTo>
                    <a:pt x="1696584" y="1443868"/>
                  </a:lnTo>
                  <a:lnTo>
                    <a:pt x="1693182" y="1437066"/>
                  </a:lnTo>
                  <a:lnTo>
                    <a:pt x="1689780" y="1430491"/>
                  </a:lnTo>
                  <a:lnTo>
                    <a:pt x="1686152" y="1423916"/>
                  </a:lnTo>
                  <a:lnTo>
                    <a:pt x="1682296" y="1417341"/>
                  </a:lnTo>
                  <a:lnTo>
                    <a:pt x="1678441" y="1410992"/>
                  </a:lnTo>
                  <a:lnTo>
                    <a:pt x="1674359" y="1404871"/>
                  </a:lnTo>
                  <a:lnTo>
                    <a:pt x="1670050" y="1398749"/>
                  </a:lnTo>
                  <a:lnTo>
                    <a:pt x="1665741" y="1392627"/>
                  </a:lnTo>
                  <a:lnTo>
                    <a:pt x="1661205" y="1386959"/>
                  </a:lnTo>
                  <a:lnTo>
                    <a:pt x="1656670" y="1381064"/>
                  </a:lnTo>
                  <a:lnTo>
                    <a:pt x="1651907" y="1375170"/>
                  </a:lnTo>
                  <a:lnTo>
                    <a:pt x="1646918" y="1369728"/>
                  </a:lnTo>
                  <a:lnTo>
                    <a:pt x="1641928" y="1364513"/>
                  </a:lnTo>
                  <a:lnTo>
                    <a:pt x="1636712" y="1359072"/>
                  </a:lnTo>
                  <a:lnTo>
                    <a:pt x="1631723" y="1353857"/>
                  </a:lnTo>
                  <a:lnTo>
                    <a:pt x="1626053" y="1349096"/>
                  </a:lnTo>
                  <a:lnTo>
                    <a:pt x="1620837" y="1343881"/>
                  </a:lnTo>
                  <a:lnTo>
                    <a:pt x="1615394" y="1339120"/>
                  </a:lnTo>
                  <a:lnTo>
                    <a:pt x="1609498" y="1334585"/>
                  </a:lnTo>
                  <a:lnTo>
                    <a:pt x="1603602" y="1330051"/>
                  </a:lnTo>
                  <a:lnTo>
                    <a:pt x="1597932" y="1325743"/>
                  </a:lnTo>
                  <a:lnTo>
                    <a:pt x="1591809" y="1321662"/>
                  </a:lnTo>
                  <a:lnTo>
                    <a:pt x="1585686" y="1317808"/>
                  </a:lnTo>
                  <a:lnTo>
                    <a:pt x="1579562" y="1313726"/>
                  </a:lnTo>
                  <a:lnTo>
                    <a:pt x="1573439" y="1310099"/>
                  </a:lnTo>
                  <a:lnTo>
                    <a:pt x="1566862" y="1306471"/>
                  </a:lnTo>
                  <a:lnTo>
                    <a:pt x="1560512" y="1303070"/>
                  </a:lnTo>
                  <a:lnTo>
                    <a:pt x="1553936" y="1299896"/>
                  </a:lnTo>
                  <a:lnTo>
                    <a:pt x="1547132" y="1296722"/>
                  </a:lnTo>
                  <a:lnTo>
                    <a:pt x="1540555" y="1293774"/>
                  </a:lnTo>
                  <a:lnTo>
                    <a:pt x="1533752" y="1291054"/>
                  </a:lnTo>
                  <a:lnTo>
                    <a:pt x="1526721" y="1288560"/>
                  </a:lnTo>
                  <a:lnTo>
                    <a:pt x="1519918" y="1286292"/>
                  </a:lnTo>
                  <a:lnTo>
                    <a:pt x="1512887" y="1284025"/>
                  </a:lnTo>
                  <a:lnTo>
                    <a:pt x="1505857" y="1281985"/>
                  </a:lnTo>
                  <a:lnTo>
                    <a:pt x="1498373" y="1280171"/>
                  </a:lnTo>
                  <a:lnTo>
                    <a:pt x="1491343" y="1278357"/>
                  </a:lnTo>
                  <a:lnTo>
                    <a:pt x="1484086" y="1276770"/>
                  </a:lnTo>
                  <a:lnTo>
                    <a:pt x="1476828" y="1275636"/>
                  </a:lnTo>
                  <a:lnTo>
                    <a:pt x="1469118" y="1274503"/>
                  </a:lnTo>
                  <a:lnTo>
                    <a:pt x="1461634" y="1273596"/>
                  </a:lnTo>
                  <a:lnTo>
                    <a:pt x="1454377" y="1272916"/>
                  </a:lnTo>
                  <a:lnTo>
                    <a:pt x="1446439" y="1272235"/>
                  </a:lnTo>
                  <a:lnTo>
                    <a:pt x="1438955" y="1272009"/>
                  </a:lnTo>
                  <a:lnTo>
                    <a:pt x="1431244" y="1272009"/>
                  </a:lnTo>
                  <a:lnTo>
                    <a:pt x="1423534" y="1272009"/>
                  </a:lnTo>
                  <a:close/>
                  <a:moveTo>
                    <a:pt x="1710807" y="1230967"/>
                  </a:moveTo>
                  <a:lnTo>
                    <a:pt x="1681695" y="1273459"/>
                  </a:lnTo>
                  <a:lnTo>
                    <a:pt x="1672544" y="1286973"/>
                  </a:lnTo>
                  <a:lnTo>
                    <a:pt x="1679802" y="1294001"/>
                  </a:lnTo>
                  <a:lnTo>
                    <a:pt x="1687286" y="1301030"/>
                  </a:lnTo>
                  <a:lnTo>
                    <a:pt x="1694543" y="1308285"/>
                  </a:lnTo>
                  <a:lnTo>
                    <a:pt x="1701346" y="1315994"/>
                  </a:lnTo>
                  <a:lnTo>
                    <a:pt x="1708150" y="1323702"/>
                  </a:lnTo>
                  <a:lnTo>
                    <a:pt x="1714727" y="1331638"/>
                  </a:lnTo>
                  <a:lnTo>
                    <a:pt x="1721077" y="1339573"/>
                  </a:lnTo>
                  <a:lnTo>
                    <a:pt x="1726973" y="1347962"/>
                  </a:lnTo>
                  <a:lnTo>
                    <a:pt x="1782082" y="1310552"/>
                  </a:lnTo>
                  <a:lnTo>
                    <a:pt x="1797549" y="1334139"/>
                  </a:lnTo>
                  <a:lnTo>
                    <a:pt x="1809439" y="1277240"/>
                  </a:lnTo>
                  <a:lnTo>
                    <a:pt x="1796742" y="1272704"/>
                  </a:lnTo>
                  <a:lnTo>
                    <a:pt x="1783817" y="1267487"/>
                  </a:lnTo>
                  <a:lnTo>
                    <a:pt x="1771120" y="1262496"/>
                  </a:lnTo>
                  <a:lnTo>
                    <a:pt x="1758876" y="1257052"/>
                  </a:lnTo>
                  <a:lnTo>
                    <a:pt x="1746405" y="1250928"/>
                  </a:lnTo>
                  <a:lnTo>
                    <a:pt x="1734388" y="1244577"/>
                  </a:lnTo>
                  <a:lnTo>
                    <a:pt x="1722371" y="1237998"/>
                  </a:lnTo>
                  <a:lnTo>
                    <a:pt x="1710807" y="1230967"/>
                  </a:lnTo>
                  <a:close/>
                  <a:moveTo>
                    <a:pt x="1303938" y="1136405"/>
                  </a:moveTo>
                  <a:lnTo>
                    <a:pt x="1292378" y="1151137"/>
                  </a:lnTo>
                  <a:lnTo>
                    <a:pt x="1280592" y="1165643"/>
                  </a:lnTo>
                  <a:lnTo>
                    <a:pt x="1268126" y="1179695"/>
                  </a:lnTo>
                  <a:lnTo>
                    <a:pt x="1255660" y="1193520"/>
                  </a:lnTo>
                  <a:lnTo>
                    <a:pt x="1242514" y="1206892"/>
                  </a:lnTo>
                  <a:lnTo>
                    <a:pt x="1229142" y="1220038"/>
                  </a:lnTo>
                  <a:lnTo>
                    <a:pt x="1228678" y="1220464"/>
                  </a:lnTo>
                  <a:lnTo>
                    <a:pt x="1245280" y="1245708"/>
                  </a:lnTo>
                  <a:lnTo>
                    <a:pt x="1255032" y="1240040"/>
                  </a:lnTo>
                  <a:lnTo>
                    <a:pt x="1264784" y="1234825"/>
                  </a:lnTo>
                  <a:lnTo>
                    <a:pt x="1274535" y="1229611"/>
                  </a:lnTo>
                  <a:lnTo>
                    <a:pt x="1284741" y="1224849"/>
                  </a:lnTo>
                  <a:lnTo>
                    <a:pt x="1294719" y="1220315"/>
                  </a:lnTo>
                  <a:lnTo>
                    <a:pt x="1305378" y="1216234"/>
                  </a:lnTo>
                  <a:lnTo>
                    <a:pt x="1315810" y="1212606"/>
                  </a:lnTo>
                  <a:lnTo>
                    <a:pt x="1326696" y="1208978"/>
                  </a:lnTo>
                  <a:lnTo>
                    <a:pt x="1317851" y="1162499"/>
                  </a:lnTo>
                  <a:lnTo>
                    <a:pt x="1338634" y="1158125"/>
                  </a:lnTo>
                  <a:lnTo>
                    <a:pt x="1303938" y="1136405"/>
                  </a:lnTo>
                  <a:close/>
                  <a:moveTo>
                    <a:pt x="1573856" y="1104394"/>
                  </a:moveTo>
                  <a:lnTo>
                    <a:pt x="1504448" y="1150536"/>
                  </a:lnTo>
                  <a:lnTo>
                    <a:pt x="1554162" y="1159779"/>
                  </a:lnTo>
                  <a:lnTo>
                    <a:pt x="1543277" y="1211246"/>
                  </a:lnTo>
                  <a:lnTo>
                    <a:pt x="1553482" y="1214873"/>
                  </a:lnTo>
                  <a:lnTo>
                    <a:pt x="1563461" y="1218728"/>
                  </a:lnTo>
                  <a:lnTo>
                    <a:pt x="1573439" y="1222809"/>
                  </a:lnTo>
                  <a:lnTo>
                    <a:pt x="1582964" y="1227343"/>
                  </a:lnTo>
                  <a:lnTo>
                    <a:pt x="1592489" y="1231878"/>
                  </a:lnTo>
                  <a:lnTo>
                    <a:pt x="1602241" y="1237093"/>
                  </a:lnTo>
                  <a:lnTo>
                    <a:pt x="1604861" y="1238598"/>
                  </a:lnTo>
                  <a:lnTo>
                    <a:pt x="1643919" y="1181290"/>
                  </a:lnTo>
                  <a:lnTo>
                    <a:pt x="1634396" y="1172671"/>
                  </a:lnTo>
                  <a:lnTo>
                    <a:pt x="1625099" y="1163598"/>
                  </a:lnTo>
                  <a:lnTo>
                    <a:pt x="1616030" y="1154297"/>
                  </a:lnTo>
                  <a:lnTo>
                    <a:pt x="1606960" y="1144544"/>
                  </a:lnTo>
                  <a:lnTo>
                    <a:pt x="1598344" y="1135017"/>
                  </a:lnTo>
                  <a:lnTo>
                    <a:pt x="1589955" y="1124809"/>
                  </a:lnTo>
                  <a:lnTo>
                    <a:pt x="1582019" y="1114829"/>
                  </a:lnTo>
                  <a:lnTo>
                    <a:pt x="1573856" y="1104394"/>
                  </a:lnTo>
                  <a:close/>
                  <a:moveTo>
                    <a:pt x="1494497" y="939488"/>
                  </a:moveTo>
                  <a:lnTo>
                    <a:pt x="1406068" y="957861"/>
                  </a:lnTo>
                  <a:lnTo>
                    <a:pt x="1403616" y="944839"/>
                  </a:lnTo>
                  <a:lnTo>
                    <a:pt x="1398905" y="959168"/>
                  </a:lnTo>
                  <a:lnTo>
                    <a:pt x="1392786" y="975940"/>
                  </a:lnTo>
                  <a:lnTo>
                    <a:pt x="1386213" y="992258"/>
                  </a:lnTo>
                  <a:lnTo>
                    <a:pt x="1379186" y="1008350"/>
                  </a:lnTo>
                  <a:lnTo>
                    <a:pt x="1371934" y="1024215"/>
                  </a:lnTo>
                  <a:lnTo>
                    <a:pt x="1364001" y="1039854"/>
                  </a:lnTo>
                  <a:lnTo>
                    <a:pt x="1453302" y="1096062"/>
                  </a:lnTo>
                  <a:lnTo>
                    <a:pt x="1389399" y="1186185"/>
                  </a:lnTo>
                  <a:lnTo>
                    <a:pt x="1391103" y="1195375"/>
                  </a:lnTo>
                  <a:lnTo>
                    <a:pt x="1401082" y="1194241"/>
                  </a:lnTo>
                  <a:lnTo>
                    <a:pt x="1411060" y="1193561"/>
                  </a:lnTo>
                  <a:lnTo>
                    <a:pt x="1421266" y="1193334"/>
                  </a:lnTo>
                  <a:lnTo>
                    <a:pt x="1431244" y="1193108"/>
                  </a:lnTo>
                  <a:lnTo>
                    <a:pt x="1443491" y="1193334"/>
                  </a:lnTo>
                  <a:lnTo>
                    <a:pt x="1455510" y="1193788"/>
                  </a:lnTo>
                  <a:lnTo>
                    <a:pt x="1467757" y="1195148"/>
                  </a:lnTo>
                  <a:lnTo>
                    <a:pt x="1479550" y="1196508"/>
                  </a:lnTo>
                  <a:lnTo>
                    <a:pt x="1489528" y="1147762"/>
                  </a:lnTo>
                  <a:lnTo>
                    <a:pt x="1502988" y="1150265"/>
                  </a:lnTo>
                  <a:lnTo>
                    <a:pt x="1457312" y="1082619"/>
                  </a:lnTo>
                  <a:lnTo>
                    <a:pt x="1530775" y="1033850"/>
                  </a:lnTo>
                  <a:lnTo>
                    <a:pt x="1525107" y="1022508"/>
                  </a:lnTo>
                  <a:lnTo>
                    <a:pt x="1519892" y="1011166"/>
                  </a:lnTo>
                  <a:lnTo>
                    <a:pt x="1514904" y="999371"/>
                  </a:lnTo>
                  <a:lnTo>
                    <a:pt x="1510369" y="987803"/>
                  </a:lnTo>
                  <a:lnTo>
                    <a:pt x="1505834" y="976007"/>
                  </a:lnTo>
                  <a:lnTo>
                    <a:pt x="1501753" y="963759"/>
                  </a:lnTo>
                  <a:lnTo>
                    <a:pt x="1497898" y="951736"/>
                  </a:lnTo>
                  <a:lnTo>
                    <a:pt x="1494497" y="939488"/>
                  </a:lnTo>
                  <a:close/>
                  <a:moveTo>
                    <a:pt x="1436598" y="748796"/>
                  </a:moveTo>
                  <a:lnTo>
                    <a:pt x="1436530" y="753373"/>
                  </a:lnTo>
                  <a:lnTo>
                    <a:pt x="1435850" y="768558"/>
                  </a:lnTo>
                  <a:lnTo>
                    <a:pt x="1434943" y="783744"/>
                  </a:lnTo>
                  <a:lnTo>
                    <a:pt x="1433583" y="798476"/>
                  </a:lnTo>
                  <a:lnTo>
                    <a:pt x="1475747" y="806068"/>
                  </a:lnTo>
                  <a:lnTo>
                    <a:pt x="1475678" y="801801"/>
                  </a:lnTo>
                  <a:lnTo>
                    <a:pt x="1475678" y="790232"/>
                  </a:lnTo>
                  <a:lnTo>
                    <a:pt x="1476131" y="778890"/>
                  </a:lnTo>
                  <a:lnTo>
                    <a:pt x="1476811" y="767549"/>
                  </a:lnTo>
                  <a:lnTo>
                    <a:pt x="1477718" y="756434"/>
                  </a:lnTo>
                  <a:lnTo>
                    <a:pt x="1436598" y="748796"/>
                  </a:lnTo>
                  <a:close/>
                  <a:moveTo>
                    <a:pt x="742743" y="704850"/>
                  </a:moveTo>
                  <a:lnTo>
                    <a:pt x="798947" y="704850"/>
                  </a:lnTo>
                  <a:lnTo>
                    <a:pt x="815945" y="745739"/>
                  </a:lnTo>
                  <a:lnTo>
                    <a:pt x="784670" y="762776"/>
                  </a:lnTo>
                  <a:lnTo>
                    <a:pt x="809372" y="847279"/>
                  </a:lnTo>
                  <a:lnTo>
                    <a:pt x="868297" y="708257"/>
                  </a:lnTo>
                  <a:lnTo>
                    <a:pt x="887787" y="711211"/>
                  </a:lnTo>
                  <a:lnTo>
                    <a:pt x="907730" y="714391"/>
                  </a:lnTo>
                  <a:lnTo>
                    <a:pt x="927447" y="717798"/>
                  </a:lnTo>
                  <a:lnTo>
                    <a:pt x="946711" y="721660"/>
                  </a:lnTo>
                  <a:lnTo>
                    <a:pt x="965521" y="725749"/>
                  </a:lnTo>
                  <a:lnTo>
                    <a:pt x="983652" y="730065"/>
                  </a:lnTo>
                  <a:lnTo>
                    <a:pt x="1001329" y="734835"/>
                  </a:lnTo>
                  <a:lnTo>
                    <a:pt x="1017873" y="739606"/>
                  </a:lnTo>
                  <a:lnTo>
                    <a:pt x="1025805" y="742104"/>
                  </a:lnTo>
                  <a:lnTo>
                    <a:pt x="1033284" y="744830"/>
                  </a:lnTo>
                  <a:lnTo>
                    <a:pt x="1040763" y="747329"/>
                  </a:lnTo>
                  <a:lnTo>
                    <a:pt x="1047789" y="750282"/>
                  </a:lnTo>
                  <a:lnTo>
                    <a:pt x="1054361" y="753235"/>
                  </a:lnTo>
                  <a:lnTo>
                    <a:pt x="1060707" y="755961"/>
                  </a:lnTo>
                  <a:lnTo>
                    <a:pt x="1066599" y="759141"/>
                  </a:lnTo>
                  <a:lnTo>
                    <a:pt x="1072265" y="762094"/>
                  </a:lnTo>
                  <a:lnTo>
                    <a:pt x="1077251" y="765048"/>
                  </a:lnTo>
                  <a:lnTo>
                    <a:pt x="1082010" y="768228"/>
                  </a:lnTo>
                  <a:lnTo>
                    <a:pt x="1086316" y="771408"/>
                  </a:lnTo>
                  <a:lnTo>
                    <a:pt x="1090169" y="774815"/>
                  </a:lnTo>
                  <a:lnTo>
                    <a:pt x="1093341" y="777996"/>
                  </a:lnTo>
                  <a:lnTo>
                    <a:pt x="1096288" y="781176"/>
                  </a:lnTo>
                  <a:lnTo>
                    <a:pt x="1098554" y="784810"/>
                  </a:lnTo>
                  <a:lnTo>
                    <a:pt x="1100140" y="788445"/>
                  </a:lnTo>
                  <a:lnTo>
                    <a:pt x="1101500" y="789354"/>
                  </a:lnTo>
                  <a:lnTo>
                    <a:pt x="1102407" y="790717"/>
                  </a:lnTo>
                  <a:lnTo>
                    <a:pt x="1103087" y="791852"/>
                  </a:lnTo>
                  <a:lnTo>
                    <a:pt x="1103313" y="793215"/>
                  </a:lnTo>
                  <a:lnTo>
                    <a:pt x="1103313" y="1108968"/>
                  </a:lnTo>
                  <a:lnTo>
                    <a:pt x="1103313" y="1109649"/>
                  </a:lnTo>
                  <a:lnTo>
                    <a:pt x="1103087" y="1110785"/>
                  </a:lnTo>
                  <a:lnTo>
                    <a:pt x="1101953" y="1112148"/>
                  </a:lnTo>
                  <a:lnTo>
                    <a:pt x="1100367" y="1113738"/>
                  </a:lnTo>
                  <a:lnTo>
                    <a:pt x="1098554" y="1115101"/>
                  </a:lnTo>
                  <a:lnTo>
                    <a:pt x="1095834" y="1116237"/>
                  </a:lnTo>
                  <a:lnTo>
                    <a:pt x="1093115" y="1116919"/>
                  </a:lnTo>
                  <a:lnTo>
                    <a:pt x="1089942" y="1117600"/>
                  </a:lnTo>
                  <a:lnTo>
                    <a:pt x="1086542" y="1117600"/>
                  </a:lnTo>
                  <a:lnTo>
                    <a:pt x="997076" y="1117600"/>
                  </a:lnTo>
                  <a:lnTo>
                    <a:pt x="987985" y="890587"/>
                  </a:lnTo>
                  <a:lnTo>
                    <a:pt x="979297" y="1117600"/>
                  </a:lnTo>
                  <a:lnTo>
                    <a:pt x="560671" y="1117600"/>
                  </a:lnTo>
                  <a:lnTo>
                    <a:pt x="552560" y="890587"/>
                  </a:lnTo>
                  <a:lnTo>
                    <a:pt x="544260" y="1117600"/>
                  </a:lnTo>
                  <a:lnTo>
                    <a:pt x="454694" y="1117600"/>
                  </a:lnTo>
                  <a:lnTo>
                    <a:pt x="451295" y="1117600"/>
                  </a:lnTo>
                  <a:lnTo>
                    <a:pt x="448349" y="1116919"/>
                  </a:lnTo>
                  <a:lnTo>
                    <a:pt x="445402" y="1116237"/>
                  </a:lnTo>
                  <a:lnTo>
                    <a:pt x="443136" y="1115101"/>
                  </a:lnTo>
                  <a:lnTo>
                    <a:pt x="441096" y="1113738"/>
                  </a:lnTo>
                  <a:lnTo>
                    <a:pt x="439510" y="1112148"/>
                  </a:lnTo>
                  <a:lnTo>
                    <a:pt x="438604" y="1110785"/>
                  </a:lnTo>
                  <a:lnTo>
                    <a:pt x="438377" y="1109649"/>
                  </a:lnTo>
                  <a:lnTo>
                    <a:pt x="438150" y="1108968"/>
                  </a:lnTo>
                  <a:lnTo>
                    <a:pt x="438150" y="793215"/>
                  </a:lnTo>
                  <a:lnTo>
                    <a:pt x="438377" y="791852"/>
                  </a:lnTo>
                  <a:lnTo>
                    <a:pt x="438830" y="790717"/>
                  </a:lnTo>
                  <a:lnTo>
                    <a:pt x="439737" y="789354"/>
                  </a:lnTo>
                  <a:lnTo>
                    <a:pt x="441096" y="788445"/>
                  </a:lnTo>
                  <a:lnTo>
                    <a:pt x="442910" y="784810"/>
                  </a:lnTo>
                  <a:lnTo>
                    <a:pt x="445176" y="781176"/>
                  </a:lnTo>
                  <a:lnTo>
                    <a:pt x="447895" y="777996"/>
                  </a:lnTo>
                  <a:lnTo>
                    <a:pt x="451068" y="774815"/>
                  </a:lnTo>
                  <a:lnTo>
                    <a:pt x="455148" y="771408"/>
                  </a:lnTo>
                  <a:lnTo>
                    <a:pt x="459454" y="768228"/>
                  </a:lnTo>
                  <a:lnTo>
                    <a:pt x="463986" y="765048"/>
                  </a:lnTo>
                  <a:lnTo>
                    <a:pt x="469199" y="762094"/>
                  </a:lnTo>
                  <a:lnTo>
                    <a:pt x="474865" y="759141"/>
                  </a:lnTo>
                  <a:lnTo>
                    <a:pt x="480984" y="755961"/>
                  </a:lnTo>
                  <a:lnTo>
                    <a:pt x="487103" y="753235"/>
                  </a:lnTo>
                  <a:lnTo>
                    <a:pt x="494128" y="750282"/>
                  </a:lnTo>
                  <a:lnTo>
                    <a:pt x="501154" y="747556"/>
                  </a:lnTo>
                  <a:lnTo>
                    <a:pt x="508406" y="744830"/>
                  </a:lnTo>
                  <a:lnTo>
                    <a:pt x="516111" y="742331"/>
                  </a:lnTo>
                  <a:lnTo>
                    <a:pt x="524044" y="739606"/>
                  </a:lnTo>
                  <a:lnTo>
                    <a:pt x="540588" y="734835"/>
                  </a:lnTo>
                  <a:lnTo>
                    <a:pt x="558265" y="730292"/>
                  </a:lnTo>
                  <a:lnTo>
                    <a:pt x="576622" y="725749"/>
                  </a:lnTo>
                  <a:lnTo>
                    <a:pt x="595659" y="721660"/>
                  </a:lnTo>
                  <a:lnTo>
                    <a:pt x="615149" y="717798"/>
                  </a:lnTo>
                  <a:lnTo>
                    <a:pt x="634640" y="714391"/>
                  </a:lnTo>
                  <a:lnTo>
                    <a:pt x="654357" y="711211"/>
                  </a:lnTo>
                  <a:lnTo>
                    <a:pt x="674300" y="708257"/>
                  </a:lnTo>
                  <a:lnTo>
                    <a:pt x="731864" y="847279"/>
                  </a:lnTo>
                  <a:lnTo>
                    <a:pt x="756567" y="762776"/>
                  </a:lnTo>
                  <a:lnTo>
                    <a:pt x="725292" y="745739"/>
                  </a:lnTo>
                  <a:lnTo>
                    <a:pt x="742743" y="704850"/>
                  </a:lnTo>
                  <a:close/>
                  <a:moveTo>
                    <a:pt x="1498274" y="650506"/>
                  </a:moveTo>
                  <a:lnTo>
                    <a:pt x="1434927" y="663127"/>
                  </a:lnTo>
                  <a:lnTo>
                    <a:pt x="1491549" y="673641"/>
                  </a:lnTo>
                  <a:lnTo>
                    <a:pt x="1495177" y="660711"/>
                  </a:lnTo>
                  <a:lnTo>
                    <a:pt x="1498274" y="650506"/>
                  </a:lnTo>
                  <a:close/>
                  <a:moveTo>
                    <a:pt x="1943442" y="403257"/>
                  </a:moveTo>
                  <a:lnTo>
                    <a:pt x="1933693" y="403710"/>
                  </a:lnTo>
                  <a:lnTo>
                    <a:pt x="1923943" y="404391"/>
                  </a:lnTo>
                  <a:lnTo>
                    <a:pt x="1914193" y="405298"/>
                  </a:lnTo>
                  <a:lnTo>
                    <a:pt x="1904670" y="406432"/>
                  </a:lnTo>
                  <a:lnTo>
                    <a:pt x="1895374" y="407793"/>
                  </a:lnTo>
                  <a:lnTo>
                    <a:pt x="1885624" y="409608"/>
                  </a:lnTo>
                  <a:lnTo>
                    <a:pt x="1876327" y="411196"/>
                  </a:lnTo>
                  <a:lnTo>
                    <a:pt x="1867031" y="413237"/>
                  </a:lnTo>
                  <a:lnTo>
                    <a:pt x="1857961" y="415732"/>
                  </a:lnTo>
                  <a:lnTo>
                    <a:pt x="1848892" y="418228"/>
                  </a:lnTo>
                  <a:lnTo>
                    <a:pt x="1839822" y="421176"/>
                  </a:lnTo>
                  <a:lnTo>
                    <a:pt x="1830753" y="424125"/>
                  </a:lnTo>
                  <a:lnTo>
                    <a:pt x="1821910" y="427528"/>
                  </a:lnTo>
                  <a:lnTo>
                    <a:pt x="1813294" y="430703"/>
                  </a:lnTo>
                  <a:lnTo>
                    <a:pt x="1804677" y="434559"/>
                  </a:lnTo>
                  <a:lnTo>
                    <a:pt x="1796061" y="438189"/>
                  </a:lnTo>
                  <a:lnTo>
                    <a:pt x="1787899" y="442499"/>
                  </a:lnTo>
                  <a:lnTo>
                    <a:pt x="1779509" y="446808"/>
                  </a:lnTo>
                  <a:lnTo>
                    <a:pt x="1771120" y="451118"/>
                  </a:lnTo>
                  <a:lnTo>
                    <a:pt x="1763184" y="455882"/>
                  </a:lnTo>
                  <a:lnTo>
                    <a:pt x="1755248" y="461099"/>
                  </a:lnTo>
                  <a:lnTo>
                    <a:pt x="1747539" y="466089"/>
                  </a:lnTo>
                  <a:lnTo>
                    <a:pt x="1739603" y="471306"/>
                  </a:lnTo>
                  <a:lnTo>
                    <a:pt x="1732121" y="476750"/>
                  </a:lnTo>
                  <a:lnTo>
                    <a:pt x="1724638" y="482421"/>
                  </a:lnTo>
                  <a:lnTo>
                    <a:pt x="1717383" y="488319"/>
                  </a:lnTo>
                  <a:lnTo>
                    <a:pt x="1710354" y="493989"/>
                  </a:lnTo>
                  <a:lnTo>
                    <a:pt x="1703325" y="500341"/>
                  </a:lnTo>
                  <a:lnTo>
                    <a:pt x="1696522" y="506692"/>
                  </a:lnTo>
                  <a:lnTo>
                    <a:pt x="1689720" y="513270"/>
                  </a:lnTo>
                  <a:lnTo>
                    <a:pt x="1683145" y="519848"/>
                  </a:lnTo>
                  <a:lnTo>
                    <a:pt x="1676796" y="526653"/>
                  </a:lnTo>
                  <a:lnTo>
                    <a:pt x="1670447" y="533685"/>
                  </a:lnTo>
                  <a:lnTo>
                    <a:pt x="1664325" y="540944"/>
                  </a:lnTo>
                  <a:lnTo>
                    <a:pt x="1658430" y="548429"/>
                  </a:lnTo>
                  <a:lnTo>
                    <a:pt x="1652762" y="555688"/>
                  </a:lnTo>
                  <a:lnTo>
                    <a:pt x="1647093" y="563173"/>
                  </a:lnTo>
                  <a:lnTo>
                    <a:pt x="1641651" y="571112"/>
                  </a:lnTo>
                  <a:lnTo>
                    <a:pt x="1636436" y="578825"/>
                  </a:lnTo>
                  <a:lnTo>
                    <a:pt x="1631448" y="586991"/>
                  </a:lnTo>
                  <a:lnTo>
                    <a:pt x="1626686" y="594930"/>
                  </a:lnTo>
                  <a:lnTo>
                    <a:pt x="1621698" y="603322"/>
                  </a:lnTo>
                  <a:lnTo>
                    <a:pt x="1617163" y="611715"/>
                  </a:lnTo>
                  <a:lnTo>
                    <a:pt x="1613082" y="620335"/>
                  </a:lnTo>
                  <a:lnTo>
                    <a:pt x="1609001" y="628954"/>
                  </a:lnTo>
                  <a:lnTo>
                    <a:pt x="1604919" y="637801"/>
                  </a:lnTo>
                  <a:lnTo>
                    <a:pt x="1601292" y="646647"/>
                  </a:lnTo>
                  <a:lnTo>
                    <a:pt x="1597890" y="655721"/>
                  </a:lnTo>
                  <a:lnTo>
                    <a:pt x="1594263" y="664794"/>
                  </a:lnTo>
                  <a:lnTo>
                    <a:pt x="1591315" y="673867"/>
                  </a:lnTo>
                  <a:lnTo>
                    <a:pt x="1588594" y="683167"/>
                  </a:lnTo>
                  <a:lnTo>
                    <a:pt x="1585647" y="692694"/>
                  </a:lnTo>
                  <a:lnTo>
                    <a:pt x="1583152" y="701994"/>
                  </a:lnTo>
                  <a:lnTo>
                    <a:pt x="1580885" y="711748"/>
                  </a:lnTo>
                  <a:lnTo>
                    <a:pt x="1578844" y="721502"/>
                  </a:lnTo>
                  <a:lnTo>
                    <a:pt x="1577257" y="731029"/>
                  </a:lnTo>
                  <a:lnTo>
                    <a:pt x="1575670" y="741010"/>
                  </a:lnTo>
                  <a:lnTo>
                    <a:pt x="1574310" y="750990"/>
                  </a:lnTo>
                  <a:lnTo>
                    <a:pt x="1573176" y="760971"/>
                  </a:lnTo>
                  <a:lnTo>
                    <a:pt x="1572269" y="770951"/>
                  </a:lnTo>
                  <a:lnTo>
                    <a:pt x="1571815" y="781386"/>
                  </a:lnTo>
                  <a:lnTo>
                    <a:pt x="1571362" y="791366"/>
                  </a:lnTo>
                  <a:lnTo>
                    <a:pt x="1571362" y="801801"/>
                  </a:lnTo>
                  <a:lnTo>
                    <a:pt x="1571362" y="812235"/>
                  </a:lnTo>
                  <a:lnTo>
                    <a:pt x="1571815" y="822215"/>
                  </a:lnTo>
                  <a:lnTo>
                    <a:pt x="1572269" y="832423"/>
                  </a:lnTo>
                  <a:lnTo>
                    <a:pt x="1573176" y="842403"/>
                  </a:lnTo>
                  <a:lnTo>
                    <a:pt x="1574310" y="852611"/>
                  </a:lnTo>
                  <a:lnTo>
                    <a:pt x="1575670" y="862365"/>
                  </a:lnTo>
                  <a:lnTo>
                    <a:pt x="1577257" y="872118"/>
                  </a:lnTo>
                  <a:lnTo>
                    <a:pt x="1578844" y="882099"/>
                  </a:lnTo>
                  <a:lnTo>
                    <a:pt x="1580885" y="891853"/>
                  </a:lnTo>
                  <a:lnTo>
                    <a:pt x="1583152" y="901607"/>
                  </a:lnTo>
                  <a:lnTo>
                    <a:pt x="1585647" y="910907"/>
                  </a:lnTo>
                  <a:lnTo>
                    <a:pt x="1588594" y="920207"/>
                  </a:lnTo>
                  <a:lnTo>
                    <a:pt x="1591315" y="929507"/>
                  </a:lnTo>
                  <a:lnTo>
                    <a:pt x="1594263" y="938807"/>
                  </a:lnTo>
                  <a:lnTo>
                    <a:pt x="1597890" y="947880"/>
                  </a:lnTo>
                  <a:lnTo>
                    <a:pt x="1601292" y="956954"/>
                  </a:lnTo>
                  <a:lnTo>
                    <a:pt x="1604919" y="965800"/>
                  </a:lnTo>
                  <a:lnTo>
                    <a:pt x="1609001" y="974420"/>
                  </a:lnTo>
                  <a:lnTo>
                    <a:pt x="1613082" y="983266"/>
                  </a:lnTo>
                  <a:lnTo>
                    <a:pt x="1617163" y="991886"/>
                  </a:lnTo>
                  <a:lnTo>
                    <a:pt x="1621698" y="1000279"/>
                  </a:lnTo>
                  <a:lnTo>
                    <a:pt x="1626686" y="1008444"/>
                  </a:lnTo>
                  <a:lnTo>
                    <a:pt x="1631448" y="1016610"/>
                  </a:lnTo>
                  <a:lnTo>
                    <a:pt x="1636436" y="1024776"/>
                  </a:lnTo>
                  <a:lnTo>
                    <a:pt x="1641651" y="1032489"/>
                  </a:lnTo>
                  <a:lnTo>
                    <a:pt x="1647093" y="1040428"/>
                  </a:lnTo>
                  <a:lnTo>
                    <a:pt x="1652762" y="1047913"/>
                  </a:lnTo>
                  <a:lnTo>
                    <a:pt x="1658430" y="1055172"/>
                  </a:lnTo>
                  <a:lnTo>
                    <a:pt x="1664325" y="1062657"/>
                  </a:lnTo>
                  <a:lnTo>
                    <a:pt x="1670447" y="1069916"/>
                  </a:lnTo>
                  <a:lnTo>
                    <a:pt x="1676796" y="1076721"/>
                  </a:lnTo>
                  <a:lnTo>
                    <a:pt x="1683145" y="1083526"/>
                  </a:lnTo>
                  <a:lnTo>
                    <a:pt x="1689720" y="1090331"/>
                  </a:lnTo>
                  <a:lnTo>
                    <a:pt x="1696522" y="1096909"/>
                  </a:lnTo>
                  <a:lnTo>
                    <a:pt x="1703325" y="1103260"/>
                  </a:lnTo>
                  <a:lnTo>
                    <a:pt x="1710354" y="1109158"/>
                  </a:lnTo>
                  <a:lnTo>
                    <a:pt x="1717383" y="1115282"/>
                  </a:lnTo>
                  <a:lnTo>
                    <a:pt x="1724638" y="1121180"/>
                  </a:lnTo>
                  <a:lnTo>
                    <a:pt x="1732121" y="1126851"/>
                  </a:lnTo>
                  <a:lnTo>
                    <a:pt x="1739603" y="1132295"/>
                  </a:lnTo>
                  <a:lnTo>
                    <a:pt x="1747539" y="1137512"/>
                  </a:lnTo>
                  <a:lnTo>
                    <a:pt x="1755248" y="1142502"/>
                  </a:lnTo>
                  <a:lnTo>
                    <a:pt x="1763184" y="1147719"/>
                  </a:lnTo>
                  <a:lnTo>
                    <a:pt x="1771120" y="1152256"/>
                  </a:lnTo>
                  <a:lnTo>
                    <a:pt x="1779509" y="1156793"/>
                  </a:lnTo>
                  <a:lnTo>
                    <a:pt x="1787899" y="1161102"/>
                  </a:lnTo>
                  <a:lnTo>
                    <a:pt x="1796061" y="1164959"/>
                  </a:lnTo>
                  <a:lnTo>
                    <a:pt x="1804677" y="1169042"/>
                  </a:lnTo>
                  <a:lnTo>
                    <a:pt x="1813294" y="1172671"/>
                  </a:lnTo>
                  <a:lnTo>
                    <a:pt x="1821910" y="1176073"/>
                  </a:lnTo>
                  <a:lnTo>
                    <a:pt x="1830753" y="1179476"/>
                  </a:lnTo>
                  <a:lnTo>
                    <a:pt x="1839822" y="1182425"/>
                  </a:lnTo>
                  <a:lnTo>
                    <a:pt x="1848892" y="1185147"/>
                  </a:lnTo>
                  <a:lnTo>
                    <a:pt x="1857961" y="1187869"/>
                  </a:lnTo>
                  <a:lnTo>
                    <a:pt x="1867031" y="1190364"/>
                  </a:lnTo>
                  <a:lnTo>
                    <a:pt x="1876327" y="1192405"/>
                  </a:lnTo>
                  <a:lnTo>
                    <a:pt x="1885624" y="1193993"/>
                  </a:lnTo>
                  <a:lnTo>
                    <a:pt x="1895374" y="1195808"/>
                  </a:lnTo>
                  <a:lnTo>
                    <a:pt x="1904670" y="1197169"/>
                  </a:lnTo>
                  <a:lnTo>
                    <a:pt x="1914193" y="1198303"/>
                  </a:lnTo>
                  <a:lnTo>
                    <a:pt x="1923943" y="1199210"/>
                  </a:lnTo>
                  <a:lnTo>
                    <a:pt x="1933693" y="1199891"/>
                  </a:lnTo>
                  <a:lnTo>
                    <a:pt x="1943442" y="1200118"/>
                  </a:lnTo>
                  <a:lnTo>
                    <a:pt x="1953192" y="1200344"/>
                  </a:lnTo>
                  <a:lnTo>
                    <a:pt x="1963169" y="1200118"/>
                  </a:lnTo>
                  <a:lnTo>
                    <a:pt x="1972919" y="1199891"/>
                  </a:lnTo>
                  <a:lnTo>
                    <a:pt x="1982895" y="1199210"/>
                  </a:lnTo>
                  <a:lnTo>
                    <a:pt x="1992418" y="1198303"/>
                  </a:lnTo>
                  <a:lnTo>
                    <a:pt x="2001941" y="1197169"/>
                  </a:lnTo>
                  <a:lnTo>
                    <a:pt x="2011691" y="1195808"/>
                  </a:lnTo>
                  <a:lnTo>
                    <a:pt x="2020988" y="1193993"/>
                  </a:lnTo>
                  <a:lnTo>
                    <a:pt x="2030284" y="1192405"/>
                  </a:lnTo>
                  <a:lnTo>
                    <a:pt x="2039580" y="1190364"/>
                  </a:lnTo>
                  <a:lnTo>
                    <a:pt x="2048877" y="1187869"/>
                  </a:lnTo>
                  <a:lnTo>
                    <a:pt x="2057946" y="1185147"/>
                  </a:lnTo>
                  <a:lnTo>
                    <a:pt x="2067016" y="1182425"/>
                  </a:lnTo>
                  <a:lnTo>
                    <a:pt x="2075859" y="1179476"/>
                  </a:lnTo>
                  <a:lnTo>
                    <a:pt x="2084702" y="1176073"/>
                  </a:lnTo>
                  <a:lnTo>
                    <a:pt x="2093544" y="1172671"/>
                  </a:lnTo>
                  <a:lnTo>
                    <a:pt x="2102160" y="1169042"/>
                  </a:lnTo>
                  <a:lnTo>
                    <a:pt x="2110777" y="1164959"/>
                  </a:lnTo>
                  <a:lnTo>
                    <a:pt x="2119166" y="1161102"/>
                  </a:lnTo>
                  <a:lnTo>
                    <a:pt x="2127329" y="1156793"/>
                  </a:lnTo>
                  <a:lnTo>
                    <a:pt x="2135491" y="1152256"/>
                  </a:lnTo>
                  <a:lnTo>
                    <a:pt x="2143427" y="1147719"/>
                  </a:lnTo>
                  <a:lnTo>
                    <a:pt x="2151590" y="1142502"/>
                  </a:lnTo>
                  <a:lnTo>
                    <a:pt x="2159526" y="1137512"/>
                  </a:lnTo>
                  <a:lnTo>
                    <a:pt x="2167008" y="1132295"/>
                  </a:lnTo>
                  <a:lnTo>
                    <a:pt x="2174491" y="1126851"/>
                  </a:lnTo>
                  <a:lnTo>
                    <a:pt x="2182200" y="1121180"/>
                  </a:lnTo>
                  <a:lnTo>
                    <a:pt x="2189229" y="1115282"/>
                  </a:lnTo>
                  <a:lnTo>
                    <a:pt x="2196484" y="1109158"/>
                  </a:lnTo>
                  <a:lnTo>
                    <a:pt x="2203513" y="1103260"/>
                  </a:lnTo>
                  <a:lnTo>
                    <a:pt x="2210316" y="1096909"/>
                  </a:lnTo>
                  <a:lnTo>
                    <a:pt x="2216891" y="1090331"/>
                  </a:lnTo>
                  <a:lnTo>
                    <a:pt x="2223466" y="1083526"/>
                  </a:lnTo>
                  <a:lnTo>
                    <a:pt x="2230042" y="1076721"/>
                  </a:lnTo>
                  <a:lnTo>
                    <a:pt x="2236391" y="1069916"/>
                  </a:lnTo>
                  <a:lnTo>
                    <a:pt x="2242513" y="1062657"/>
                  </a:lnTo>
                  <a:lnTo>
                    <a:pt x="2248181" y="1055172"/>
                  </a:lnTo>
                  <a:lnTo>
                    <a:pt x="2254076" y="1047913"/>
                  </a:lnTo>
                  <a:lnTo>
                    <a:pt x="2259518" y="1040428"/>
                  </a:lnTo>
                  <a:lnTo>
                    <a:pt x="2265187" y="1032489"/>
                  </a:lnTo>
                  <a:lnTo>
                    <a:pt x="2270175" y="1024776"/>
                  </a:lnTo>
                  <a:lnTo>
                    <a:pt x="2275163" y="1016610"/>
                  </a:lnTo>
                  <a:lnTo>
                    <a:pt x="2280152" y="1008444"/>
                  </a:lnTo>
                  <a:lnTo>
                    <a:pt x="2284913" y="1000279"/>
                  </a:lnTo>
                  <a:lnTo>
                    <a:pt x="2289448" y="991886"/>
                  </a:lnTo>
                  <a:lnTo>
                    <a:pt x="2293529" y="983266"/>
                  </a:lnTo>
                  <a:lnTo>
                    <a:pt x="2297837" y="974420"/>
                  </a:lnTo>
                  <a:lnTo>
                    <a:pt x="2301692" y="965800"/>
                  </a:lnTo>
                  <a:lnTo>
                    <a:pt x="2305546" y="956954"/>
                  </a:lnTo>
                  <a:lnTo>
                    <a:pt x="2308948" y="947880"/>
                  </a:lnTo>
                  <a:lnTo>
                    <a:pt x="2312349" y="938807"/>
                  </a:lnTo>
                  <a:lnTo>
                    <a:pt x="2315296" y="929507"/>
                  </a:lnTo>
                  <a:lnTo>
                    <a:pt x="2318471" y="920207"/>
                  </a:lnTo>
                  <a:lnTo>
                    <a:pt x="2321192" y="910907"/>
                  </a:lnTo>
                  <a:lnTo>
                    <a:pt x="2323459" y="901607"/>
                  </a:lnTo>
                  <a:lnTo>
                    <a:pt x="2325726" y="891853"/>
                  </a:lnTo>
                  <a:lnTo>
                    <a:pt x="2327767" y="882099"/>
                  </a:lnTo>
                  <a:lnTo>
                    <a:pt x="2329354" y="872118"/>
                  </a:lnTo>
                  <a:lnTo>
                    <a:pt x="2331168" y="862365"/>
                  </a:lnTo>
                  <a:lnTo>
                    <a:pt x="2332528" y="852611"/>
                  </a:lnTo>
                  <a:lnTo>
                    <a:pt x="2333435" y="842403"/>
                  </a:lnTo>
                  <a:lnTo>
                    <a:pt x="2334569" y="832423"/>
                  </a:lnTo>
                  <a:lnTo>
                    <a:pt x="2335023" y="822215"/>
                  </a:lnTo>
                  <a:lnTo>
                    <a:pt x="2335476" y="812235"/>
                  </a:lnTo>
                  <a:lnTo>
                    <a:pt x="2335476" y="801801"/>
                  </a:lnTo>
                  <a:lnTo>
                    <a:pt x="2335476" y="791366"/>
                  </a:lnTo>
                  <a:lnTo>
                    <a:pt x="2335023" y="781386"/>
                  </a:lnTo>
                  <a:lnTo>
                    <a:pt x="2334569" y="770951"/>
                  </a:lnTo>
                  <a:lnTo>
                    <a:pt x="2333435" y="760971"/>
                  </a:lnTo>
                  <a:lnTo>
                    <a:pt x="2332528" y="750990"/>
                  </a:lnTo>
                  <a:lnTo>
                    <a:pt x="2331168" y="741010"/>
                  </a:lnTo>
                  <a:lnTo>
                    <a:pt x="2329354" y="731029"/>
                  </a:lnTo>
                  <a:lnTo>
                    <a:pt x="2327767" y="721502"/>
                  </a:lnTo>
                  <a:lnTo>
                    <a:pt x="2325726" y="711748"/>
                  </a:lnTo>
                  <a:lnTo>
                    <a:pt x="2323459" y="701994"/>
                  </a:lnTo>
                  <a:lnTo>
                    <a:pt x="2321192" y="692694"/>
                  </a:lnTo>
                  <a:lnTo>
                    <a:pt x="2318471" y="683167"/>
                  </a:lnTo>
                  <a:lnTo>
                    <a:pt x="2315296" y="673867"/>
                  </a:lnTo>
                  <a:lnTo>
                    <a:pt x="2312349" y="664794"/>
                  </a:lnTo>
                  <a:lnTo>
                    <a:pt x="2308948" y="655721"/>
                  </a:lnTo>
                  <a:lnTo>
                    <a:pt x="2305546" y="646647"/>
                  </a:lnTo>
                  <a:lnTo>
                    <a:pt x="2301692" y="637801"/>
                  </a:lnTo>
                  <a:lnTo>
                    <a:pt x="2297837" y="628954"/>
                  </a:lnTo>
                  <a:lnTo>
                    <a:pt x="2293529" y="620335"/>
                  </a:lnTo>
                  <a:lnTo>
                    <a:pt x="2289448" y="611715"/>
                  </a:lnTo>
                  <a:lnTo>
                    <a:pt x="2284913" y="603322"/>
                  </a:lnTo>
                  <a:lnTo>
                    <a:pt x="2280152" y="594930"/>
                  </a:lnTo>
                  <a:lnTo>
                    <a:pt x="2275163" y="586991"/>
                  </a:lnTo>
                  <a:lnTo>
                    <a:pt x="2270175" y="578825"/>
                  </a:lnTo>
                  <a:lnTo>
                    <a:pt x="2265187" y="571112"/>
                  </a:lnTo>
                  <a:lnTo>
                    <a:pt x="2259518" y="563173"/>
                  </a:lnTo>
                  <a:lnTo>
                    <a:pt x="2254076" y="555688"/>
                  </a:lnTo>
                  <a:lnTo>
                    <a:pt x="2248181" y="548429"/>
                  </a:lnTo>
                  <a:lnTo>
                    <a:pt x="2242513" y="540944"/>
                  </a:lnTo>
                  <a:lnTo>
                    <a:pt x="2236391" y="533685"/>
                  </a:lnTo>
                  <a:lnTo>
                    <a:pt x="2230042" y="526653"/>
                  </a:lnTo>
                  <a:lnTo>
                    <a:pt x="2223466" y="519848"/>
                  </a:lnTo>
                  <a:lnTo>
                    <a:pt x="2216891" y="513270"/>
                  </a:lnTo>
                  <a:lnTo>
                    <a:pt x="2210316" y="506692"/>
                  </a:lnTo>
                  <a:lnTo>
                    <a:pt x="2203513" y="500341"/>
                  </a:lnTo>
                  <a:lnTo>
                    <a:pt x="2196484" y="493989"/>
                  </a:lnTo>
                  <a:lnTo>
                    <a:pt x="2189229" y="488319"/>
                  </a:lnTo>
                  <a:lnTo>
                    <a:pt x="2182200" y="482421"/>
                  </a:lnTo>
                  <a:lnTo>
                    <a:pt x="2174491" y="476750"/>
                  </a:lnTo>
                  <a:lnTo>
                    <a:pt x="2167008" y="471306"/>
                  </a:lnTo>
                  <a:lnTo>
                    <a:pt x="2159526" y="466089"/>
                  </a:lnTo>
                  <a:lnTo>
                    <a:pt x="2151590" y="461099"/>
                  </a:lnTo>
                  <a:lnTo>
                    <a:pt x="2143427" y="455882"/>
                  </a:lnTo>
                  <a:lnTo>
                    <a:pt x="2135491" y="451118"/>
                  </a:lnTo>
                  <a:lnTo>
                    <a:pt x="2127329" y="446808"/>
                  </a:lnTo>
                  <a:lnTo>
                    <a:pt x="2119166" y="442499"/>
                  </a:lnTo>
                  <a:lnTo>
                    <a:pt x="2110777" y="438189"/>
                  </a:lnTo>
                  <a:lnTo>
                    <a:pt x="2102160" y="434559"/>
                  </a:lnTo>
                  <a:lnTo>
                    <a:pt x="2093544" y="430703"/>
                  </a:lnTo>
                  <a:lnTo>
                    <a:pt x="2084702" y="427528"/>
                  </a:lnTo>
                  <a:lnTo>
                    <a:pt x="2075859" y="424125"/>
                  </a:lnTo>
                  <a:lnTo>
                    <a:pt x="2067016" y="421176"/>
                  </a:lnTo>
                  <a:lnTo>
                    <a:pt x="2057946" y="418228"/>
                  </a:lnTo>
                  <a:lnTo>
                    <a:pt x="2048877" y="415732"/>
                  </a:lnTo>
                  <a:lnTo>
                    <a:pt x="2039580" y="413237"/>
                  </a:lnTo>
                  <a:lnTo>
                    <a:pt x="2030284" y="411196"/>
                  </a:lnTo>
                  <a:lnTo>
                    <a:pt x="2020988" y="409608"/>
                  </a:lnTo>
                  <a:lnTo>
                    <a:pt x="2011691" y="407793"/>
                  </a:lnTo>
                  <a:lnTo>
                    <a:pt x="2001941" y="406432"/>
                  </a:lnTo>
                  <a:lnTo>
                    <a:pt x="1992418" y="405298"/>
                  </a:lnTo>
                  <a:lnTo>
                    <a:pt x="1982895" y="404391"/>
                  </a:lnTo>
                  <a:lnTo>
                    <a:pt x="1972919" y="403710"/>
                  </a:lnTo>
                  <a:lnTo>
                    <a:pt x="1963169" y="403257"/>
                  </a:lnTo>
                  <a:lnTo>
                    <a:pt x="1953192" y="403257"/>
                  </a:lnTo>
                  <a:lnTo>
                    <a:pt x="1943442" y="403257"/>
                  </a:lnTo>
                  <a:close/>
                  <a:moveTo>
                    <a:pt x="770731" y="322262"/>
                  </a:moveTo>
                  <a:lnTo>
                    <a:pt x="779116" y="322488"/>
                  </a:lnTo>
                  <a:lnTo>
                    <a:pt x="787501" y="323394"/>
                  </a:lnTo>
                  <a:lnTo>
                    <a:pt x="795433" y="324526"/>
                  </a:lnTo>
                  <a:lnTo>
                    <a:pt x="803592" y="326110"/>
                  </a:lnTo>
                  <a:lnTo>
                    <a:pt x="811297" y="328374"/>
                  </a:lnTo>
                  <a:lnTo>
                    <a:pt x="819229" y="330864"/>
                  </a:lnTo>
                  <a:lnTo>
                    <a:pt x="826708" y="333581"/>
                  </a:lnTo>
                  <a:lnTo>
                    <a:pt x="833960" y="336976"/>
                  </a:lnTo>
                  <a:lnTo>
                    <a:pt x="841439" y="340598"/>
                  </a:lnTo>
                  <a:lnTo>
                    <a:pt x="848464" y="344899"/>
                  </a:lnTo>
                  <a:lnTo>
                    <a:pt x="855263" y="349427"/>
                  </a:lnTo>
                  <a:lnTo>
                    <a:pt x="861836" y="354407"/>
                  </a:lnTo>
                  <a:lnTo>
                    <a:pt x="868181" y="359387"/>
                  </a:lnTo>
                  <a:lnTo>
                    <a:pt x="874300" y="364820"/>
                  </a:lnTo>
                  <a:lnTo>
                    <a:pt x="880192" y="370932"/>
                  </a:lnTo>
                  <a:lnTo>
                    <a:pt x="885631" y="377044"/>
                  </a:lnTo>
                  <a:lnTo>
                    <a:pt x="891297" y="383609"/>
                  </a:lnTo>
                  <a:lnTo>
                    <a:pt x="896283" y="390400"/>
                  </a:lnTo>
                  <a:lnTo>
                    <a:pt x="901042" y="397418"/>
                  </a:lnTo>
                  <a:lnTo>
                    <a:pt x="905575" y="404662"/>
                  </a:lnTo>
                  <a:lnTo>
                    <a:pt x="909881" y="412359"/>
                  </a:lnTo>
                  <a:lnTo>
                    <a:pt x="913733" y="420055"/>
                  </a:lnTo>
                  <a:lnTo>
                    <a:pt x="917586" y="428205"/>
                  </a:lnTo>
                  <a:lnTo>
                    <a:pt x="920759" y="436354"/>
                  </a:lnTo>
                  <a:lnTo>
                    <a:pt x="923478" y="444730"/>
                  </a:lnTo>
                  <a:lnTo>
                    <a:pt x="926198" y="453558"/>
                  </a:lnTo>
                  <a:lnTo>
                    <a:pt x="928464" y="462387"/>
                  </a:lnTo>
                  <a:lnTo>
                    <a:pt x="930051" y="471442"/>
                  </a:lnTo>
                  <a:lnTo>
                    <a:pt x="931637" y="480497"/>
                  </a:lnTo>
                  <a:lnTo>
                    <a:pt x="931739" y="481540"/>
                  </a:lnTo>
                  <a:lnTo>
                    <a:pt x="931911" y="481468"/>
                  </a:lnTo>
                  <a:lnTo>
                    <a:pt x="933450" y="481012"/>
                  </a:lnTo>
                  <a:lnTo>
                    <a:pt x="934768" y="481468"/>
                  </a:lnTo>
                  <a:lnTo>
                    <a:pt x="936307" y="481925"/>
                  </a:lnTo>
                  <a:lnTo>
                    <a:pt x="937846" y="482837"/>
                  </a:lnTo>
                  <a:lnTo>
                    <a:pt x="938945" y="484206"/>
                  </a:lnTo>
                  <a:lnTo>
                    <a:pt x="940264" y="485576"/>
                  </a:lnTo>
                  <a:lnTo>
                    <a:pt x="941363" y="487401"/>
                  </a:lnTo>
                  <a:lnTo>
                    <a:pt x="942681" y="489683"/>
                  </a:lnTo>
                  <a:lnTo>
                    <a:pt x="943780" y="491964"/>
                  </a:lnTo>
                  <a:lnTo>
                    <a:pt x="944660" y="494931"/>
                  </a:lnTo>
                  <a:lnTo>
                    <a:pt x="945319" y="497669"/>
                  </a:lnTo>
                  <a:lnTo>
                    <a:pt x="946198" y="500635"/>
                  </a:lnTo>
                  <a:lnTo>
                    <a:pt x="946638" y="504058"/>
                  </a:lnTo>
                  <a:lnTo>
                    <a:pt x="947078" y="507252"/>
                  </a:lnTo>
                  <a:lnTo>
                    <a:pt x="947517" y="510903"/>
                  </a:lnTo>
                  <a:lnTo>
                    <a:pt x="947737" y="514554"/>
                  </a:lnTo>
                  <a:lnTo>
                    <a:pt x="947737" y="518433"/>
                  </a:lnTo>
                  <a:lnTo>
                    <a:pt x="947737" y="522312"/>
                  </a:lnTo>
                  <a:lnTo>
                    <a:pt x="947517" y="525734"/>
                  </a:lnTo>
                  <a:lnTo>
                    <a:pt x="947078" y="529385"/>
                  </a:lnTo>
                  <a:lnTo>
                    <a:pt x="946638" y="532808"/>
                  </a:lnTo>
                  <a:lnTo>
                    <a:pt x="946198" y="536230"/>
                  </a:lnTo>
                  <a:lnTo>
                    <a:pt x="945319" y="539196"/>
                  </a:lnTo>
                  <a:lnTo>
                    <a:pt x="944660" y="542163"/>
                  </a:lnTo>
                  <a:lnTo>
                    <a:pt x="943780" y="544673"/>
                  </a:lnTo>
                  <a:lnTo>
                    <a:pt x="942681" y="547183"/>
                  </a:lnTo>
                  <a:lnTo>
                    <a:pt x="941363" y="549236"/>
                  </a:lnTo>
                  <a:lnTo>
                    <a:pt x="940264" y="551290"/>
                  </a:lnTo>
                  <a:lnTo>
                    <a:pt x="938945" y="552659"/>
                  </a:lnTo>
                  <a:lnTo>
                    <a:pt x="937846" y="554028"/>
                  </a:lnTo>
                  <a:lnTo>
                    <a:pt x="936307" y="554712"/>
                  </a:lnTo>
                  <a:lnTo>
                    <a:pt x="934768" y="555169"/>
                  </a:lnTo>
                  <a:lnTo>
                    <a:pt x="933450" y="555625"/>
                  </a:lnTo>
                  <a:lnTo>
                    <a:pt x="931911" y="555169"/>
                  </a:lnTo>
                  <a:lnTo>
                    <a:pt x="930812" y="554712"/>
                  </a:lnTo>
                  <a:lnTo>
                    <a:pt x="929273" y="554028"/>
                  </a:lnTo>
                  <a:lnTo>
                    <a:pt x="928830" y="553567"/>
                  </a:lnTo>
                  <a:lnTo>
                    <a:pt x="928464" y="555653"/>
                  </a:lnTo>
                  <a:lnTo>
                    <a:pt x="926198" y="564481"/>
                  </a:lnTo>
                  <a:lnTo>
                    <a:pt x="923478" y="573084"/>
                  </a:lnTo>
                  <a:lnTo>
                    <a:pt x="920759" y="581459"/>
                  </a:lnTo>
                  <a:lnTo>
                    <a:pt x="917586" y="589835"/>
                  </a:lnTo>
                  <a:lnTo>
                    <a:pt x="913733" y="597985"/>
                  </a:lnTo>
                  <a:lnTo>
                    <a:pt x="909881" y="605681"/>
                  </a:lnTo>
                  <a:lnTo>
                    <a:pt x="905575" y="613378"/>
                  </a:lnTo>
                  <a:lnTo>
                    <a:pt x="901042" y="620622"/>
                  </a:lnTo>
                  <a:lnTo>
                    <a:pt x="896283" y="627639"/>
                  </a:lnTo>
                  <a:lnTo>
                    <a:pt x="891297" y="634431"/>
                  </a:lnTo>
                  <a:lnTo>
                    <a:pt x="885631" y="640769"/>
                  </a:lnTo>
                  <a:lnTo>
                    <a:pt x="880192" y="647108"/>
                  </a:lnTo>
                  <a:lnTo>
                    <a:pt x="874300" y="652767"/>
                  </a:lnTo>
                  <a:lnTo>
                    <a:pt x="868181" y="658426"/>
                  </a:lnTo>
                  <a:lnTo>
                    <a:pt x="861836" y="663633"/>
                  </a:lnTo>
                  <a:lnTo>
                    <a:pt x="855263" y="668387"/>
                  </a:lnTo>
                  <a:lnTo>
                    <a:pt x="848464" y="672914"/>
                  </a:lnTo>
                  <a:lnTo>
                    <a:pt x="841439" y="676989"/>
                  </a:lnTo>
                  <a:lnTo>
                    <a:pt x="833960" y="680837"/>
                  </a:lnTo>
                  <a:lnTo>
                    <a:pt x="826708" y="684006"/>
                  </a:lnTo>
                  <a:lnTo>
                    <a:pt x="819229" y="687176"/>
                  </a:lnTo>
                  <a:lnTo>
                    <a:pt x="811297" y="689666"/>
                  </a:lnTo>
                  <a:lnTo>
                    <a:pt x="803592" y="691703"/>
                  </a:lnTo>
                  <a:lnTo>
                    <a:pt x="795433" y="693514"/>
                  </a:lnTo>
                  <a:lnTo>
                    <a:pt x="787501" y="694646"/>
                  </a:lnTo>
                  <a:lnTo>
                    <a:pt x="779116" y="695099"/>
                  </a:lnTo>
                  <a:lnTo>
                    <a:pt x="770731" y="695325"/>
                  </a:lnTo>
                  <a:lnTo>
                    <a:pt x="762346" y="695099"/>
                  </a:lnTo>
                  <a:lnTo>
                    <a:pt x="754187" y="694646"/>
                  </a:lnTo>
                  <a:lnTo>
                    <a:pt x="746029" y="693514"/>
                  </a:lnTo>
                  <a:lnTo>
                    <a:pt x="737870" y="691703"/>
                  </a:lnTo>
                  <a:lnTo>
                    <a:pt x="730165" y="689666"/>
                  </a:lnTo>
                  <a:lnTo>
                    <a:pt x="722233" y="687176"/>
                  </a:lnTo>
                  <a:lnTo>
                    <a:pt x="714754" y="684006"/>
                  </a:lnTo>
                  <a:lnTo>
                    <a:pt x="707502" y="680837"/>
                  </a:lnTo>
                  <a:lnTo>
                    <a:pt x="700250" y="676989"/>
                  </a:lnTo>
                  <a:lnTo>
                    <a:pt x="693451" y="672914"/>
                  </a:lnTo>
                  <a:lnTo>
                    <a:pt x="686425" y="668387"/>
                  </a:lnTo>
                  <a:lnTo>
                    <a:pt x="679626" y="663633"/>
                  </a:lnTo>
                  <a:lnTo>
                    <a:pt x="673508" y="658426"/>
                  </a:lnTo>
                  <a:lnTo>
                    <a:pt x="667389" y="652767"/>
                  </a:lnTo>
                  <a:lnTo>
                    <a:pt x="661270" y="647108"/>
                  </a:lnTo>
                  <a:lnTo>
                    <a:pt x="655831" y="640769"/>
                  </a:lnTo>
                  <a:lnTo>
                    <a:pt x="650165" y="634431"/>
                  </a:lnTo>
                  <a:lnTo>
                    <a:pt x="645179" y="627639"/>
                  </a:lnTo>
                  <a:lnTo>
                    <a:pt x="640420" y="620622"/>
                  </a:lnTo>
                  <a:lnTo>
                    <a:pt x="635887" y="613378"/>
                  </a:lnTo>
                  <a:lnTo>
                    <a:pt x="631581" y="605681"/>
                  </a:lnTo>
                  <a:lnTo>
                    <a:pt x="627729" y="597985"/>
                  </a:lnTo>
                  <a:lnTo>
                    <a:pt x="624103" y="589835"/>
                  </a:lnTo>
                  <a:lnTo>
                    <a:pt x="620930" y="581459"/>
                  </a:lnTo>
                  <a:lnTo>
                    <a:pt x="617984" y="573084"/>
                  </a:lnTo>
                  <a:lnTo>
                    <a:pt x="615491" y="564481"/>
                  </a:lnTo>
                  <a:lnTo>
                    <a:pt x="613224" y="555653"/>
                  </a:lnTo>
                  <a:lnTo>
                    <a:pt x="612715" y="553111"/>
                  </a:lnTo>
                  <a:lnTo>
                    <a:pt x="611627" y="554028"/>
                  </a:lnTo>
                  <a:lnTo>
                    <a:pt x="610467" y="554712"/>
                  </a:lnTo>
                  <a:lnTo>
                    <a:pt x="608843" y="555169"/>
                  </a:lnTo>
                  <a:lnTo>
                    <a:pt x="607218" y="555625"/>
                  </a:lnTo>
                  <a:lnTo>
                    <a:pt x="605826" y="555169"/>
                  </a:lnTo>
                  <a:lnTo>
                    <a:pt x="604202" y="554712"/>
                  </a:lnTo>
                  <a:lnTo>
                    <a:pt x="602578" y="554028"/>
                  </a:lnTo>
                  <a:lnTo>
                    <a:pt x="601418" y="552659"/>
                  </a:lnTo>
                  <a:lnTo>
                    <a:pt x="600026" y="551290"/>
                  </a:lnTo>
                  <a:lnTo>
                    <a:pt x="598866" y="549236"/>
                  </a:lnTo>
                  <a:lnTo>
                    <a:pt x="597706" y="547183"/>
                  </a:lnTo>
                  <a:lnTo>
                    <a:pt x="596545" y="544673"/>
                  </a:lnTo>
                  <a:lnTo>
                    <a:pt x="595617" y="542163"/>
                  </a:lnTo>
                  <a:lnTo>
                    <a:pt x="594689" y="539196"/>
                  </a:lnTo>
                  <a:lnTo>
                    <a:pt x="593993" y="536230"/>
                  </a:lnTo>
                  <a:lnTo>
                    <a:pt x="593297" y="532808"/>
                  </a:lnTo>
                  <a:lnTo>
                    <a:pt x="592833" y="529385"/>
                  </a:lnTo>
                  <a:lnTo>
                    <a:pt x="592369" y="525734"/>
                  </a:lnTo>
                  <a:lnTo>
                    <a:pt x="592369" y="522312"/>
                  </a:lnTo>
                  <a:lnTo>
                    <a:pt x="592137" y="518433"/>
                  </a:lnTo>
                  <a:lnTo>
                    <a:pt x="592369" y="514554"/>
                  </a:lnTo>
                  <a:lnTo>
                    <a:pt x="592369" y="510903"/>
                  </a:lnTo>
                  <a:lnTo>
                    <a:pt x="593297" y="504058"/>
                  </a:lnTo>
                  <a:lnTo>
                    <a:pt x="593993" y="500635"/>
                  </a:lnTo>
                  <a:lnTo>
                    <a:pt x="594689" y="497669"/>
                  </a:lnTo>
                  <a:lnTo>
                    <a:pt x="595617" y="494931"/>
                  </a:lnTo>
                  <a:lnTo>
                    <a:pt x="596545" y="491964"/>
                  </a:lnTo>
                  <a:lnTo>
                    <a:pt x="597706" y="489683"/>
                  </a:lnTo>
                  <a:lnTo>
                    <a:pt x="598866" y="487401"/>
                  </a:lnTo>
                  <a:lnTo>
                    <a:pt x="600026" y="485576"/>
                  </a:lnTo>
                  <a:lnTo>
                    <a:pt x="601418" y="484206"/>
                  </a:lnTo>
                  <a:lnTo>
                    <a:pt x="602578" y="482837"/>
                  </a:lnTo>
                  <a:lnTo>
                    <a:pt x="604202" y="481925"/>
                  </a:lnTo>
                  <a:lnTo>
                    <a:pt x="605826" y="481468"/>
                  </a:lnTo>
                  <a:lnTo>
                    <a:pt x="607218" y="481012"/>
                  </a:lnTo>
                  <a:lnTo>
                    <a:pt x="608843" y="481468"/>
                  </a:lnTo>
                  <a:lnTo>
                    <a:pt x="609707" y="481711"/>
                  </a:lnTo>
                  <a:lnTo>
                    <a:pt x="609825" y="480497"/>
                  </a:lnTo>
                  <a:lnTo>
                    <a:pt x="611411" y="471442"/>
                  </a:lnTo>
                  <a:lnTo>
                    <a:pt x="613224" y="462387"/>
                  </a:lnTo>
                  <a:lnTo>
                    <a:pt x="615491" y="453558"/>
                  </a:lnTo>
                  <a:lnTo>
                    <a:pt x="617984" y="444730"/>
                  </a:lnTo>
                  <a:lnTo>
                    <a:pt x="620930" y="436354"/>
                  </a:lnTo>
                  <a:lnTo>
                    <a:pt x="624103" y="428205"/>
                  </a:lnTo>
                  <a:lnTo>
                    <a:pt x="627729" y="420055"/>
                  </a:lnTo>
                  <a:lnTo>
                    <a:pt x="631581" y="412359"/>
                  </a:lnTo>
                  <a:lnTo>
                    <a:pt x="635887" y="404662"/>
                  </a:lnTo>
                  <a:lnTo>
                    <a:pt x="640420" y="397418"/>
                  </a:lnTo>
                  <a:lnTo>
                    <a:pt x="645179" y="390400"/>
                  </a:lnTo>
                  <a:lnTo>
                    <a:pt x="650165" y="383609"/>
                  </a:lnTo>
                  <a:lnTo>
                    <a:pt x="655831" y="377044"/>
                  </a:lnTo>
                  <a:lnTo>
                    <a:pt x="661270" y="370932"/>
                  </a:lnTo>
                  <a:lnTo>
                    <a:pt x="667389" y="364820"/>
                  </a:lnTo>
                  <a:lnTo>
                    <a:pt x="673508" y="359387"/>
                  </a:lnTo>
                  <a:lnTo>
                    <a:pt x="679626" y="354407"/>
                  </a:lnTo>
                  <a:lnTo>
                    <a:pt x="686425" y="349427"/>
                  </a:lnTo>
                  <a:lnTo>
                    <a:pt x="693451" y="344899"/>
                  </a:lnTo>
                  <a:lnTo>
                    <a:pt x="700250" y="340598"/>
                  </a:lnTo>
                  <a:lnTo>
                    <a:pt x="707502" y="336976"/>
                  </a:lnTo>
                  <a:lnTo>
                    <a:pt x="714754" y="333581"/>
                  </a:lnTo>
                  <a:lnTo>
                    <a:pt x="722233" y="330864"/>
                  </a:lnTo>
                  <a:lnTo>
                    <a:pt x="730165" y="328374"/>
                  </a:lnTo>
                  <a:lnTo>
                    <a:pt x="737870" y="326110"/>
                  </a:lnTo>
                  <a:lnTo>
                    <a:pt x="746029" y="324526"/>
                  </a:lnTo>
                  <a:lnTo>
                    <a:pt x="754187" y="323394"/>
                  </a:lnTo>
                  <a:lnTo>
                    <a:pt x="762346" y="322488"/>
                  </a:lnTo>
                  <a:lnTo>
                    <a:pt x="770731" y="322262"/>
                  </a:lnTo>
                  <a:close/>
                  <a:moveTo>
                    <a:pt x="763369" y="208742"/>
                  </a:moveTo>
                  <a:lnTo>
                    <a:pt x="749996" y="209421"/>
                  </a:lnTo>
                  <a:lnTo>
                    <a:pt x="736397" y="210328"/>
                  </a:lnTo>
                  <a:lnTo>
                    <a:pt x="723025" y="211461"/>
                  </a:lnTo>
                  <a:lnTo>
                    <a:pt x="709879" y="212821"/>
                  </a:lnTo>
                  <a:lnTo>
                    <a:pt x="696733" y="214861"/>
                  </a:lnTo>
                  <a:lnTo>
                    <a:pt x="683587" y="216901"/>
                  </a:lnTo>
                  <a:lnTo>
                    <a:pt x="670668" y="219394"/>
                  </a:lnTo>
                  <a:lnTo>
                    <a:pt x="657975" y="222114"/>
                  </a:lnTo>
                  <a:lnTo>
                    <a:pt x="645056" y="225513"/>
                  </a:lnTo>
                  <a:lnTo>
                    <a:pt x="632363" y="228686"/>
                  </a:lnTo>
                  <a:lnTo>
                    <a:pt x="620124" y="232539"/>
                  </a:lnTo>
                  <a:lnTo>
                    <a:pt x="607658" y="236619"/>
                  </a:lnTo>
                  <a:lnTo>
                    <a:pt x="595645" y="240925"/>
                  </a:lnTo>
                  <a:lnTo>
                    <a:pt x="583633" y="245458"/>
                  </a:lnTo>
                  <a:lnTo>
                    <a:pt x="571620" y="250445"/>
                  </a:lnTo>
                  <a:lnTo>
                    <a:pt x="559834" y="255431"/>
                  </a:lnTo>
                  <a:lnTo>
                    <a:pt x="548275" y="261097"/>
                  </a:lnTo>
                  <a:lnTo>
                    <a:pt x="536942" y="266536"/>
                  </a:lnTo>
                  <a:lnTo>
                    <a:pt x="525609" y="272656"/>
                  </a:lnTo>
                  <a:lnTo>
                    <a:pt x="514503" y="279002"/>
                  </a:lnTo>
                  <a:lnTo>
                    <a:pt x="503398" y="285348"/>
                  </a:lnTo>
                  <a:lnTo>
                    <a:pt x="492518" y="292147"/>
                  </a:lnTo>
                  <a:lnTo>
                    <a:pt x="481866" y="299173"/>
                  </a:lnTo>
                  <a:lnTo>
                    <a:pt x="471439" y="306426"/>
                  </a:lnTo>
                  <a:lnTo>
                    <a:pt x="461240" y="313906"/>
                  </a:lnTo>
                  <a:lnTo>
                    <a:pt x="451041" y="321611"/>
                  </a:lnTo>
                  <a:lnTo>
                    <a:pt x="441295" y="329544"/>
                  </a:lnTo>
                  <a:lnTo>
                    <a:pt x="431775" y="337703"/>
                  </a:lnTo>
                  <a:lnTo>
                    <a:pt x="422029" y="346316"/>
                  </a:lnTo>
                  <a:lnTo>
                    <a:pt x="412736" y="354929"/>
                  </a:lnTo>
                  <a:lnTo>
                    <a:pt x="403896" y="363768"/>
                  </a:lnTo>
                  <a:lnTo>
                    <a:pt x="394830" y="372833"/>
                  </a:lnTo>
                  <a:lnTo>
                    <a:pt x="386217" y="382126"/>
                  </a:lnTo>
                  <a:lnTo>
                    <a:pt x="378058" y="391645"/>
                  </a:lnTo>
                  <a:lnTo>
                    <a:pt x="369672" y="401391"/>
                  </a:lnTo>
                  <a:lnTo>
                    <a:pt x="361739" y="411363"/>
                  </a:lnTo>
                  <a:lnTo>
                    <a:pt x="354033" y="421562"/>
                  </a:lnTo>
                  <a:lnTo>
                    <a:pt x="346780" y="431762"/>
                  </a:lnTo>
                  <a:lnTo>
                    <a:pt x="339300" y="442187"/>
                  </a:lnTo>
                  <a:lnTo>
                    <a:pt x="332274" y="452840"/>
                  </a:lnTo>
                  <a:lnTo>
                    <a:pt x="325701" y="463492"/>
                  </a:lnTo>
                  <a:lnTo>
                    <a:pt x="319128" y="474598"/>
                  </a:lnTo>
                  <a:lnTo>
                    <a:pt x="313008" y="485704"/>
                  </a:lnTo>
                  <a:lnTo>
                    <a:pt x="307115" y="497036"/>
                  </a:lnTo>
                  <a:lnTo>
                    <a:pt x="301222" y="508821"/>
                  </a:lnTo>
                  <a:lnTo>
                    <a:pt x="295783" y="520380"/>
                  </a:lnTo>
                  <a:lnTo>
                    <a:pt x="290796" y="532166"/>
                  </a:lnTo>
                  <a:lnTo>
                    <a:pt x="286036" y="543952"/>
                  </a:lnTo>
                  <a:lnTo>
                    <a:pt x="281503" y="556190"/>
                  </a:lnTo>
                  <a:lnTo>
                    <a:pt x="277197" y="568203"/>
                  </a:lnTo>
                  <a:lnTo>
                    <a:pt x="273117" y="580668"/>
                  </a:lnTo>
                  <a:lnTo>
                    <a:pt x="269264" y="593134"/>
                  </a:lnTo>
                  <a:lnTo>
                    <a:pt x="266091" y="605826"/>
                  </a:lnTo>
                  <a:lnTo>
                    <a:pt x="262691" y="618745"/>
                  </a:lnTo>
                  <a:lnTo>
                    <a:pt x="259971" y="631664"/>
                  </a:lnTo>
                  <a:lnTo>
                    <a:pt x="257478" y="644356"/>
                  </a:lnTo>
                  <a:lnTo>
                    <a:pt x="255438" y="657501"/>
                  </a:lnTo>
                  <a:lnTo>
                    <a:pt x="253398" y="670647"/>
                  </a:lnTo>
                  <a:lnTo>
                    <a:pt x="251812" y="684019"/>
                  </a:lnTo>
                  <a:lnTo>
                    <a:pt x="250905" y="697391"/>
                  </a:lnTo>
                  <a:lnTo>
                    <a:pt x="249772" y="710990"/>
                  </a:lnTo>
                  <a:lnTo>
                    <a:pt x="249319" y="724589"/>
                  </a:lnTo>
                  <a:lnTo>
                    <a:pt x="249319" y="738188"/>
                  </a:lnTo>
                  <a:lnTo>
                    <a:pt x="249319" y="752013"/>
                  </a:lnTo>
                  <a:lnTo>
                    <a:pt x="249772" y="765612"/>
                  </a:lnTo>
                  <a:lnTo>
                    <a:pt x="250905" y="778984"/>
                  </a:lnTo>
                  <a:lnTo>
                    <a:pt x="251812" y="792356"/>
                  </a:lnTo>
                  <a:lnTo>
                    <a:pt x="253398" y="805728"/>
                  </a:lnTo>
                  <a:lnTo>
                    <a:pt x="255438" y="818647"/>
                  </a:lnTo>
                  <a:lnTo>
                    <a:pt x="257478" y="831793"/>
                  </a:lnTo>
                  <a:lnTo>
                    <a:pt x="259971" y="844938"/>
                  </a:lnTo>
                  <a:lnTo>
                    <a:pt x="262691" y="857857"/>
                  </a:lnTo>
                  <a:lnTo>
                    <a:pt x="266091" y="870549"/>
                  </a:lnTo>
                  <a:lnTo>
                    <a:pt x="269264" y="883015"/>
                  </a:lnTo>
                  <a:lnTo>
                    <a:pt x="273117" y="895707"/>
                  </a:lnTo>
                  <a:lnTo>
                    <a:pt x="277197" y="907946"/>
                  </a:lnTo>
                  <a:lnTo>
                    <a:pt x="281503" y="920185"/>
                  </a:lnTo>
                  <a:lnTo>
                    <a:pt x="286036" y="932197"/>
                  </a:lnTo>
                  <a:lnTo>
                    <a:pt x="290796" y="944436"/>
                  </a:lnTo>
                  <a:lnTo>
                    <a:pt x="295783" y="956221"/>
                  </a:lnTo>
                  <a:lnTo>
                    <a:pt x="301222" y="967780"/>
                  </a:lnTo>
                  <a:lnTo>
                    <a:pt x="307115" y="979113"/>
                  </a:lnTo>
                  <a:lnTo>
                    <a:pt x="313008" y="990445"/>
                  </a:lnTo>
                  <a:lnTo>
                    <a:pt x="319128" y="1001551"/>
                  </a:lnTo>
                  <a:lnTo>
                    <a:pt x="325701" y="1012656"/>
                  </a:lnTo>
                  <a:lnTo>
                    <a:pt x="332274" y="1023535"/>
                  </a:lnTo>
                  <a:lnTo>
                    <a:pt x="339300" y="1034188"/>
                  </a:lnTo>
                  <a:lnTo>
                    <a:pt x="346780" y="1044840"/>
                  </a:lnTo>
                  <a:lnTo>
                    <a:pt x="354033" y="1055039"/>
                  </a:lnTo>
                  <a:lnTo>
                    <a:pt x="361739" y="1065238"/>
                  </a:lnTo>
                  <a:lnTo>
                    <a:pt x="369672" y="1074984"/>
                  </a:lnTo>
                  <a:lnTo>
                    <a:pt x="378058" y="1084503"/>
                  </a:lnTo>
                  <a:lnTo>
                    <a:pt x="386217" y="1094249"/>
                  </a:lnTo>
                  <a:lnTo>
                    <a:pt x="394830" y="1103542"/>
                  </a:lnTo>
                  <a:lnTo>
                    <a:pt x="403896" y="1112608"/>
                  </a:lnTo>
                  <a:lnTo>
                    <a:pt x="412736" y="1121447"/>
                  </a:lnTo>
                  <a:lnTo>
                    <a:pt x="422029" y="1130059"/>
                  </a:lnTo>
                  <a:lnTo>
                    <a:pt x="431775" y="1138672"/>
                  </a:lnTo>
                  <a:lnTo>
                    <a:pt x="441295" y="1146604"/>
                  </a:lnTo>
                  <a:lnTo>
                    <a:pt x="451041" y="1154764"/>
                  </a:lnTo>
                  <a:lnTo>
                    <a:pt x="461240" y="1162470"/>
                  </a:lnTo>
                  <a:lnTo>
                    <a:pt x="471439" y="1169949"/>
                  </a:lnTo>
                  <a:lnTo>
                    <a:pt x="481866" y="1177202"/>
                  </a:lnTo>
                  <a:lnTo>
                    <a:pt x="492518" y="1184228"/>
                  </a:lnTo>
                  <a:lnTo>
                    <a:pt x="503398" y="1191027"/>
                  </a:lnTo>
                  <a:lnTo>
                    <a:pt x="514503" y="1197600"/>
                  </a:lnTo>
                  <a:lnTo>
                    <a:pt x="525609" y="1203719"/>
                  </a:lnTo>
                  <a:lnTo>
                    <a:pt x="536942" y="1209612"/>
                  </a:lnTo>
                  <a:lnTo>
                    <a:pt x="548275" y="1215505"/>
                  </a:lnTo>
                  <a:lnTo>
                    <a:pt x="559834" y="1220718"/>
                  </a:lnTo>
                  <a:lnTo>
                    <a:pt x="571620" y="1226157"/>
                  </a:lnTo>
                  <a:lnTo>
                    <a:pt x="583633" y="1230917"/>
                  </a:lnTo>
                  <a:lnTo>
                    <a:pt x="595645" y="1235450"/>
                  </a:lnTo>
                  <a:lnTo>
                    <a:pt x="607658" y="1239756"/>
                  </a:lnTo>
                  <a:lnTo>
                    <a:pt x="620124" y="1243836"/>
                  </a:lnTo>
                  <a:lnTo>
                    <a:pt x="632363" y="1247462"/>
                  </a:lnTo>
                  <a:lnTo>
                    <a:pt x="645056" y="1251088"/>
                  </a:lnTo>
                  <a:lnTo>
                    <a:pt x="657975" y="1254035"/>
                  </a:lnTo>
                  <a:lnTo>
                    <a:pt x="670668" y="1256981"/>
                  </a:lnTo>
                  <a:lnTo>
                    <a:pt x="683587" y="1259474"/>
                  </a:lnTo>
                  <a:lnTo>
                    <a:pt x="696733" y="1261741"/>
                  </a:lnTo>
                  <a:lnTo>
                    <a:pt x="709879" y="1263327"/>
                  </a:lnTo>
                  <a:lnTo>
                    <a:pt x="723025" y="1264914"/>
                  </a:lnTo>
                  <a:lnTo>
                    <a:pt x="736397" y="1266274"/>
                  </a:lnTo>
                  <a:lnTo>
                    <a:pt x="749996" y="1266954"/>
                  </a:lnTo>
                  <a:lnTo>
                    <a:pt x="763369" y="1267407"/>
                  </a:lnTo>
                  <a:lnTo>
                    <a:pt x="776968" y="1267634"/>
                  </a:lnTo>
                  <a:lnTo>
                    <a:pt x="790567" y="1267407"/>
                  </a:lnTo>
                  <a:lnTo>
                    <a:pt x="804167" y="1266954"/>
                  </a:lnTo>
                  <a:lnTo>
                    <a:pt x="817539" y="1266274"/>
                  </a:lnTo>
                  <a:lnTo>
                    <a:pt x="830912" y="1264914"/>
                  </a:lnTo>
                  <a:lnTo>
                    <a:pt x="844284" y="1263327"/>
                  </a:lnTo>
                  <a:lnTo>
                    <a:pt x="857430" y="1261741"/>
                  </a:lnTo>
                  <a:lnTo>
                    <a:pt x="870576" y="1259474"/>
                  </a:lnTo>
                  <a:lnTo>
                    <a:pt x="883269" y="1256981"/>
                  </a:lnTo>
                  <a:lnTo>
                    <a:pt x="896188" y="1254035"/>
                  </a:lnTo>
                  <a:lnTo>
                    <a:pt x="908880" y="1251088"/>
                  </a:lnTo>
                  <a:lnTo>
                    <a:pt x="921346" y="1247462"/>
                  </a:lnTo>
                  <a:lnTo>
                    <a:pt x="933812" y="1243836"/>
                  </a:lnTo>
                  <a:lnTo>
                    <a:pt x="946278" y="1239756"/>
                  </a:lnTo>
                  <a:lnTo>
                    <a:pt x="958518" y="1235450"/>
                  </a:lnTo>
                  <a:lnTo>
                    <a:pt x="970304" y="1230917"/>
                  </a:lnTo>
                  <a:lnTo>
                    <a:pt x="982543" y="1226157"/>
                  </a:lnTo>
                  <a:lnTo>
                    <a:pt x="994102" y="1220718"/>
                  </a:lnTo>
                  <a:lnTo>
                    <a:pt x="1005662" y="1215505"/>
                  </a:lnTo>
                  <a:lnTo>
                    <a:pt x="1017221" y="1209612"/>
                  </a:lnTo>
                  <a:lnTo>
                    <a:pt x="1028554" y="1203719"/>
                  </a:lnTo>
                  <a:lnTo>
                    <a:pt x="1039660" y="1197600"/>
                  </a:lnTo>
                  <a:lnTo>
                    <a:pt x="1050539" y="1191027"/>
                  </a:lnTo>
                  <a:lnTo>
                    <a:pt x="1061418" y="1184228"/>
                  </a:lnTo>
                  <a:lnTo>
                    <a:pt x="1072071" y="1177202"/>
                  </a:lnTo>
                  <a:lnTo>
                    <a:pt x="1082497" y="1169949"/>
                  </a:lnTo>
                  <a:lnTo>
                    <a:pt x="1092696" y="1162470"/>
                  </a:lnTo>
                  <a:lnTo>
                    <a:pt x="1102669" y="1154764"/>
                  </a:lnTo>
                  <a:lnTo>
                    <a:pt x="1112642" y="1146604"/>
                  </a:lnTo>
                  <a:lnTo>
                    <a:pt x="1122388" y="1138672"/>
                  </a:lnTo>
                  <a:lnTo>
                    <a:pt x="1131681" y="1130059"/>
                  </a:lnTo>
                  <a:lnTo>
                    <a:pt x="1141200" y="1121447"/>
                  </a:lnTo>
                  <a:lnTo>
                    <a:pt x="1150266" y="1112608"/>
                  </a:lnTo>
                  <a:lnTo>
                    <a:pt x="1159106" y="1103542"/>
                  </a:lnTo>
                  <a:lnTo>
                    <a:pt x="1167492" y="1094249"/>
                  </a:lnTo>
                  <a:lnTo>
                    <a:pt x="1175878" y="1084503"/>
                  </a:lnTo>
                  <a:lnTo>
                    <a:pt x="1184264" y="1074984"/>
                  </a:lnTo>
                  <a:lnTo>
                    <a:pt x="1191971" y="1065238"/>
                  </a:lnTo>
                  <a:lnTo>
                    <a:pt x="1199904" y="1055039"/>
                  </a:lnTo>
                  <a:lnTo>
                    <a:pt x="1207383" y="1044840"/>
                  </a:lnTo>
                  <a:lnTo>
                    <a:pt x="1214409" y="1034188"/>
                  </a:lnTo>
                  <a:lnTo>
                    <a:pt x="1221662" y="1023535"/>
                  </a:lnTo>
                  <a:lnTo>
                    <a:pt x="1228462" y="1012656"/>
                  </a:lnTo>
                  <a:lnTo>
                    <a:pt x="1234582" y="1001551"/>
                  </a:lnTo>
                  <a:lnTo>
                    <a:pt x="1240928" y="990445"/>
                  </a:lnTo>
                  <a:lnTo>
                    <a:pt x="1247048" y="979113"/>
                  </a:lnTo>
                  <a:lnTo>
                    <a:pt x="1252487" y="967780"/>
                  </a:lnTo>
                  <a:lnTo>
                    <a:pt x="1258154" y="956221"/>
                  </a:lnTo>
                  <a:lnTo>
                    <a:pt x="1263140" y="944436"/>
                  </a:lnTo>
                  <a:lnTo>
                    <a:pt x="1268126" y="932197"/>
                  </a:lnTo>
                  <a:lnTo>
                    <a:pt x="1272659" y="920185"/>
                  </a:lnTo>
                  <a:lnTo>
                    <a:pt x="1276966" y="907946"/>
                  </a:lnTo>
                  <a:lnTo>
                    <a:pt x="1281046" y="895707"/>
                  </a:lnTo>
                  <a:lnTo>
                    <a:pt x="1284672" y="883015"/>
                  </a:lnTo>
                  <a:lnTo>
                    <a:pt x="1288072" y="870549"/>
                  </a:lnTo>
                  <a:lnTo>
                    <a:pt x="1291245" y="857857"/>
                  </a:lnTo>
                  <a:lnTo>
                    <a:pt x="1293965" y="844938"/>
                  </a:lnTo>
                  <a:lnTo>
                    <a:pt x="1296458" y="831793"/>
                  </a:lnTo>
                  <a:lnTo>
                    <a:pt x="1298724" y="818647"/>
                  </a:lnTo>
                  <a:lnTo>
                    <a:pt x="1300538" y="805728"/>
                  </a:lnTo>
                  <a:lnTo>
                    <a:pt x="1301898" y="792356"/>
                  </a:lnTo>
                  <a:lnTo>
                    <a:pt x="1303258" y="778984"/>
                  </a:lnTo>
                  <a:lnTo>
                    <a:pt x="1303938" y="765612"/>
                  </a:lnTo>
                  <a:lnTo>
                    <a:pt x="1304618" y="752013"/>
                  </a:lnTo>
                  <a:lnTo>
                    <a:pt x="1304844" y="738188"/>
                  </a:lnTo>
                  <a:lnTo>
                    <a:pt x="1304618" y="724589"/>
                  </a:lnTo>
                  <a:lnTo>
                    <a:pt x="1303938" y="710990"/>
                  </a:lnTo>
                  <a:lnTo>
                    <a:pt x="1303258" y="697391"/>
                  </a:lnTo>
                  <a:lnTo>
                    <a:pt x="1301898" y="684019"/>
                  </a:lnTo>
                  <a:lnTo>
                    <a:pt x="1300538" y="670647"/>
                  </a:lnTo>
                  <a:lnTo>
                    <a:pt x="1298724" y="657501"/>
                  </a:lnTo>
                  <a:lnTo>
                    <a:pt x="1296458" y="644356"/>
                  </a:lnTo>
                  <a:lnTo>
                    <a:pt x="1293965" y="631664"/>
                  </a:lnTo>
                  <a:lnTo>
                    <a:pt x="1291245" y="618745"/>
                  </a:lnTo>
                  <a:lnTo>
                    <a:pt x="1288072" y="605826"/>
                  </a:lnTo>
                  <a:lnTo>
                    <a:pt x="1284672" y="593134"/>
                  </a:lnTo>
                  <a:lnTo>
                    <a:pt x="1281046" y="580668"/>
                  </a:lnTo>
                  <a:lnTo>
                    <a:pt x="1276966" y="568203"/>
                  </a:lnTo>
                  <a:lnTo>
                    <a:pt x="1272659" y="556190"/>
                  </a:lnTo>
                  <a:lnTo>
                    <a:pt x="1268126" y="543952"/>
                  </a:lnTo>
                  <a:lnTo>
                    <a:pt x="1263140" y="532166"/>
                  </a:lnTo>
                  <a:lnTo>
                    <a:pt x="1258154" y="520380"/>
                  </a:lnTo>
                  <a:lnTo>
                    <a:pt x="1252487" y="508821"/>
                  </a:lnTo>
                  <a:lnTo>
                    <a:pt x="1247048" y="497036"/>
                  </a:lnTo>
                  <a:lnTo>
                    <a:pt x="1240928" y="485704"/>
                  </a:lnTo>
                  <a:lnTo>
                    <a:pt x="1234582" y="474598"/>
                  </a:lnTo>
                  <a:lnTo>
                    <a:pt x="1228462" y="463492"/>
                  </a:lnTo>
                  <a:lnTo>
                    <a:pt x="1221662" y="452840"/>
                  </a:lnTo>
                  <a:lnTo>
                    <a:pt x="1214409" y="442187"/>
                  </a:lnTo>
                  <a:lnTo>
                    <a:pt x="1207383" y="431762"/>
                  </a:lnTo>
                  <a:lnTo>
                    <a:pt x="1199904" y="421562"/>
                  </a:lnTo>
                  <a:lnTo>
                    <a:pt x="1191971" y="411363"/>
                  </a:lnTo>
                  <a:lnTo>
                    <a:pt x="1184264" y="401391"/>
                  </a:lnTo>
                  <a:lnTo>
                    <a:pt x="1175878" y="391645"/>
                  </a:lnTo>
                  <a:lnTo>
                    <a:pt x="1167492" y="382126"/>
                  </a:lnTo>
                  <a:lnTo>
                    <a:pt x="1159106" y="372833"/>
                  </a:lnTo>
                  <a:lnTo>
                    <a:pt x="1150266" y="363768"/>
                  </a:lnTo>
                  <a:lnTo>
                    <a:pt x="1141200" y="354929"/>
                  </a:lnTo>
                  <a:lnTo>
                    <a:pt x="1131681" y="346316"/>
                  </a:lnTo>
                  <a:lnTo>
                    <a:pt x="1122388" y="337703"/>
                  </a:lnTo>
                  <a:lnTo>
                    <a:pt x="1112642" y="329544"/>
                  </a:lnTo>
                  <a:lnTo>
                    <a:pt x="1102669" y="321611"/>
                  </a:lnTo>
                  <a:lnTo>
                    <a:pt x="1092696" y="313906"/>
                  </a:lnTo>
                  <a:lnTo>
                    <a:pt x="1082497" y="306426"/>
                  </a:lnTo>
                  <a:lnTo>
                    <a:pt x="1072071" y="299173"/>
                  </a:lnTo>
                  <a:lnTo>
                    <a:pt x="1061418" y="292147"/>
                  </a:lnTo>
                  <a:lnTo>
                    <a:pt x="1050539" y="285348"/>
                  </a:lnTo>
                  <a:lnTo>
                    <a:pt x="1039660" y="279002"/>
                  </a:lnTo>
                  <a:lnTo>
                    <a:pt x="1028554" y="272656"/>
                  </a:lnTo>
                  <a:lnTo>
                    <a:pt x="1017221" y="266536"/>
                  </a:lnTo>
                  <a:lnTo>
                    <a:pt x="1005662" y="261097"/>
                  </a:lnTo>
                  <a:lnTo>
                    <a:pt x="994102" y="255431"/>
                  </a:lnTo>
                  <a:lnTo>
                    <a:pt x="982543" y="250445"/>
                  </a:lnTo>
                  <a:lnTo>
                    <a:pt x="970304" y="245458"/>
                  </a:lnTo>
                  <a:lnTo>
                    <a:pt x="958518" y="240925"/>
                  </a:lnTo>
                  <a:lnTo>
                    <a:pt x="946278" y="236619"/>
                  </a:lnTo>
                  <a:lnTo>
                    <a:pt x="933812" y="232539"/>
                  </a:lnTo>
                  <a:lnTo>
                    <a:pt x="921346" y="228686"/>
                  </a:lnTo>
                  <a:lnTo>
                    <a:pt x="908880" y="225513"/>
                  </a:lnTo>
                  <a:lnTo>
                    <a:pt x="896188" y="222114"/>
                  </a:lnTo>
                  <a:lnTo>
                    <a:pt x="883269" y="219394"/>
                  </a:lnTo>
                  <a:lnTo>
                    <a:pt x="870576" y="216901"/>
                  </a:lnTo>
                  <a:lnTo>
                    <a:pt x="857430" y="214861"/>
                  </a:lnTo>
                  <a:lnTo>
                    <a:pt x="844284" y="212821"/>
                  </a:lnTo>
                  <a:lnTo>
                    <a:pt x="830912" y="211461"/>
                  </a:lnTo>
                  <a:lnTo>
                    <a:pt x="817539" y="210328"/>
                  </a:lnTo>
                  <a:lnTo>
                    <a:pt x="804167" y="209421"/>
                  </a:lnTo>
                  <a:lnTo>
                    <a:pt x="790567" y="208742"/>
                  </a:lnTo>
                  <a:lnTo>
                    <a:pt x="776968" y="208742"/>
                  </a:lnTo>
                  <a:lnTo>
                    <a:pt x="763369" y="208742"/>
                  </a:lnTo>
                  <a:close/>
                  <a:moveTo>
                    <a:pt x="880549" y="0"/>
                  </a:moveTo>
                  <a:lnTo>
                    <a:pt x="994556" y="20398"/>
                  </a:lnTo>
                  <a:lnTo>
                    <a:pt x="975517" y="106977"/>
                  </a:lnTo>
                  <a:lnTo>
                    <a:pt x="993649" y="113097"/>
                  </a:lnTo>
                  <a:lnTo>
                    <a:pt x="1011328" y="119216"/>
                  </a:lnTo>
                  <a:lnTo>
                    <a:pt x="1028554" y="126242"/>
                  </a:lnTo>
                  <a:lnTo>
                    <a:pt x="1045779" y="133722"/>
                  </a:lnTo>
                  <a:lnTo>
                    <a:pt x="1062778" y="141654"/>
                  </a:lnTo>
                  <a:lnTo>
                    <a:pt x="1079324" y="150040"/>
                  </a:lnTo>
                  <a:lnTo>
                    <a:pt x="1095870" y="158879"/>
                  </a:lnTo>
                  <a:lnTo>
                    <a:pt x="1112189" y="167945"/>
                  </a:lnTo>
                  <a:lnTo>
                    <a:pt x="1169079" y="87486"/>
                  </a:lnTo>
                  <a:lnTo>
                    <a:pt x="1265406" y="148000"/>
                  </a:lnTo>
                  <a:lnTo>
                    <a:pt x="1204210" y="234126"/>
                  </a:lnTo>
                  <a:lnTo>
                    <a:pt x="1217583" y="245685"/>
                  </a:lnTo>
                  <a:lnTo>
                    <a:pt x="1230275" y="257697"/>
                  </a:lnTo>
                  <a:lnTo>
                    <a:pt x="1242968" y="269936"/>
                  </a:lnTo>
                  <a:lnTo>
                    <a:pt x="1255434" y="282402"/>
                  </a:lnTo>
                  <a:lnTo>
                    <a:pt x="1267220" y="295547"/>
                  </a:lnTo>
                  <a:lnTo>
                    <a:pt x="1278779" y="308693"/>
                  </a:lnTo>
                  <a:lnTo>
                    <a:pt x="1290112" y="322291"/>
                  </a:lnTo>
                  <a:lnTo>
                    <a:pt x="1300991" y="336117"/>
                  </a:lnTo>
                  <a:lnTo>
                    <a:pt x="1397999" y="274016"/>
                  </a:lnTo>
                  <a:lnTo>
                    <a:pt x="1461915" y="365128"/>
                  </a:lnTo>
                  <a:lnTo>
                    <a:pt x="1360828" y="429948"/>
                  </a:lnTo>
                  <a:lnTo>
                    <a:pt x="1368307" y="444907"/>
                  </a:lnTo>
                  <a:lnTo>
                    <a:pt x="1375560" y="460319"/>
                  </a:lnTo>
                  <a:lnTo>
                    <a:pt x="1382360" y="475504"/>
                  </a:lnTo>
                  <a:lnTo>
                    <a:pt x="1388933" y="491143"/>
                  </a:lnTo>
                  <a:lnTo>
                    <a:pt x="1395052" y="507008"/>
                  </a:lnTo>
                  <a:lnTo>
                    <a:pt x="1400719" y="522873"/>
                  </a:lnTo>
                  <a:lnTo>
                    <a:pt x="1405932" y="538965"/>
                  </a:lnTo>
                  <a:lnTo>
                    <a:pt x="1410918" y="555511"/>
                  </a:lnTo>
                  <a:lnTo>
                    <a:pt x="1478508" y="542018"/>
                  </a:lnTo>
                  <a:lnTo>
                    <a:pt x="1463660" y="532324"/>
                  </a:lnTo>
                  <a:lnTo>
                    <a:pt x="1511276" y="462460"/>
                  </a:lnTo>
                  <a:lnTo>
                    <a:pt x="1571815" y="502155"/>
                  </a:lnTo>
                  <a:lnTo>
                    <a:pt x="1580205" y="490814"/>
                  </a:lnTo>
                  <a:lnTo>
                    <a:pt x="1588821" y="479926"/>
                  </a:lnTo>
                  <a:lnTo>
                    <a:pt x="1597664" y="469265"/>
                  </a:lnTo>
                  <a:lnTo>
                    <a:pt x="1606960" y="459057"/>
                  </a:lnTo>
                  <a:lnTo>
                    <a:pt x="1616256" y="448850"/>
                  </a:lnTo>
                  <a:lnTo>
                    <a:pt x="1626006" y="439096"/>
                  </a:lnTo>
                  <a:lnTo>
                    <a:pt x="1635983" y="429342"/>
                  </a:lnTo>
                  <a:lnTo>
                    <a:pt x="1646186" y="420042"/>
                  </a:lnTo>
                  <a:lnTo>
                    <a:pt x="1609454" y="365376"/>
                  </a:lnTo>
                  <a:lnTo>
                    <a:pt x="1680424" y="318421"/>
                  </a:lnTo>
                  <a:lnTo>
                    <a:pt x="1714888" y="370139"/>
                  </a:lnTo>
                  <a:lnTo>
                    <a:pt x="1727359" y="362881"/>
                  </a:lnTo>
                  <a:lnTo>
                    <a:pt x="1739830" y="356076"/>
                  </a:lnTo>
                  <a:lnTo>
                    <a:pt x="1752527" y="349724"/>
                  </a:lnTo>
                  <a:lnTo>
                    <a:pt x="1765451" y="343600"/>
                  </a:lnTo>
                  <a:lnTo>
                    <a:pt x="1778376" y="338156"/>
                  </a:lnTo>
                  <a:lnTo>
                    <a:pt x="1791753" y="332712"/>
                  </a:lnTo>
                  <a:lnTo>
                    <a:pt x="1805358" y="327948"/>
                  </a:lnTo>
                  <a:lnTo>
                    <a:pt x="1819189" y="323639"/>
                  </a:lnTo>
                  <a:lnTo>
                    <a:pt x="1807625" y="264889"/>
                  </a:lnTo>
                  <a:lnTo>
                    <a:pt x="1890839" y="247650"/>
                  </a:lnTo>
                  <a:lnTo>
                    <a:pt x="1902176" y="306173"/>
                  </a:lnTo>
                  <a:lnTo>
                    <a:pt x="1914646" y="305265"/>
                  </a:lnTo>
                  <a:lnTo>
                    <a:pt x="1927571" y="304131"/>
                  </a:lnTo>
                  <a:lnTo>
                    <a:pt x="1940495" y="303677"/>
                  </a:lnTo>
                  <a:lnTo>
                    <a:pt x="1953192" y="303451"/>
                  </a:lnTo>
                  <a:lnTo>
                    <a:pt x="1968837" y="303677"/>
                  </a:lnTo>
                  <a:lnTo>
                    <a:pt x="1984482" y="304812"/>
                  </a:lnTo>
                  <a:lnTo>
                    <a:pt x="1999901" y="305946"/>
                  </a:lnTo>
                  <a:lnTo>
                    <a:pt x="2015319" y="307760"/>
                  </a:lnTo>
                  <a:lnTo>
                    <a:pt x="2028243" y="246062"/>
                  </a:lnTo>
                  <a:lnTo>
                    <a:pt x="2111003" y="261260"/>
                  </a:lnTo>
                  <a:lnTo>
                    <a:pt x="2097172" y="326361"/>
                  </a:lnTo>
                  <a:lnTo>
                    <a:pt x="2110323" y="330897"/>
                  </a:lnTo>
                  <a:lnTo>
                    <a:pt x="2122794" y="335888"/>
                  </a:lnTo>
                  <a:lnTo>
                    <a:pt x="2135491" y="341105"/>
                  </a:lnTo>
                  <a:lnTo>
                    <a:pt x="2147962" y="346549"/>
                  </a:lnTo>
                  <a:lnTo>
                    <a:pt x="2160206" y="352673"/>
                  </a:lnTo>
                  <a:lnTo>
                    <a:pt x="2172223" y="359024"/>
                  </a:lnTo>
                  <a:lnTo>
                    <a:pt x="2184240" y="365603"/>
                  </a:lnTo>
                  <a:lnTo>
                    <a:pt x="2196031" y="372634"/>
                  </a:lnTo>
                  <a:lnTo>
                    <a:pt x="2237298" y="311843"/>
                  </a:lnTo>
                  <a:lnTo>
                    <a:pt x="2306907" y="357210"/>
                  </a:lnTo>
                  <a:lnTo>
                    <a:pt x="2262919" y="422311"/>
                  </a:lnTo>
                  <a:lnTo>
                    <a:pt x="2272442" y="430930"/>
                  </a:lnTo>
                  <a:lnTo>
                    <a:pt x="2281739" y="440003"/>
                  </a:lnTo>
                  <a:lnTo>
                    <a:pt x="2290808" y="449304"/>
                  </a:lnTo>
                  <a:lnTo>
                    <a:pt x="2299651" y="458830"/>
                  </a:lnTo>
                  <a:lnTo>
                    <a:pt x="2308267" y="468584"/>
                  </a:lnTo>
                  <a:lnTo>
                    <a:pt x="2316883" y="478338"/>
                  </a:lnTo>
                  <a:lnTo>
                    <a:pt x="2324819" y="488772"/>
                  </a:lnTo>
                  <a:lnTo>
                    <a:pt x="2332755" y="499207"/>
                  </a:lnTo>
                  <a:lnTo>
                    <a:pt x="2403045" y="452252"/>
                  </a:lnTo>
                  <a:lnTo>
                    <a:pt x="2449300" y="520982"/>
                  </a:lnTo>
                  <a:lnTo>
                    <a:pt x="2376063" y="569751"/>
                  </a:lnTo>
                  <a:lnTo>
                    <a:pt x="2381731" y="581093"/>
                  </a:lnTo>
                  <a:lnTo>
                    <a:pt x="2386719" y="592435"/>
                  </a:lnTo>
                  <a:lnTo>
                    <a:pt x="2391708" y="604230"/>
                  </a:lnTo>
                  <a:lnTo>
                    <a:pt x="2396469" y="615798"/>
                  </a:lnTo>
                  <a:lnTo>
                    <a:pt x="2400777" y="627594"/>
                  </a:lnTo>
                  <a:lnTo>
                    <a:pt x="2405085" y="639616"/>
                  </a:lnTo>
                  <a:lnTo>
                    <a:pt x="2408940" y="651865"/>
                  </a:lnTo>
                  <a:lnTo>
                    <a:pt x="2412568" y="664113"/>
                  </a:lnTo>
                  <a:lnTo>
                    <a:pt x="2500543" y="645740"/>
                  </a:lnTo>
                  <a:lnTo>
                    <a:pt x="2516188" y="727400"/>
                  </a:lnTo>
                  <a:lnTo>
                    <a:pt x="2427759" y="745773"/>
                  </a:lnTo>
                  <a:lnTo>
                    <a:pt x="2429346" y="759610"/>
                  </a:lnTo>
                  <a:lnTo>
                    <a:pt x="2430027" y="773447"/>
                  </a:lnTo>
                  <a:lnTo>
                    <a:pt x="2430934" y="787737"/>
                  </a:lnTo>
                  <a:lnTo>
                    <a:pt x="2431160" y="801801"/>
                  </a:lnTo>
                  <a:lnTo>
                    <a:pt x="2430934" y="813142"/>
                  </a:lnTo>
                  <a:lnTo>
                    <a:pt x="2430480" y="824711"/>
                  </a:lnTo>
                  <a:lnTo>
                    <a:pt x="2429800" y="836052"/>
                  </a:lnTo>
                  <a:lnTo>
                    <a:pt x="2428893" y="847167"/>
                  </a:lnTo>
                  <a:lnTo>
                    <a:pt x="2514601" y="863045"/>
                  </a:lnTo>
                  <a:lnTo>
                    <a:pt x="2497142" y="945158"/>
                  </a:lnTo>
                  <a:lnTo>
                    <a:pt x="2415062" y="929961"/>
                  </a:lnTo>
                  <a:lnTo>
                    <a:pt x="2411434" y="942890"/>
                  </a:lnTo>
                  <a:lnTo>
                    <a:pt x="2407580" y="955593"/>
                  </a:lnTo>
                  <a:lnTo>
                    <a:pt x="2403725" y="968068"/>
                  </a:lnTo>
                  <a:lnTo>
                    <a:pt x="2399190" y="980771"/>
                  </a:lnTo>
                  <a:lnTo>
                    <a:pt x="2394655" y="992793"/>
                  </a:lnTo>
                  <a:lnTo>
                    <a:pt x="2389440" y="1005042"/>
                  </a:lnTo>
                  <a:lnTo>
                    <a:pt x="2384225" y="1017064"/>
                  </a:lnTo>
                  <a:lnTo>
                    <a:pt x="2378330" y="1029086"/>
                  </a:lnTo>
                  <a:lnTo>
                    <a:pt x="2443178" y="1071050"/>
                  </a:lnTo>
                  <a:lnTo>
                    <a:pt x="2395562" y="1141141"/>
                  </a:lnTo>
                  <a:lnTo>
                    <a:pt x="2335023" y="1101446"/>
                  </a:lnTo>
                  <a:lnTo>
                    <a:pt x="2326633" y="1112560"/>
                  </a:lnTo>
                  <a:lnTo>
                    <a:pt x="2318017" y="1123675"/>
                  </a:lnTo>
                  <a:lnTo>
                    <a:pt x="2308948" y="1134336"/>
                  </a:lnTo>
                  <a:lnTo>
                    <a:pt x="2299878" y="1144544"/>
                  </a:lnTo>
                  <a:lnTo>
                    <a:pt x="2290355" y="1154751"/>
                  </a:lnTo>
                  <a:lnTo>
                    <a:pt x="2280832" y="1164505"/>
                  </a:lnTo>
                  <a:lnTo>
                    <a:pt x="2270628" y="1174259"/>
                  </a:lnTo>
                  <a:lnTo>
                    <a:pt x="2260425" y="1183332"/>
                  </a:lnTo>
                  <a:lnTo>
                    <a:pt x="2297157" y="1237998"/>
                  </a:lnTo>
                  <a:lnTo>
                    <a:pt x="2226641" y="1285180"/>
                  </a:lnTo>
                  <a:lnTo>
                    <a:pt x="2191723" y="1233462"/>
                  </a:lnTo>
                  <a:lnTo>
                    <a:pt x="2179252" y="1240494"/>
                  </a:lnTo>
                  <a:lnTo>
                    <a:pt x="2167008" y="1247299"/>
                  </a:lnTo>
                  <a:lnTo>
                    <a:pt x="2154084" y="1253877"/>
                  </a:lnTo>
                  <a:lnTo>
                    <a:pt x="2141160" y="1259774"/>
                  </a:lnTo>
                  <a:lnTo>
                    <a:pt x="2128236" y="1265445"/>
                  </a:lnTo>
                  <a:lnTo>
                    <a:pt x="2114858" y="1270662"/>
                  </a:lnTo>
                  <a:lnTo>
                    <a:pt x="2101480" y="1275653"/>
                  </a:lnTo>
                  <a:lnTo>
                    <a:pt x="2087876" y="1279962"/>
                  </a:lnTo>
                  <a:lnTo>
                    <a:pt x="2098759" y="1338712"/>
                  </a:lnTo>
                  <a:lnTo>
                    <a:pt x="2015773" y="1355951"/>
                  </a:lnTo>
                  <a:lnTo>
                    <a:pt x="2004662" y="1297202"/>
                  </a:lnTo>
                  <a:lnTo>
                    <a:pt x="1991965" y="1298336"/>
                  </a:lnTo>
                  <a:lnTo>
                    <a:pt x="1979267" y="1299470"/>
                  </a:lnTo>
                  <a:lnTo>
                    <a:pt x="1966343" y="1299924"/>
                  </a:lnTo>
                  <a:lnTo>
                    <a:pt x="1953192" y="1300150"/>
                  </a:lnTo>
                  <a:lnTo>
                    <a:pt x="1937774" y="1299924"/>
                  </a:lnTo>
                  <a:lnTo>
                    <a:pt x="1922356" y="1298789"/>
                  </a:lnTo>
                  <a:lnTo>
                    <a:pt x="1906937" y="1297655"/>
                  </a:lnTo>
                  <a:lnTo>
                    <a:pt x="1891519" y="1295841"/>
                  </a:lnTo>
                  <a:lnTo>
                    <a:pt x="1878368" y="1357312"/>
                  </a:lnTo>
                  <a:lnTo>
                    <a:pt x="1803886" y="1343802"/>
                  </a:lnTo>
                  <a:lnTo>
                    <a:pt x="1817914" y="1365194"/>
                  </a:lnTo>
                  <a:lnTo>
                    <a:pt x="1760991" y="1403737"/>
                  </a:lnTo>
                  <a:lnTo>
                    <a:pt x="1765073" y="1412806"/>
                  </a:lnTo>
                  <a:lnTo>
                    <a:pt x="1769155" y="1421875"/>
                  </a:lnTo>
                  <a:lnTo>
                    <a:pt x="1773237" y="1430944"/>
                  </a:lnTo>
                  <a:lnTo>
                    <a:pt x="1776866" y="1440467"/>
                  </a:lnTo>
                  <a:lnTo>
                    <a:pt x="1780268" y="1449763"/>
                  </a:lnTo>
                  <a:lnTo>
                    <a:pt x="1783670" y="1459285"/>
                  </a:lnTo>
                  <a:lnTo>
                    <a:pt x="1786391" y="1468808"/>
                  </a:lnTo>
                  <a:lnTo>
                    <a:pt x="1789112" y="1478557"/>
                  </a:lnTo>
                  <a:lnTo>
                    <a:pt x="1858055" y="1464047"/>
                  </a:lnTo>
                  <a:lnTo>
                    <a:pt x="1870075" y="1528664"/>
                  </a:lnTo>
                  <a:lnTo>
                    <a:pt x="1801359" y="1542948"/>
                  </a:lnTo>
                  <a:lnTo>
                    <a:pt x="1802266" y="1554057"/>
                  </a:lnTo>
                  <a:lnTo>
                    <a:pt x="1802946" y="1564940"/>
                  </a:lnTo>
                  <a:lnTo>
                    <a:pt x="1803627" y="1576277"/>
                  </a:lnTo>
                  <a:lnTo>
                    <a:pt x="1803854" y="1587386"/>
                  </a:lnTo>
                  <a:lnTo>
                    <a:pt x="1803627" y="1596455"/>
                  </a:lnTo>
                  <a:lnTo>
                    <a:pt x="1803173" y="1605524"/>
                  </a:lnTo>
                  <a:lnTo>
                    <a:pt x="1802720" y="1614367"/>
                  </a:lnTo>
                  <a:lnTo>
                    <a:pt x="1802039" y="1623436"/>
                  </a:lnTo>
                  <a:lnTo>
                    <a:pt x="1868941" y="1636133"/>
                  </a:lnTo>
                  <a:lnTo>
                    <a:pt x="1855334" y="1700977"/>
                  </a:lnTo>
                  <a:lnTo>
                    <a:pt x="1791154" y="1688960"/>
                  </a:lnTo>
                  <a:lnTo>
                    <a:pt x="1788659" y="1699163"/>
                  </a:lnTo>
                  <a:lnTo>
                    <a:pt x="1785711" y="1709365"/>
                  </a:lnTo>
                  <a:lnTo>
                    <a:pt x="1782309" y="1719115"/>
                  </a:lnTo>
                  <a:lnTo>
                    <a:pt x="1778907" y="1729091"/>
                  </a:lnTo>
                  <a:lnTo>
                    <a:pt x="1775278" y="1738840"/>
                  </a:lnTo>
                  <a:lnTo>
                    <a:pt x="1771196" y="1748363"/>
                  </a:lnTo>
                  <a:lnTo>
                    <a:pt x="1767114" y="1758112"/>
                  </a:lnTo>
                  <a:lnTo>
                    <a:pt x="1762578" y="1767408"/>
                  </a:lnTo>
                  <a:lnTo>
                    <a:pt x="1813152" y="1800737"/>
                  </a:lnTo>
                  <a:lnTo>
                    <a:pt x="1775959" y="1855831"/>
                  </a:lnTo>
                  <a:lnTo>
                    <a:pt x="1728787" y="1824543"/>
                  </a:lnTo>
                  <a:lnTo>
                    <a:pt x="1722211" y="1833385"/>
                  </a:lnTo>
                  <a:lnTo>
                    <a:pt x="1715634" y="1842228"/>
                  </a:lnTo>
                  <a:lnTo>
                    <a:pt x="1708604" y="1850617"/>
                  </a:lnTo>
                  <a:lnTo>
                    <a:pt x="1701573" y="1859006"/>
                  </a:lnTo>
                  <a:lnTo>
                    <a:pt x="1694089" y="1866714"/>
                  </a:lnTo>
                  <a:lnTo>
                    <a:pt x="1686378" y="1874650"/>
                  </a:lnTo>
                  <a:lnTo>
                    <a:pt x="1678668" y="1882132"/>
                  </a:lnTo>
                  <a:lnTo>
                    <a:pt x="1670730" y="1889614"/>
                  </a:lnTo>
                  <a:lnTo>
                    <a:pt x="1699305" y="1932919"/>
                  </a:lnTo>
                  <a:lnTo>
                    <a:pt x="1644196" y="1970329"/>
                  </a:lnTo>
                  <a:lnTo>
                    <a:pt x="1616982" y="1929064"/>
                  </a:lnTo>
                  <a:lnTo>
                    <a:pt x="1607457" y="1934959"/>
                  </a:lnTo>
                  <a:lnTo>
                    <a:pt x="1597932" y="1940174"/>
                  </a:lnTo>
                  <a:lnTo>
                    <a:pt x="1587727" y="1945162"/>
                  </a:lnTo>
                  <a:lnTo>
                    <a:pt x="1577975" y="1950150"/>
                  </a:lnTo>
                  <a:lnTo>
                    <a:pt x="1567543" y="1954684"/>
                  </a:lnTo>
                  <a:lnTo>
                    <a:pt x="1557337" y="1958539"/>
                  </a:lnTo>
                  <a:lnTo>
                    <a:pt x="1546678" y="1962393"/>
                  </a:lnTo>
                  <a:lnTo>
                    <a:pt x="1536019" y="1966021"/>
                  </a:lnTo>
                  <a:lnTo>
                    <a:pt x="1544637" y="2012273"/>
                  </a:lnTo>
                  <a:lnTo>
                    <a:pt x="1480003" y="2026104"/>
                  </a:lnTo>
                  <a:lnTo>
                    <a:pt x="1471159" y="1979624"/>
                  </a:lnTo>
                  <a:lnTo>
                    <a:pt x="1461407" y="1980531"/>
                  </a:lnTo>
                  <a:lnTo>
                    <a:pt x="1451202" y="1981438"/>
                  </a:lnTo>
                  <a:lnTo>
                    <a:pt x="1441450" y="1981892"/>
                  </a:lnTo>
                  <a:lnTo>
                    <a:pt x="1431244" y="1981892"/>
                  </a:lnTo>
                  <a:lnTo>
                    <a:pt x="1418998" y="1981665"/>
                  </a:lnTo>
                  <a:lnTo>
                    <a:pt x="1406752" y="1980985"/>
                  </a:lnTo>
                  <a:lnTo>
                    <a:pt x="1394959" y="1979851"/>
                  </a:lnTo>
                  <a:lnTo>
                    <a:pt x="1382939" y="1978491"/>
                  </a:lnTo>
                  <a:lnTo>
                    <a:pt x="1372734" y="2027237"/>
                  </a:lnTo>
                  <a:lnTo>
                    <a:pt x="1308553" y="2015221"/>
                  </a:lnTo>
                  <a:lnTo>
                    <a:pt x="1318985" y="1963754"/>
                  </a:lnTo>
                  <a:lnTo>
                    <a:pt x="1309007" y="1960126"/>
                  </a:lnTo>
                  <a:lnTo>
                    <a:pt x="1299028" y="1956272"/>
                  </a:lnTo>
                  <a:lnTo>
                    <a:pt x="1289276" y="1952190"/>
                  </a:lnTo>
                  <a:lnTo>
                    <a:pt x="1279525" y="1947883"/>
                  </a:lnTo>
                  <a:lnTo>
                    <a:pt x="1269773" y="1942895"/>
                  </a:lnTo>
                  <a:lnTo>
                    <a:pt x="1260475" y="1937907"/>
                  </a:lnTo>
                  <a:lnTo>
                    <a:pt x="1251176" y="1932692"/>
                  </a:lnTo>
                  <a:lnTo>
                    <a:pt x="1242105" y="1927024"/>
                  </a:lnTo>
                  <a:lnTo>
                    <a:pt x="1209675" y="1975317"/>
                  </a:lnTo>
                  <a:lnTo>
                    <a:pt x="1155473" y="1939267"/>
                  </a:lnTo>
                  <a:lnTo>
                    <a:pt x="1189944" y="1888027"/>
                  </a:lnTo>
                  <a:lnTo>
                    <a:pt x="1182460" y="1880998"/>
                  </a:lnTo>
                  <a:lnTo>
                    <a:pt x="1175203" y="1873970"/>
                  </a:lnTo>
                  <a:lnTo>
                    <a:pt x="1168173" y="1866488"/>
                  </a:lnTo>
                  <a:lnTo>
                    <a:pt x="1161142" y="1859006"/>
                  </a:lnTo>
                  <a:lnTo>
                    <a:pt x="1154566" y="1851070"/>
                  </a:lnTo>
                  <a:lnTo>
                    <a:pt x="1147989" y="1843361"/>
                  </a:lnTo>
                  <a:lnTo>
                    <a:pt x="1141412" y="1835199"/>
                  </a:lnTo>
                  <a:lnTo>
                    <a:pt x="1135289" y="1827037"/>
                  </a:lnTo>
                  <a:lnTo>
                    <a:pt x="1080633" y="1863994"/>
                  </a:lnTo>
                  <a:lnTo>
                    <a:pt x="1044575" y="1809806"/>
                  </a:lnTo>
                  <a:lnTo>
                    <a:pt x="1101498" y="1771262"/>
                  </a:lnTo>
                  <a:lnTo>
                    <a:pt x="1097189" y="1761966"/>
                  </a:lnTo>
                  <a:lnTo>
                    <a:pt x="1093107" y="1753351"/>
                  </a:lnTo>
                  <a:lnTo>
                    <a:pt x="1089478" y="1743828"/>
                  </a:lnTo>
                  <a:lnTo>
                    <a:pt x="1085623" y="1734759"/>
                  </a:lnTo>
                  <a:lnTo>
                    <a:pt x="1082448" y="1725236"/>
                  </a:lnTo>
                  <a:lnTo>
                    <a:pt x="1079046" y="1715941"/>
                  </a:lnTo>
                  <a:lnTo>
                    <a:pt x="1076098" y="1706418"/>
                  </a:lnTo>
                  <a:lnTo>
                    <a:pt x="1073376" y="1696442"/>
                  </a:lnTo>
                  <a:lnTo>
                    <a:pt x="1004660" y="1710953"/>
                  </a:lnTo>
                  <a:lnTo>
                    <a:pt x="992187" y="1646335"/>
                  </a:lnTo>
                  <a:lnTo>
                    <a:pt x="1061130" y="1631825"/>
                  </a:lnTo>
                  <a:lnTo>
                    <a:pt x="1060223" y="1620715"/>
                  </a:lnTo>
                  <a:lnTo>
                    <a:pt x="1059316" y="1609832"/>
                  </a:lnTo>
                  <a:lnTo>
                    <a:pt x="1058862" y="1598723"/>
                  </a:lnTo>
                  <a:lnTo>
                    <a:pt x="1058635" y="1587386"/>
                  </a:lnTo>
                  <a:lnTo>
                    <a:pt x="1058862" y="1578317"/>
                  </a:lnTo>
                  <a:lnTo>
                    <a:pt x="1059089" y="1569248"/>
                  </a:lnTo>
                  <a:lnTo>
                    <a:pt x="1059542" y="1560406"/>
                  </a:lnTo>
                  <a:lnTo>
                    <a:pt x="1060450" y="1551337"/>
                  </a:lnTo>
                  <a:lnTo>
                    <a:pt x="993548" y="1538867"/>
                  </a:lnTo>
                  <a:lnTo>
                    <a:pt x="1007155" y="1474023"/>
                  </a:lnTo>
                  <a:lnTo>
                    <a:pt x="1071335" y="1486039"/>
                  </a:lnTo>
                  <a:lnTo>
                    <a:pt x="1074057" y="1475836"/>
                  </a:lnTo>
                  <a:lnTo>
                    <a:pt x="1076778" y="1465860"/>
                  </a:lnTo>
                  <a:lnTo>
                    <a:pt x="1080180" y="1455658"/>
                  </a:lnTo>
                  <a:lnTo>
                    <a:pt x="1083582" y="1445908"/>
                  </a:lnTo>
                  <a:lnTo>
                    <a:pt x="1087210" y="1436159"/>
                  </a:lnTo>
                  <a:lnTo>
                    <a:pt x="1091292" y="1426410"/>
                  </a:lnTo>
                  <a:lnTo>
                    <a:pt x="1095375" y="1417114"/>
                  </a:lnTo>
                  <a:lnTo>
                    <a:pt x="1099683" y="1407818"/>
                  </a:lnTo>
                  <a:lnTo>
                    <a:pt x="1049337" y="1374263"/>
                  </a:lnTo>
                  <a:lnTo>
                    <a:pt x="1082596" y="1324488"/>
                  </a:lnTo>
                  <a:lnTo>
                    <a:pt x="1072071" y="1329961"/>
                  </a:lnTo>
                  <a:lnTo>
                    <a:pt x="1054392" y="1338574"/>
                  </a:lnTo>
                  <a:lnTo>
                    <a:pt x="1036486" y="1346733"/>
                  </a:lnTo>
                  <a:lnTo>
                    <a:pt x="1018581" y="1354213"/>
                  </a:lnTo>
                  <a:lnTo>
                    <a:pt x="1000222" y="1361012"/>
                  </a:lnTo>
                  <a:lnTo>
                    <a:pt x="981410" y="1367585"/>
                  </a:lnTo>
                  <a:lnTo>
                    <a:pt x="962597" y="1373478"/>
                  </a:lnTo>
                  <a:lnTo>
                    <a:pt x="978010" y="1451444"/>
                  </a:lnTo>
                  <a:lnTo>
                    <a:pt x="863550" y="1474335"/>
                  </a:lnTo>
                  <a:lnTo>
                    <a:pt x="847911" y="1396142"/>
                  </a:lnTo>
                  <a:lnTo>
                    <a:pt x="830458" y="1397955"/>
                  </a:lnTo>
                  <a:lnTo>
                    <a:pt x="812779" y="1399089"/>
                  </a:lnTo>
                  <a:lnTo>
                    <a:pt x="794874" y="1399995"/>
                  </a:lnTo>
                  <a:lnTo>
                    <a:pt x="776968" y="1400222"/>
                  </a:lnTo>
                  <a:lnTo>
                    <a:pt x="766089" y="1399995"/>
                  </a:lnTo>
                  <a:lnTo>
                    <a:pt x="755209" y="1399542"/>
                  </a:lnTo>
                  <a:lnTo>
                    <a:pt x="744557" y="1399089"/>
                  </a:lnTo>
                  <a:lnTo>
                    <a:pt x="733904" y="1398635"/>
                  </a:lnTo>
                  <a:lnTo>
                    <a:pt x="723251" y="1397729"/>
                  </a:lnTo>
                  <a:lnTo>
                    <a:pt x="712599" y="1396822"/>
                  </a:lnTo>
                  <a:lnTo>
                    <a:pt x="701946" y="1395689"/>
                  </a:lnTo>
                  <a:lnTo>
                    <a:pt x="691520" y="1394329"/>
                  </a:lnTo>
                  <a:lnTo>
                    <a:pt x="673614" y="1476375"/>
                  </a:lnTo>
                  <a:lnTo>
                    <a:pt x="559381" y="1455977"/>
                  </a:lnTo>
                  <a:lnTo>
                    <a:pt x="578420" y="1369398"/>
                  </a:lnTo>
                  <a:lnTo>
                    <a:pt x="560514" y="1363505"/>
                  </a:lnTo>
                  <a:lnTo>
                    <a:pt x="542835" y="1356932"/>
                  </a:lnTo>
                  <a:lnTo>
                    <a:pt x="525609" y="1350133"/>
                  </a:lnTo>
                  <a:lnTo>
                    <a:pt x="508157" y="1342654"/>
                  </a:lnTo>
                  <a:lnTo>
                    <a:pt x="491158" y="1334721"/>
                  </a:lnTo>
                  <a:lnTo>
                    <a:pt x="474613" y="1326562"/>
                  </a:lnTo>
                  <a:lnTo>
                    <a:pt x="458294" y="1317723"/>
                  </a:lnTo>
                  <a:lnTo>
                    <a:pt x="441975" y="1308430"/>
                  </a:lnTo>
                  <a:lnTo>
                    <a:pt x="384857" y="1388890"/>
                  </a:lnTo>
                  <a:lnTo>
                    <a:pt x="288530" y="1328602"/>
                  </a:lnTo>
                  <a:lnTo>
                    <a:pt x="349726" y="1242249"/>
                  </a:lnTo>
                  <a:lnTo>
                    <a:pt x="336580" y="1230690"/>
                  </a:lnTo>
                  <a:lnTo>
                    <a:pt x="323434" y="1218678"/>
                  </a:lnTo>
                  <a:lnTo>
                    <a:pt x="310968" y="1206439"/>
                  </a:lnTo>
                  <a:lnTo>
                    <a:pt x="298729" y="1193747"/>
                  </a:lnTo>
                  <a:lnTo>
                    <a:pt x="286716" y="1181055"/>
                  </a:lnTo>
                  <a:lnTo>
                    <a:pt x="275157" y="1167683"/>
                  </a:lnTo>
                  <a:lnTo>
                    <a:pt x="264051" y="1153857"/>
                  </a:lnTo>
                  <a:lnTo>
                    <a:pt x="253172" y="1140032"/>
                  </a:lnTo>
                  <a:lnTo>
                    <a:pt x="155711" y="1202359"/>
                  </a:lnTo>
                  <a:lnTo>
                    <a:pt x="92248" y="1111021"/>
                  </a:lnTo>
                  <a:lnTo>
                    <a:pt x="193109" y="1046200"/>
                  </a:lnTo>
                  <a:lnTo>
                    <a:pt x="185629" y="1031468"/>
                  </a:lnTo>
                  <a:lnTo>
                    <a:pt x="178603" y="1016283"/>
                  </a:lnTo>
                  <a:lnTo>
                    <a:pt x="171350" y="1000871"/>
                  </a:lnTo>
                  <a:lnTo>
                    <a:pt x="165230" y="985232"/>
                  </a:lnTo>
                  <a:lnTo>
                    <a:pt x="159111" y="969594"/>
                  </a:lnTo>
                  <a:lnTo>
                    <a:pt x="153218" y="953502"/>
                  </a:lnTo>
                  <a:lnTo>
                    <a:pt x="148004" y="937183"/>
                  </a:lnTo>
                  <a:lnTo>
                    <a:pt x="143018" y="921091"/>
                  </a:lnTo>
                  <a:lnTo>
                    <a:pt x="21305" y="945342"/>
                  </a:lnTo>
                  <a:lnTo>
                    <a:pt x="0" y="837005"/>
                  </a:lnTo>
                  <a:lnTo>
                    <a:pt x="121713" y="812754"/>
                  </a:lnTo>
                  <a:lnTo>
                    <a:pt x="119673" y="794169"/>
                  </a:lnTo>
                  <a:lnTo>
                    <a:pt x="118540" y="775584"/>
                  </a:lnTo>
                  <a:lnTo>
                    <a:pt x="117633" y="756999"/>
                  </a:lnTo>
                  <a:lnTo>
                    <a:pt x="117180" y="738188"/>
                  </a:lnTo>
                  <a:lnTo>
                    <a:pt x="117406" y="723002"/>
                  </a:lnTo>
                  <a:lnTo>
                    <a:pt x="118313" y="707817"/>
                  </a:lnTo>
                  <a:lnTo>
                    <a:pt x="118993" y="692632"/>
                  </a:lnTo>
                  <a:lnTo>
                    <a:pt x="120353" y="677673"/>
                  </a:lnTo>
                  <a:lnTo>
                    <a:pt x="2040" y="656595"/>
                  </a:lnTo>
                  <a:lnTo>
                    <a:pt x="25838" y="547805"/>
                  </a:lnTo>
                  <a:lnTo>
                    <a:pt x="139392" y="567976"/>
                  </a:lnTo>
                  <a:lnTo>
                    <a:pt x="144151" y="550978"/>
                  </a:lnTo>
                  <a:lnTo>
                    <a:pt x="149591" y="533979"/>
                  </a:lnTo>
                  <a:lnTo>
                    <a:pt x="155257" y="516981"/>
                  </a:lnTo>
                  <a:lnTo>
                    <a:pt x="161377" y="500662"/>
                  </a:lnTo>
                  <a:lnTo>
                    <a:pt x="167950" y="484344"/>
                  </a:lnTo>
                  <a:lnTo>
                    <a:pt x="174750" y="468025"/>
                  </a:lnTo>
                  <a:lnTo>
                    <a:pt x="182229" y="452160"/>
                  </a:lnTo>
                  <a:lnTo>
                    <a:pt x="189935" y="436521"/>
                  </a:lnTo>
                  <a:lnTo>
                    <a:pt x="100634" y="380313"/>
                  </a:lnTo>
                  <a:lnTo>
                    <a:pt x="166363" y="287614"/>
                  </a:lnTo>
                  <a:lnTo>
                    <a:pt x="250225" y="339970"/>
                  </a:lnTo>
                  <a:lnTo>
                    <a:pt x="261558" y="325464"/>
                  </a:lnTo>
                  <a:lnTo>
                    <a:pt x="273344" y="310732"/>
                  </a:lnTo>
                  <a:lnTo>
                    <a:pt x="285583" y="296680"/>
                  </a:lnTo>
                  <a:lnTo>
                    <a:pt x="298502" y="282628"/>
                  </a:lnTo>
                  <a:lnTo>
                    <a:pt x="311422" y="269483"/>
                  </a:lnTo>
                  <a:lnTo>
                    <a:pt x="325021" y="256337"/>
                  </a:lnTo>
                  <a:lnTo>
                    <a:pt x="338620" y="243645"/>
                  </a:lnTo>
                  <a:lnTo>
                    <a:pt x="353126" y="231179"/>
                  </a:lnTo>
                  <a:lnTo>
                    <a:pt x="302356" y="158653"/>
                  </a:lnTo>
                  <a:lnTo>
                    <a:pt x="399817" y="96098"/>
                  </a:lnTo>
                  <a:lnTo>
                    <a:pt x="447868" y="164772"/>
                  </a:lnTo>
                  <a:lnTo>
                    <a:pt x="464640" y="155253"/>
                  </a:lnTo>
                  <a:lnTo>
                    <a:pt x="482092" y="146187"/>
                  </a:lnTo>
                  <a:lnTo>
                    <a:pt x="499545" y="137801"/>
                  </a:lnTo>
                  <a:lnTo>
                    <a:pt x="517450" y="129642"/>
                  </a:lnTo>
                  <a:lnTo>
                    <a:pt x="535582" y="122389"/>
                  </a:lnTo>
                  <a:lnTo>
                    <a:pt x="553941" y="115363"/>
                  </a:lnTo>
                  <a:lnTo>
                    <a:pt x="572753" y="109017"/>
                  </a:lnTo>
                  <a:lnTo>
                    <a:pt x="591566" y="103124"/>
                  </a:lnTo>
                  <a:lnTo>
                    <a:pt x="575926" y="24931"/>
                  </a:lnTo>
                  <a:lnTo>
                    <a:pt x="690613" y="2267"/>
                  </a:lnTo>
                  <a:lnTo>
                    <a:pt x="706026" y="80233"/>
                  </a:lnTo>
                  <a:lnTo>
                    <a:pt x="723705" y="78420"/>
                  </a:lnTo>
                  <a:lnTo>
                    <a:pt x="741384" y="77513"/>
                  </a:lnTo>
                  <a:lnTo>
                    <a:pt x="759063" y="76607"/>
                  </a:lnTo>
                  <a:lnTo>
                    <a:pt x="776968" y="76380"/>
                  </a:lnTo>
                  <a:lnTo>
                    <a:pt x="787848" y="76380"/>
                  </a:lnTo>
                  <a:lnTo>
                    <a:pt x="798727" y="76607"/>
                  </a:lnTo>
                  <a:lnTo>
                    <a:pt x="809380" y="77060"/>
                  </a:lnTo>
                  <a:lnTo>
                    <a:pt x="820032" y="77967"/>
                  </a:lnTo>
                  <a:lnTo>
                    <a:pt x="830685" y="78646"/>
                  </a:lnTo>
                  <a:lnTo>
                    <a:pt x="841338" y="79780"/>
                  </a:lnTo>
                  <a:lnTo>
                    <a:pt x="851764" y="80686"/>
                  </a:lnTo>
                  <a:lnTo>
                    <a:pt x="862417" y="82046"/>
                  </a:lnTo>
                  <a:lnTo>
                    <a:pt x="88054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KSO_Shape"/>
            <p:cNvSpPr>
              <a:spLocks noChangeAspect="1"/>
            </p:cNvSpPr>
            <p:nvPr/>
          </p:nvSpPr>
          <p:spPr bwMode="auto">
            <a:xfrm>
              <a:off x="729000" y="2484001"/>
              <a:ext cx="720000" cy="850910"/>
            </a:xfrm>
            <a:custGeom>
              <a:avLst/>
              <a:gdLst>
                <a:gd name="T0" fmla="*/ 248428 w 2033587"/>
                <a:gd name="T1" fmla="*/ 944529 h 2276475"/>
                <a:gd name="T2" fmla="*/ 1175716 w 2033587"/>
                <a:gd name="T3" fmla="*/ 709393 h 2276475"/>
                <a:gd name="T4" fmla="*/ 1178374 w 2033587"/>
                <a:gd name="T5" fmla="*/ 591162 h 2276475"/>
                <a:gd name="T6" fmla="*/ 1585424 w 2033587"/>
                <a:gd name="T7" fmla="*/ 232745 h 2276475"/>
                <a:gd name="T8" fmla="*/ 1623685 w 2033587"/>
                <a:gd name="T9" fmla="*/ 244701 h 2276475"/>
                <a:gd name="T10" fmla="*/ 1656631 w 2033587"/>
                <a:gd name="T11" fmla="*/ 266753 h 2276475"/>
                <a:gd name="T12" fmla="*/ 1682138 w 2033587"/>
                <a:gd name="T13" fmla="*/ 297308 h 2276475"/>
                <a:gd name="T14" fmla="*/ 1697549 w 2033587"/>
                <a:gd name="T15" fmla="*/ 334505 h 2276475"/>
                <a:gd name="T16" fmla="*/ 1701800 w 2033587"/>
                <a:gd name="T17" fmla="*/ 1767638 h 2276475"/>
                <a:gd name="T18" fmla="*/ 1695689 w 2033587"/>
                <a:gd name="T19" fmla="*/ 1808289 h 2276475"/>
                <a:gd name="T20" fmla="*/ 1678419 w 2033587"/>
                <a:gd name="T21" fmla="*/ 1844423 h 2276475"/>
                <a:gd name="T22" fmla="*/ 1651849 w 2033587"/>
                <a:gd name="T23" fmla="*/ 1873649 h 2276475"/>
                <a:gd name="T24" fmla="*/ 1617839 w 2033587"/>
                <a:gd name="T25" fmla="*/ 1894372 h 2276475"/>
                <a:gd name="T26" fmla="*/ 1578251 w 2033587"/>
                <a:gd name="T27" fmla="*/ 1904469 h 2276475"/>
                <a:gd name="T28" fmla="*/ 381012 w 2033587"/>
                <a:gd name="T29" fmla="*/ 1903672 h 2276475"/>
                <a:gd name="T30" fmla="*/ 342220 w 2033587"/>
                <a:gd name="T31" fmla="*/ 1891715 h 2276475"/>
                <a:gd name="T32" fmla="*/ 309539 w 2033587"/>
                <a:gd name="T33" fmla="*/ 1869397 h 2276475"/>
                <a:gd name="T34" fmla="*/ 284298 w 2033587"/>
                <a:gd name="T35" fmla="*/ 1838844 h 2276475"/>
                <a:gd name="T36" fmla="*/ 268621 w 2033587"/>
                <a:gd name="T37" fmla="*/ 1801912 h 2276475"/>
                <a:gd name="T38" fmla="*/ 382075 w 2033587"/>
                <a:gd name="T39" fmla="*/ 1767638 h 2276475"/>
                <a:gd name="T40" fmla="*/ 385528 w 2033587"/>
                <a:gd name="T41" fmla="*/ 1778531 h 2276475"/>
                <a:gd name="T42" fmla="*/ 398017 w 2033587"/>
                <a:gd name="T43" fmla="*/ 1786768 h 2276475"/>
                <a:gd name="T44" fmla="*/ 1570013 w 2033587"/>
                <a:gd name="T45" fmla="*/ 1786502 h 2276475"/>
                <a:gd name="T46" fmla="*/ 1581704 w 2033587"/>
                <a:gd name="T47" fmla="*/ 1776937 h 2276475"/>
                <a:gd name="T48" fmla="*/ 1583830 w 2033587"/>
                <a:gd name="T49" fmla="*/ 368513 h 2276475"/>
                <a:gd name="T50" fmla="*/ 1580376 w 2033587"/>
                <a:gd name="T51" fmla="*/ 357619 h 2276475"/>
                <a:gd name="T52" fmla="*/ 1568419 w 2033587"/>
                <a:gd name="T53" fmla="*/ 349383 h 2276475"/>
                <a:gd name="T54" fmla="*/ 492697 w 2033587"/>
                <a:gd name="T55" fmla="*/ 362402 h 2276475"/>
                <a:gd name="T56" fmla="*/ 484724 w 2033587"/>
                <a:gd name="T57" fmla="*/ 402787 h 2276475"/>
                <a:gd name="T58" fmla="*/ 465590 w 2033587"/>
                <a:gd name="T59" fmla="*/ 437592 h 2276475"/>
                <a:gd name="T60" fmla="*/ 437421 w 2033587"/>
                <a:gd name="T61" fmla="*/ 465490 h 2276475"/>
                <a:gd name="T62" fmla="*/ 402608 w 2033587"/>
                <a:gd name="T63" fmla="*/ 484619 h 2276475"/>
                <a:gd name="T64" fmla="*/ 362480 w 2033587"/>
                <a:gd name="T65" fmla="*/ 492856 h 2276475"/>
                <a:gd name="T66" fmla="*/ 118789 w 2033587"/>
                <a:gd name="T67" fmla="*/ 1542067 h 2276475"/>
                <a:gd name="T68" fmla="*/ 128090 w 2033587"/>
                <a:gd name="T69" fmla="*/ 1553757 h 2276475"/>
                <a:gd name="T70" fmla="*/ 1299773 w 2033587"/>
                <a:gd name="T71" fmla="*/ 1556149 h 2276475"/>
                <a:gd name="T72" fmla="*/ 1310934 w 2033587"/>
                <a:gd name="T73" fmla="*/ 1552695 h 2276475"/>
                <a:gd name="T74" fmla="*/ 1319438 w 2033587"/>
                <a:gd name="T75" fmla="*/ 1540208 h 2276475"/>
                <a:gd name="T76" fmla="*/ 1318907 w 2033587"/>
                <a:gd name="T77" fmla="*/ 131782 h 2276475"/>
                <a:gd name="T78" fmla="*/ 1309340 w 2033587"/>
                <a:gd name="T79" fmla="*/ 120357 h 2276475"/>
                <a:gd name="T80" fmla="*/ 492963 w 2033587"/>
                <a:gd name="T81" fmla="*/ 117967 h 2276475"/>
                <a:gd name="T82" fmla="*/ 1327676 w 2033587"/>
                <a:gd name="T83" fmla="*/ 2922 h 2276475"/>
                <a:gd name="T84" fmla="*/ 1365413 w 2033587"/>
                <a:gd name="T85" fmla="*/ 16738 h 2276475"/>
                <a:gd name="T86" fmla="*/ 1397303 w 2033587"/>
                <a:gd name="T87" fmla="*/ 40385 h 2276475"/>
                <a:gd name="T88" fmla="*/ 1420954 w 2033587"/>
                <a:gd name="T89" fmla="*/ 72268 h 2276475"/>
                <a:gd name="T90" fmla="*/ 1434773 w 2033587"/>
                <a:gd name="T91" fmla="*/ 109996 h 2276475"/>
                <a:gd name="T92" fmla="*/ 1437430 w 2033587"/>
                <a:gd name="T93" fmla="*/ 1543396 h 2276475"/>
                <a:gd name="T94" fmla="*/ 1429192 w 2033587"/>
                <a:gd name="T95" fmla="*/ 1583515 h 2276475"/>
                <a:gd name="T96" fmla="*/ 1410324 w 2033587"/>
                <a:gd name="T97" fmla="*/ 1618586 h 2276475"/>
                <a:gd name="T98" fmla="*/ 1382155 w 2033587"/>
                <a:gd name="T99" fmla="*/ 1646749 h 2276475"/>
                <a:gd name="T100" fmla="*/ 1347076 w 2033587"/>
                <a:gd name="T101" fmla="*/ 1665613 h 2276475"/>
                <a:gd name="T102" fmla="*/ 1307214 w 2033587"/>
                <a:gd name="T103" fmla="*/ 1673849 h 2276475"/>
                <a:gd name="T104" fmla="*/ 109754 w 2033587"/>
                <a:gd name="T105" fmla="*/ 1671192 h 2276475"/>
                <a:gd name="T106" fmla="*/ 72017 w 2033587"/>
                <a:gd name="T107" fmla="*/ 1657377 h 2276475"/>
                <a:gd name="T108" fmla="*/ 40394 w 2033587"/>
                <a:gd name="T109" fmla="*/ 1633731 h 2276475"/>
                <a:gd name="T110" fmla="*/ 16476 w 2033587"/>
                <a:gd name="T111" fmla="*/ 1601848 h 2276475"/>
                <a:gd name="T112" fmla="*/ 2657 w 2033587"/>
                <a:gd name="T113" fmla="*/ 1564120 h 2276475"/>
                <a:gd name="T114" fmla="*/ 409517 w 2033587"/>
                <a:gd name="T115" fmla="*/ 0 h 22764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33587" h="2276475">
                  <a:moveTo>
                    <a:pt x="312737" y="1411287"/>
                  </a:moveTo>
                  <a:lnTo>
                    <a:pt x="1422400" y="1411287"/>
                  </a:lnTo>
                  <a:lnTo>
                    <a:pt x="1422400" y="1552575"/>
                  </a:lnTo>
                  <a:lnTo>
                    <a:pt x="312737" y="1552575"/>
                  </a:lnTo>
                  <a:lnTo>
                    <a:pt x="312737" y="1411287"/>
                  </a:lnTo>
                  <a:close/>
                  <a:moveTo>
                    <a:pt x="296862" y="1128712"/>
                  </a:moveTo>
                  <a:lnTo>
                    <a:pt x="1404937" y="1128712"/>
                  </a:lnTo>
                  <a:lnTo>
                    <a:pt x="1404937" y="1270000"/>
                  </a:lnTo>
                  <a:lnTo>
                    <a:pt x="296862" y="1270000"/>
                  </a:lnTo>
                  <a:lnTo>
                    <a:pt x="296862" y="1128712"/>
                  </a:lnTo>
                  <a:close/>
                  <a:moveTo>
                    <a:pt x="296862" y="847725"/>
                  </a:moveTo>
                  <a:lnTo>
                    <a:pt x="1404937" y="847725"/>
                  </a:lnTo>
                  <a:lnTo>
                    <a:pt x="1404937" y="987425"/>
                  </a:lnTo>
                  <a:lnTo>
                    <a:pt x="296862" y="987425"/>
                  </a:lnTo>
                  <a:lnTo>
                    <a:pt x="296862" y="847725"/>
                  </a:lnTo>
                  <a:close/>
                  <a:moveTo>
                    <a:pt x="869950" y="565150"/>
                  </a:moveTo>
                  <a:lnTo>
                    <a:pt x="1408113" y="565150"/>
                  </a:lnTo>
                  <a:lnTo>
                    <a:pt x="1408113" y="706438"/>
                  </a:lnTo>
                  <a:lnTo>
                    <a:pt x="869950" y="706438"/>
                  </a:lnTo>
                  <a:lnTo>
                    <a:pt x="869950" y="565150"/>
                  </a:lnTo>
                  <a:close/>
                  <a:moveTo>
                    <a:pt x="1869440" y="276225"/>
                  </a:moveTo>
                  <a:lnTo>
                    <a:pt x="1877695" y="276543"/>
                  </a:lnTo>
                  <a:lnTo>
                    <a:pt x="1885950" y="276860"/>
                  </a:lnTo>
                  <a:lnTo>
                    <a:pt x="1894522" y="278130"/>
                  </a:lnTo>
                  <a:lnTo>
                    <a:pt x="1902460" y="279400"/>
                  </a:lnTo>
                  <a:lnTo>
                    <a:pt x="1910080" y="281305"/>
                  </a:lnTo>
                  <a:lnTo>
                    <a:pt x="1918017" y="283528"/>
                  </a:lnTo>
                  <a:lnTo>
                    <a:pt x="1925955" y="286068"/>
                  </a:lnTo>
                  <a:lnTo>
                    <a:pt x="1933257" y="288925"/>
                  </a:lnTo>
                  <a:lnTo>
                    <a:pt x="1940242" y="292418"/>
                  </a:lnTo>
                  <a:lnTo>
                    <a:pt x="1947545" y="296228"/>
                  </a:lnTo>
                  <a:lnTo>
                    <a:pt x="1954530" y="299720"/>
                  </a:lnTo>
                  <a:lnTo>
                    <a:pt x="1961197" y="304165"/>
                  </a:lnTo>
                  <a:lnTo>
                    <a:pt x="1967865" y="308928"/>
                  </a:lnTo>
                  <a:lnTo>
                    <a:pt x="1973897" y="313690"/>
                  </a:lnTo>
                  <a:lnTo>
                    <a:pt x="1979612" y="318770"/>
                  </a:lnTo>
                  <a:lnTo>
                    <a:pt x="1985645" y="324168"/>
                  </a:lnTo>
                  <a:lnTo>
                    <a:pt x="1991042" y="330200"/>
                  </a:lnTo>
                  <a:lnTo>
                    <a:pt x="1996122" y="335915"/>
                  </a:lnTo>
                  <a:lnTo>
                    <a:pt x="2000885" y="342265"/>
                  </a:lnTo>
                  <a:lnTo>
                    <a:pt x="2005647" y="348615"/>
                  </a:lnTo>
                  <a:lnTo>
                    <a:pt x="2010092" y="355283"/>
                  </a:lnTo>
                  <a:lnTo>
                    <a:pt x="2013585" y="362268"/>
                  </a:lnTo>
                  <a:lnTo>
                    <a:pt x="2017395" y="369570"/>
                  </a:lnTo>
                  <a:lnTo>
                    <a:pt x="2020570" y="376873"/>
                  </a:lnTo>
                  <a:lnTo>
                    <a:pt x="2023745" y="384175"/>
                  </a:lnTo>
                  <a:lnTo>
                    <a:pt x="2026285" y="391795"/>
                  </a:lnTo>
                  <a:lnTo>
                    <a:pt x="2028507" y="399733"/>
                  </a:lnTo>
                  <a:lnTo>
                    <a:pt x="2030412" y="407670"/>
                  </a:lnTo>
                  <a:lnTo>
                    <a:pt x="2032000" y="415608"/>
                  </a:lnTo>
                  <a:lnTo>
                    <a:pt x="2032952" y="423863"/>
                  </a:lnTo>
                  <a:lnTo>
                    <a:pt x="2033270" y="432118"/>
                  </a:lnTo>
                  <a:lnTo>
                    <a:pt x="2033587" y="440373"/>
                  </a:lnTo>
                  <a:lnTo>
                    <a:pt x="2033587" y="2112328"/>
                  </a:lnTo>
                  <a:lnTo>
                    <a:pt x="2033270" y="2120583"/>
                  </a:lnTo>
                  <a:lnTo>
                    <a:pt x="2032952" y="2128838"/>
                  </a:lnTo>
                  <a:lnTo>
                    <a:pt x="2032000" y="2137410"/>
                  </a:lnTo>
                  <a:lnTo>
                    <a:pt x="2030412" y="2145348"/>
                  </a:lnTo>
                  <a:lnTo>
                    <a:pt x="2028507" y="2153285"/>
                  </a:lnTo>
                  <a:lnTo>
                    <a:pt x="2026285" y="2160905"/>
                  </a:lnTo>
                  <a:lnTo>
                    <a:pt x="2023745" y="2168525"/>
                  </a:lnTo>
                  <a:lnTo>
                    <a:pt x="2020570" y="2175828"/>
                  </a:lnTo>
                  <a:lnTo>
                    <a:pt x="2017395" y="2183130"/>
                  </a:lnTo>
                  <a:lnTo>
                    <a:pt x="2013585" y="2190433"/>
                  </a:lnTo>
                  <a:lnTo>
                    <a:pt x="2010092" y="2197418"/>
                  </a:lnTo>
                  <a:lnTo>
                    <a:pt x="2005647" y="2204085"/>
                  </a:lnTo>
                  <a:lnTo>
                    <a:pt x="2000885" y="2210435"/>
                  </a:lnTo>
                  <a:lnTo>
                    <a:pt x="1996122" y="2216785"/>
                  </a:lnTo>
                  <a:lnTo>
                    <a:pt x="1991042" y="2222500"/>
                  </a:lnTo>
                  <a:lnTo>
                    <a:pt x="1985645" y="2228533"/>
                  </a:lnTo>
                  <a:lnTo>
                    <a:pt x="1979612" y="2233930"/>
                  </a:lnTo>
                  <a:lnTo>
                    <a:pt x="1973897" y="2239010"/>
                  </a:lnTo>
                  <a:lnTo>
                    <a:pt x="1967865" y="2243773"/>
                  </a:lnTo>
                  <a:lnTo>
                    <a:pt x="1961197" y="2248535"/>
                  </a:lnTo>
                  <a:lnTo>
                    <a:pt x="1954530" y="2252980"/>
                  </a:lnTo>
                  <a:lnTo>
                    <a:pt x="1947545" y="2256790"/>
                  </a:lnTo>
                  <a:lnTo>
                    <a:pt x="1940242" y="2260600"/>
                  </a:lnTo>
                  <a:lnTo>
                    <a:pt x="1933257" y="2263775"/>
                  </a:lnTo>
                  <a:lnTo>
                    <a:pt x="1925955" y="2266633"/>
                  </a:lnTo>
                  <a:lnTo>
                    <a:pt x="1918017" y="2269173"/>
                  </a:lnTo>
                  <a:lnTo>
                    <a:pt x="1910080" y="2271395"/>
                  </a:lnTo>
                  <a:lnTo>
                    <a:pt x="1902460" y="2273300"/>
                  </a:lnTo>
                  <a:lnTo>
                    <a:pt x="1894522" y="2274888"/>
                  </a:lnTo>
                  <a:lnTo>
                    <a:pt x="1885950" y="2275840"/>
                  </a:lnTo>
                  <a:lnTo>
                    <a:pt x="1877695" y="2276475"/>
                  </a:lnTo>
                  <a:lnTo>
                    <a:pt x="1869440" y="2276475"/>
                  </a:lnTo>
                  <a:lnTo>
                    <a:pt x="480377" y="2276475"/>
                  </a:lnTo>
                  <a:lnTo>
                    <a:pt x="471805" y="2276475"/>
                  </a:lnTo>
                  <a:lnTo>
                    <a:pt x="463550" y="2275840"/>
                  </a:lnTo>
                  <a:lnTo>
                    <a:pt x="455295" y="2274888"/>
                  </a:lnTo>
                  <a:lnTo>
                    <a:pt x="447040" y="2273300"/>
                  </a:lnTo>
                  <a:lnTo>
                    <a:pt x="439102" y="2271395"/>
                  </a:lnTo>
                  <a:lnTo>
                    <a:pt x="431482" y="2269173"/>
                  </a:lnTo>
                  <a:lnTo>
                    <a:pt x="423862" y="2266633"/>
                  </a:lnTo>
                  <a:lnTo>
                    <a:pt x="416242" y="2263775"/>
                  </a:lnTo>
                  <a:lnTo>
                    <a:pt x="408940" y="2260600"/>
                  </a:lnTo>
                  <a:lnTo>
                    <a:pt x="401955" y="2256790"/>
                  </a:lnTo>
                  <a:lnTo>
                    <a:pt x="394970" y="2252980"/>
                  </a:lnTo>
                  <a:lnTo>
                    <a:pt x="388620" y="2248535"/>
                  </a:lnTo>
                  <a:lnTo>
                    <a:pt x="381952" y="2243773"/>
                  </a:lnTo>
                  <a:lnTo>
                    <a:pt x="375602" y="2239010"/>
                  </a:lnTo>
                  <a:lnTo>
                    <a:pt x="369887" y="2233930"/>
                  </a:lnTo>
                  <a:lnTo>
                    <a:pt x="364172" y="2228533"/>
                  </a:lnTo>
                  <a:lnTo>
                    <a:pt x="358457" y="2222500"/>
                  </a:lnTo>
                  <a:lnTo>
                    <a:pt x="353377" y="2216785"/>
                  </a:lnTo>
                  <a:lnTo>
                    <a:pt x="348297" y="2210435"/>
                  </a:lnTo>
                  <a:lnTo>
                    <a:pt x="343852" y="2204085"/>
                  </a:lnTo>
                  <a:lnTo>
                    <a:pt x="339725" y="2197418"/>
                  </a:lnTo>
                  <a:lnTo>
                    <a:pt x="335597" y="2190433"/>
                  </a:lnTo>
                  <a:lnTo>
                    <a:pt x="332105" y="2183130"/>
                  </a:lnTo>
                  <a:lnTo>
                    <a:pt x="328612" y="2175828"/>
                  </a:lnTo>
                  <a:lnTo>
                    <a:pt x="325755" y="2168525"/>
                  </a:lnTo>
                  <a:lnTo>
                    <a:pt x="323215" y="2160905"/>
                  </a:lnTo>
                  <a:lnTo>
                    <a:pt x="320992" y="2153285"/>
                  </a:lnTo>
                  <a:lnTo>
                    <a:pt x="319087" y="2145348"/>
                  </a:lnTo>
                  <a:lnTo>
                    <a:pt x="317817" y="2137410"/>
                  </a:lnTo>
                  <a:lnTo>
                    <a:pt x="316547" y="2128838"/>
                  </a:lnTo>
                  <a:lnTo>
                    <a:pt x="315912" y="2120583"/>
                  </a:lnTo>
                  <a:lnTo>
                    <a:pt x="315912" y="2112328"/>
                  </a:lnTo>
                  <a:lnTo>
                    <a:pt x="456565" y="2112328"/>
                  </a:lnTo>
                  <a:lnTo>
                    <a:pt x="456882" y="2114868"/>
                  </a:lnTo>
                  <a:lnTo>
                    <a:pt x="457200" y="2116773"/>
                  </a:lnTo>
                  <a:lnTo>
                    <a:pt x="457835" y="2118995"/>
                  </a:lnTo>
                  <a:lnTo>
                    <a:pt x="458470" y="2121218"/>
                  </a:lnTo>
                  <a:lnTo>
                    <a:pt x="459422" y="2123440"/>
                  </a:lnTo>
                  <a:lnTo>
                    <a:pt x="460692" y="2125345"/>
                  </a:lnTo>
                  <a:lnTo>
                    <a:pt x="463550" y="2128838"/>
                  </a:lnTo>
                  <a:lnTo>
                    <a:pt x="467042" y="2132013"/>
                  </a:lnTo>
                  <a:lnTo>
                    <a:pt x="468947" y="2132965"/>
                  </a:lnTo>
                  <a:lnTo>
                    <a:pt x="471170" y="2133918"/>
                  </a:lnTo>
                  <a:lnTo>
                    <a:pt x="473392" y="2134870"/>
                  </a:lnTo>
                  <a:lnTo>
                    <a:pt x="475615" y="2135188"/>
                  </a:lnTo>
                  <a:lnTo>
                    <a:pt x="477837" y="2135505"/>
                  </a:lnTo>
                  <a:lnTo>
                    <a:pt x="480377" y="2135823"/>
                  </a:lnTo>
                  <a:lnTo>
                    <a:pt x="1869440" y="2135823"/>
                  </a:lnTo>
                  <a:lnTo>
                    <a:pt x="1871980" y="2135505"/>
                  </a:lnTo>
                  <a:lnTo>
                    <a:pt x="1874202" y="2135188"/>
                  </a:lnTo>
                  <a:lnTo>
                    <a:pt x="1876107" y="2134870"/>
                  </a:lnTo>
                  <a:lnTo>
                    <a:pt x="1878330" y="2133918"/>
                  </a:lnTo>
                  <a:lnTo>
                    <a:pt x="1880552" y="2132965"/>
                  </a:lnTo>
                  <a:lnTo>
                    <a:pt x="1882457" y="2132013"/>
                  </a:lnTo>
                  <a:lnTo>
                    <a:pt x="1885950" y="2128838"/>
                  </a:lnTo>
                  <a:lnTo>
                    <a:pt x="1888490" y="2125345"/>
                  </a:lnTo>
                  <a:lnTo>
                    <a:pt x="1890077" y="2123440"/>
                  </a:lnTo>
                  <a:lnTo>
                    <a:pt x="1890712" y="2121218"/>
                  </a:lnTo>
                  <a:lnTo>
                    <a:pt x="1891982" y="2118995"/>
                  </a:lnTo>
                  <a:lnTo>
                    <a:pt x="1892300" y="2116773"/>
                  </a:lnTo>
                  <a:lnTo>
                    <a:pt x="1892617" y="2114868"/>
                  </a:lnTo>
                  <a:lnTo>
                    <a:pt x="1892617" y="2112328"/>
                  </a:lnTo>
                  <a:lnTo>
                    <a:pt x="1892617" y="440373"/>
                  </a:lnTo>
                  <a:lnTo>
                    <a:pt x="1892617" y="438468"/>
                  </a:lnTo>
                  <a:lnTo>
                    <a:pt x="1892300" y="435928"/>
                  </a:lnTo>
                  <a:lnTo>
                    <a:pt x="1891982" y="433705"/>
                  </a:lnTo>
                  <a:lnTo>
                    <a:pt x="1890712" y="431483"/>
                  </a:lnTo>
                  <a:lnTo>
                    <a:pt x="1890077" y="429578"/>
                  </a:lnTo>
                  <a:lnTo>
                    <a:pt x="1888490" y="427355"/>
                  </a:lnTo>
                  <a:lnTo>
                    <a:pt x="1885950" y="424180"/>
                  </a:lnTo>
                  <a:lnTo>
                    <a:pt x="1882457" y="421323"/>
                  </a:lnTo>
                  <a:lnTo>
                    <a:pt x="1880552" y="420053"/>
                  </a:lnTo>
                  <a:lnTo>
                    <a:pt x="1878330" y="419100"/>
                  </a:lnTo>
                  <a:lnTo>
                    <a:pt x="1876107" y="418148"/>
                  </a:lnTo>
                  <a:lnTo>
                    <a:pt x="1874202" y="417513"/>
                  </a:lnTo>
                  <a:lnTo>
                    <a:pt x="1871980" y="417195"/>
                  </a:lnTo>
                  <a:lnTo>
                    <a:pt x="1869440" y="417195"/>
                  </a:lnTo>
                  <a:lnTo>
                    <a:pt x="1869440" y="276225"/>
                  </a:lnTo>
                  <a:close/>
                  <a:moveTo>
                    <a:pt x="589072" y="140970"/>
                  </a:moveTo>
                  <a:lnTo>
                    <a:pt x="589072" y="424815"/>
                  </a:lnTo>
                  <a:lnTo>
                    <a:pt x="588754" y="433070"/>
                  </a:lnTo>
                  <a:lnTo>
                    <a:pt x="588436" y="441643"/>
                  </a:lnTo>
                  <a:lnTo>
                    <a:pt x="587166" y="449580"/>
                  </a:lnTo>
                  <a:lnTo>
                    <a:pt x="585896" y="458153"/>
                  </a:lnTo>
                  <a:lnTo>
                    <a:pt x="583991" y="465773"/>
                  </a:lnTo>
                  <a:lnTo>
                    <a:pt x="581768" y="473710"/>
                  </a:lnTo>
                  <a:lnTo>
                    <a:pt x="579227" y="481330"/>
                  </a:lnTo>
                  <a:lnTo>
                    <a:pt x="576052" y="488633"/>
                  </a:lnTo>
                  <a:lnTo>
                    <a:pt x="572876" y="495935"/>
                  </a:lnTo>
                  <a:lnTo>
                    <a:pt x="569065" y="503238"/>
                  </a:lnTo>
                  <a:lnTo>
                    <a:pt x="565572" y="509905"/>
                  </a:lnTo>
                  <a:lnTo>
                    <a:pt x="561126" y="516573"/>
                  </a:lnTo>
                  <a:lnTo>
                    <a:pt x="556363" y="522923"/>
                  </a:lnTo>
                  <a:lnTo>
                    <a:pt x="551600" y="528955"/>
                  </a:lnTo>
                  <a:lnTo>
                    <a:pt x="546519" y="535305"/>
                  </a:lnTo>
                  <a:lnTo>
                    <a:pt x="541120" y="541020"/>
                  </a:lnTo>
                  <a:lnTo>
                    <a:pt x="535087" y="546100"/>
                  </a:lnTo>
                  <a:lnTo>
                    <a:pt x="529371" y="551815"/>
                  </a:lnTo>
                  <a:lnTo>
                    <a:pt x="522702" y="556260"/>
                  </a:lnTo>
                  <a:lnTo>
                    <a:pt x="516668" y="561023"/>
                  </a:lnTo>
                  <a:lnTo>
                    <a:pt x="509682" y="565150"/>
                  </a:lnTo>
                  <a:lnTo>
                    <a:pt x="503013" y="569278"/>
                  </a:lnTo>
                  <a:lnTo>
                    <a:pt x="495709" y="572770"/>
                  </a:lnTo>
                  <a:lnTo>
                    <a:pt x="488406" y="575945"/>
                  </a:lnTo>
                  <a:lnTo>
                    <a:pt x="481102" y="579120"/>
                  </a:lnTo>
                  <a:lnTo>
                    <a:pt x="473480" y="581978"/>
                  </a:lnTo>
                  <a:lnTo>
                    <a:pt x="465541" y="584200"/>
                  </a:lnTo>
                  <a:lnTo>
                    <a:pt x="457602" y="585788"/>
                  </a:lnTo>
                  <a:lnTo>
                    <a:pt x="449663" y="587375"/>
                  </a:lnTo>
                  <a:lnTo>
                    <a:pt x="441407" y="588328"/>
                  </a:lnTo>
                  <a:lnTo>
                    <a:pt x="433150" y="588963"/>
                  </a:lnTo>
                  <a:lnTo>
                    <a:pt x="424576" y="589280"/>
                  </a:lnTo>
                  <a:lnTo>
                    <a:pt x="140678" y="589280"/>
                  </a:lnTo>
                  <a:lnTo>
                    <a:pt x="140678" y="1836103"/>
                  </a:lnTo>
                  <a:lnTo>
                    <a:pt x="140678" y="1838643"/>
                  </a:lnTo>
                  <a:lnTo>
                    <a:pt x="140996" y="1840548"/>
                  </a:lnTo>
                  <a:lnTo>
                    <a:pt x="141948" y="1842770"/>
                  </a:lnTo>
                  <a:lnTo>
                    <a:pt x="142584" y="1844993"/>
                  </a:lnTo>
                  <a:lnTo>
                    <a:pt x="143536" y="1847215"/>
                  </a:lnTo>
                  <a:lnTo>
                    <a:pt x="144807" y="1849120"/>
                  </a:lnTo>
                  <a:lnTo>
                    <a:pt x="147665" y="1852613"/>
                  </a:lnTo>
                  <a:lnTo>
                    <a:pt x="151475" y="1855470"/>
                  </a:lnTo>
                  <a:lnTo>
                    <a:pt x="153063" y="1856740"/>
                  </a:lnTo>
                  <a:lnTo>
                    <a:pt x="155286" y="1857693"/>
                  </a:lnTo>
                  <a:lnTo>
                    <a:pt x="157191" y="1858645"/>
                  </a:lnTo>
                  <a:lnTo>
                    <a:pt x="159732" y="1858963"/>
                  </a:lnTo>
                  <a:lnTo>
                    <a:pt x="161955" y="1859280"/>
                  </a:lnTo>
                  <a:lnTo>
                    <a:pt x="164495" y="1859598"/>
                  </a:lnTo>
                  <a:lnTo>
                    <a:pt x="1553180" y="1859598"/>
                  </a:lnTo>
                  <a:lnTo>
                    <a:pt x="1556038" y="1859280"/>
                  </a:lnTo>
                  <a:lnTo>
                    <a:pt x="1557943" y="1858963"/>
                  </a:lnTo>
                  <a:lnTo>
                    <a:pt x="1560484" y="1858645"/>
                  </a:lnTo>
                  <a:lnTo>
                    <a:pt x="1562389" y="1857693"/>
                  </a:lnTo>
                  <a:lnTo>
                    <a:pt x="1564612" y="1856740"/>
                  </a:lnTo>
                  <a:lnTo>
                    <a:pt x="1566517" y="1855470"/>
                  </a:lnTo>
                  <a:lnTo>
                    <a:pt x="1570010" y="1852613"/>
                  </a:lnTo>
                  <a:lnTo>
                    <a:pt x="1572868" y="1849120"/>
                  </a:lnTo>
                  <a:lnTo>
                    <a:pt x="1574139" y="1847215"/>
                  </a:lnTo>
                  <a:lnTo>
                    <a:pt x="1575091" y="1844993"/>
                  </a:lnTo>
                  <a:lnTo>
                    <a:pt x="1576044" y="1842770"/>
                  </a:lnTo>
                  <a:lnTo>
                    <a:pt x="1576679" y="1840548"/>
                  </a:lnTo>
                  <a:lnTo>
                    <a:pt x="1576997" y="1838643"/>
                  </a:lnTo>
                  <a:lnTo>
                    <a:pt x="1576997" y="1836103"/>
                  </a:lnTo>
                  <a:lnTo>
                    <a:pt x="1576997" y="164782"/>
                  </a:lnTo>
                  <a:lnTo>
                    <a:pt x="1576997" y="161925"/>
                  </a:lnTo>
                  <a:lnTo>
                    <a:pt x="1576679" y="160020"/>
                  </a:lnTo>
                  <a:lnTo>
                    <a:pt x="1576044" y="157480"/>
                  </a:lnTo>
                  <a:lnTo>
                    <a:pt x="1575091" y="155257"/>
                  </a:lnTo>
                  <a:lnTo>
                    <a:pt x="1574139" y="153352"/>
                  </a:lnTo>
                  <a:lnTo>
                    <a:pt x="1572868" y="151447"/>
                  </a:lnTo>
                  <a:lnTo>
                    <a:pt x="1570010" y="147955"/>
                  </a:lnTo>
                  <a:lnTo>
                    <a:pt x="1566517" y="145097"/>
                  </a:lnTo>
                  <a:lnTo>
                    <a:pt x="1564612" y="143827"/>
                  </a:lnTo>
                  <a:lnTo>
                    <a:pt x="1562389" y="142875"/>
                  </a:lnTo>
                  <a:lnTo>
                    <a:pt x="1560484" y="141922"/>
                  </a:lnTo>
                  <a:lnTo>
                    <a:pt x="1557943" y="141287"/>
                  </a:lnTo>
                  <a:lnTo>
                    <a:pt x="1556038" y="140970"/>
                  </a:lnTo>
                  <a:lnTo>
                    <a:pt x="1553180" y="140970"/>
                  </a:lnTo>
                  <a:lnTo>
                    <a:pt x="589072" y="140970"/>
                  </a:lnTo>
                  <a:close/>
                  <a:moveTo>
                    <a:pt x="489358" y="0"/>
                  </a:moveTo>
                  <a:lnTo>
                    <a:pt x="1553180" y="0"/>
                  </a:lnTo>
                  <a:lnTo>
                    <a:pt x="1562071" y="317"/>
                  </a:lnTo>
                  <a:lnTo>
                    <a:pt x="1570010" y="952"/>
                  </a:lnTo>
                  <a:lnTo>
                    <a:pt x="1578584" y="2222"/>
                  </a:lnTo>
                  <a:lnTo>
                    <a:pt x="1586523" y="3492"/>
                  </a:lnTo>
                  <a:lnTo>
                    <a:pt x="1594462" y="5397"/>
                  </a:lnTo>
                  <a:lnTo>
                    <a:pt x="1602084" y="7620"/>
                  </a:lnTo>
                  <a:lnTo>
                    <a:pt x="1609705" y="10160"/>
                  </a:lnTo>
                  <a:lnTo>
                    <a:pt x="1617644" y="13017"/>
                  </a:lnTo>
                  <a:lnTo>
                    <a:pt x="1624630" y="16192"/>
                  </a:lnTo>
                  <a:lnTo>
                    <a:pt x="1631617" y="20002"/>
                  </a:lnTo>
                  <a:lnTo>
                    <a:pt x="1638603" y="23812"/>
                  </a:lnTo>
                  <a:lnTo>
                    <a:pt x="1645589" y="28257"/>
                  </a:lnTo>
                  <a:lnTo>
                    <a:pt x="1651623" y="32702"/>
                  </a:lnTo>
                  <a:lnTo>
                    <a:pt x="1657974" y="37782"/>
                  </a:lnTo>
                  <a:lnTo>
                    <a:pt x="1664008" y="42862"/>
                  </a:lnTo>
                  <a:lnTo>
                    <a:pt x="1669724" y="48260"/>
                  </a:lnTo>
                  <a:lnTo>
                    <a:pt x="1675122" y="53975"/>
                  </a:lnTo>
                  <a:lnTo>
                    <a:pt x="1680203" y="60007"/>
                  </a:lnTo>
                  <a:lnTo>
                    <a:pt x="1685284" y="66357"/>
                  </a:lnTo>
                  <a:lnTo>
                    <a:pt x="1689730" y="72390"/>
                  </a:lnTo>
                  <a:lnTo>
                    <a:pt x="1694176" y="79375"/>
                  </a:lnTo>
                  <a:lnTo>
                    <a:pt x="1697987" y="86360"/>
                  </a:lnTo>
                  <a:lnTo>
                    <a:pt x="1701797" y="93345"/>
                  </a:lnTo>
                  <a:lnTo>
                    <a:pt x="1704973" y="100647"/>
                  </a:lnTo>
                  <a:lnTo>
                    <a:pt x="1707831" y="108267"/>
                  </a:lnTo>
                  <a:lnTo>
                    <a:pt x="1710371" y="115570"/>
                  </a:lnTo>
                  <a:lnTo>
                    <a:pt x="1712594" y="123507"/>
                  </a:lnTo>
                  <a:lnTo>
                    <a:pt x="1714500" y="131445"/>
                  </a:lnTo>
                  <a:lnTo>
                    <a:pt x="1715770" y="139382"/>
                  </a:lnTo>
                  <a:lnTo>
                    <a:pt x="1717040" y="147637"/>
                  </a:lnTo>
                  <a:lnTo>
                    <a:pt x="1717675" y="155892"/>
                  </a:lnTo>
                  <a:lnTo>
                    <a:pt x="1717675" y="164782"/>
                  </a:lnTo>
                  <a:lnTo>
                    <a:pt x="1717675" y="1836103"/>
                  </a:lnTo>
                  <a:lnTo>
                    <a:pt x="1717675" y="1844358"/>
                  </a:lnTo>
                  <a:lnTo>
                    <a:pt x="1717040" y="1852613"/>
                  </a:lnTo>
                  <a:lnTo>
                    <a:pt x="1715770" y="1861185"/>
                  </a:lnTo>
                  <a:lnTo>
                    <a:pt x="1714500" y="1869123"/>
                  </a:lnTo>
                  <a:lnTo>
                    <a:pt x="1712594" y="1877060"/>
                  </a:lnTo>
                  <a:lnTo>
                    <a:pt x="1710371" y="1884680"/>
                  </a:lnTo>
                  <a:lnTo>
                    <a:pt x="1707831" y="1892300"/>
                  </a:lnTo>
                  <a:lnTo>
                    <a:pt x="1704973" y="1900238"/>
                  </a:lnTo>
                  <a:lnTo>
                    <a:pt x="1701797" y="1907223"/>
                  </a:lnTo>
                  <a:lnTo>
                    <a:pt x="1697987" y="1914208"/>
                  </a:lnTo>
                  <a:lnTo>
                    <a:pt x="1694176" y="1921193"/>
                  </a:lnTo>
                  <a:lnTo>
                    <a:pt x="1689730" y="1927860"/>
                  </a:lnTo>
                  <a:lnTo>
                    <a:pt x="1685284" y="1934210"/>
                  </a:lnTo>
                  <a:lnTo>
                    <a:pt x="1680203" y="1940560"/>
                  </a:lnTo>
                  <a:lnTo>
                    <a:pt x="1675122" y="1946275"/>
                  </a:lnTo>
                  <a:lnTo>
                    <a:pt x="1669724" y="1952308"/>
                  </a:lnTo>
                  <a:lnTo>
                    <a:pt x="1664008" y="1957705"/>
                  </a:lnTo>
                  <a:lnTo>
                    <a:pt x="1657974" y="1962785"/>
                  </a:lnTo>
                  <a:lnTo>
                    <a:pt x="1651623" y="1967865"/>
                  </a:lnTo>
                  <a:lnTo>
                    <a:pt x="1645589" y="1972310"/>
                  </a:lnTo>
                  <a:lnTo>
                    <a:pt x="1638603" y="1976755"/>
                  </a:lnTo>
                  <a:lnTo>
                    <a:pt x="1631617" y="1980565"/>
                  </a:lnTo>
                  <a:lnTo>
                    <a:pt x="1624630" y="1984375"/>
                  </a:lnTo>
                  <a:lnTo>
                    <a:pt x="1617644" y="1987550"/>
                  </a:lnTo>
                  <a:lnTo>
                    <a:pt x="1609705" y="1990408"/>
                  </a:lnTo>
                  <a:lnTo>
                    <a:pt x="1602084" y="1992948"/>
                  </a:lnTo>
                  <a:lnTo>
                    <a:pt x="1594462" y="1995170"/>
                  </a:lnTo>
                  <a:lnTo>
                    <a:pt x="1586523" y="1997075"/>
                  </a:lnTo>
                  <a:lnTo>
                    <a:pt x="1578584" y="1998345"/>
                  </a:lnTo>
                  <a:lnTo>
                    <a:pt x="1570010" y="1999615"/>
                  </a:lnTo>
                  <a:lnTo>
                    <a:pt x="1562071" y="2000250"/>
                  </a:lnTo>
                  <a:lnTo>
                    <a:pt x="1553180" y="2000250"/>
                  </a:lnTo>
                  <a:lnTo>
                    <a:pt x="164495" y="2000250"/>
                  </a:lnTo>
                  <a:lnTo>
                    <a:pt x="155604" y="2000250"/>
                  </a:lnTo>
                  <a:lnTo>
                    <a:pt x="147665" y="1999615"/>
                  </a:lnTo>
                  <a:lnTo>
                    <a:pt x="139408" y="1998345"/>
                  </a:lnTo>
                  <a:lnTo>
                    <a:pt x="131152" y="1997075"/>
                  </a:lnTo>
                  <a:lnTo>
                    <a:pt x="123213" y="1995170"/>
                  </a:lnTo>
                  <a:lnTo>
                    <a:pt x="115591" y="1992948"/>
                  </a:lnTo>
                  <a:lnTo>
                    <a:pt x="107970" y="1990408"/>
                  </a:lnTo>
                  <a:lnTo>
                    <a:pt x="100348" y="1987550"/>
                  </a:lnTo>
                  <a:lnTo>
                    <a:pt x="93044" y="1984375"/>
                  </a:lnTo>
                  <a:lnTo>
                    <a:pt x="86058" y="1980565"/>
                  </a:lnTo>
                  <a:lnTo>
                    <a:pt x="79072" y="1976755"/>
                  </a:lnTo>
                  <a:lnTo>
                    <a:pt x="72721" y="1972310"/>
                  </a:lnTo>
                  <a:lnTo>
                    <a:pt x="66052" y="1967865"/>
                  </a:lnTo>
                  <a:lnTo>
                    <a:pt x="59701" y="1962785"/>
                  </a:lnTo>
                  <a:lnTo>
                    <a:pt x="53667" y="1957705"/>
                  </a:lnTo>
                  <a:lnTo>
                    <a:pt x="48269" y="1952308"/>
                  </a:lnTo>
                  <a:lnTo>
                    <a:pt x="42553" y="1946275"/>
                  </a:lnTo>
                  <a:lnTo>
                    <a:pt x="37472" y="1940560"/>
                  </a:lnTo>
                  <a:lnTo>
                    <a:pt x="32391" y="1934210"/>
                  </a:lnTo>
                  <a:lnTo>
                    <a:pt x="27945" y="1927860"/>
                  </a:lnTo>
                  <a:lnTo>
                    <a:pt x="23817" y="1921193"/>
                  </a:lnTo>
                  <a:lnTo>
                    <a:pt x="19688" y="1914208"/>
                  </a:lnTo>
                  <a:lnTo>
                    <a:pt x="16195" y="1907223"/>
                  </a:lnTo>
                  <a:lnTo>
                    <a:pt x="12702" y="1900238"/>
                  </a:lnTo>
                  <a:lnTo>
                    <a:pt x="9844" y="1892300"/>
                  </a:lnTo>
                  <a:lnTo>
                    <a:pt x="7304" y="1884680"/>
                  </a:lnTo>
                  <a:lnTo>
                    <a:pt x="5081" y="1877060"/>
                  </a:lnTo>
                  <a:lnTo>
                    <a:pt x="3175" y="1869123"/>
                  </a:lnTo>
                  <a:lnTo>
                    <a:pt x="1905" y="1861185"/>
                  </a:lnTo>
                  <a:lnTo>
                    <a:pt x="635" y="1852613"/>
                  </a:lnTo>
                  <a:lnTo>
                    <a:pt x="0" y="1844358"/>
                  </a:lnTo>
                  <a:lnTo>
                    <a:pt x="0" y="1836103"/>
                  </a:lnTo>
                  <a:lnTo>
                    <a:pt x="0" y="489585"/>
                  </a:lnTo>
                  <a:lnTo>
                    <a:pt x="48935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178000" y="2409123"/>
              <a:ext cx="0" cy="1440000"/>
            </a:xfrm>
            <a:prstGeom prst="line">
              <a:avLst/>
            </a:prstGeom>
            <a:ln w="317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28000" y="2409123"/>
              <a:ext cx="0" cy="1440000"/>
            </a:xfrm>
            <a:prstGeom prst="line">
              <a:avLst/>
            </a:prstGeom>
            <a:ln w="317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894000" y="2409123"/>
              <a:ext cx="0" cy="1440000"/>
            </a:xfrm>
            <a:prstGeom prst="line">
              <a:avLst/>
            </a:prstGeom>
            <a:ln w="317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7624800" y="2484000"/>
              <a:ext cx="1029101" cy="813114"/>
            </a:xfrm>
            <a:custGeom>
              <a:avLst/>
              <a:gdLst/>
              <a:ahLst/>
              <a:cxnLst/>
              <a:rect l="0" t="0" r="r" b="b"/>
              <a:pathLst>
                <a:path w="1978026" h="1543050">
                  <a:moveTo>
                    <a:pt x="617079" y="488950"/>
                  </a:moveTo>
                  <a:lnTo>
                    <a:pt x="622366" y="496097"/>
                  </a:lnTo>
                  <a:lnTo>
                    <a:pt x="627653" y="502980"/>
                  </a:lnTo>
                  <a:lnTo>
                    <a:pt x="633468" y="509598"/>
                  </a:lnTo>
                  <a:lnTo>
                    <a:pt x="639548" y="515422"/>
                  </a:lnTo>
                  <a:lnTo>
                    <a:pt x="646157" y="521246"/>
                  </a:lnTo>
                  <a:lnTo>
                    <a:pt x="653030" y="526540"/>
                  </a:lnTo>
                  <a:lnTo>
                    <a:pt x="660431" y="531569"/>
                  </a:lnTo>
                  <a:lnTo>
                    <a:pt x="667833" y="536070"/>
                  </a:lnTo>
                  <a:lnTo>
                    <a:pt x="675763" y="540040"/>
                  </a:lnTo>
                  <a:lnTo>
                    <a:pt x="683694" y="543482"/>
                  </a:lnTo>
                  <a:lnTo>
                    <a:pt x="691888" y="546394"/>
                  </a:lnTo>
                  <a:lnTo>
                    <a:pt x="700612" y="549041"/>
                  </a:lnTo>
                  <a:lnTo>
                    <a:pt x="709071" y="551158"/>
                  </a:lnTo>
                  <a:lnTo>
                    <a:pt x="718059" y="552482"/>
                  </a:lnTo>
                  <a:lnTo>
                    <a:pt x="727311" y="553541"/>
                  </a:lnTo>
                  <a:lnTo>
                    <a:pt x="736563" y="553806"/>
                  </a:lnTo>
                  <a:lnTo>
                    <a:pt x="745815" y="553541"/>
                  </a:lnTo>
                  <a:lnTo>
                    <a:pt x="755067" y="552482"/>
                  </a:lnTo>
                  <a:lnTo>
                    <a:pt x="764055" y="551158"/>
                  </a:lnTo>
                  <a:lnTo>
                    <a:pt x="772778" y="549041"/>
                  </a:lnTo>
                  <a:lnTo>
                    <a:pt x="781237" y="546394"/>
                  </a:lnTo>
                  <a:lnTo>
                    <a:pt x="789432" y="543482"/>
                  </a:lnTo>
                  <a:lnTo>
                    <a:pt x="797626" y="540040"/>
                  </a:lnTo>
                  <a:lnTo>
                    <a:pt x="805292" y="536070"/>
                  </a:lnTo>
                  <a:lnTo>
                    <a:pt x="812958" y="531569"/>
                  </a:lnTo>
                  <a:lnTo>
                    <a:pt x="820096" y="526540"/>
                  </a:lnTo>
                  <a:lnTo>
                    <a:pt x="826969" y="521246"/>
                  </a:lnTo>
                  <a:lnTo>
                    <a:pt x="833577" y="515422"/>
                  </a:lnTo>
                  <a:lnTo>
                    <a:pt x="839657" y="509598"/>
                  </a:lnTo>
                  <a:lnTo>
                    <a:pt x="845473" y="502980"/>
                  </a:lnTo>
                  <a:lnTo>
                    <a:pt x="851024" y="496097"/>
                  </a:lnTo>
                  <a:lnTo>
                    <a:pt x="855782" y="488950"/>
                  </a:lnTo>
                  <a:lnTo>
                    <a:pt x="861598" y="497156"/>
                  </a:lnTo>
                  <a:lnTo>
                    <a:pt x="867678" y="504568"/>
                  </a:lnTo>
                  <a:lnTo>
                    <a:pt x="874286" y="511716"/>
                  </a:lnTo>
                  <a:lnTo>
                    <a:pt x="881424" y="518334"/>
                  </a:lnTo>
                  <a:lnTo>
                    <a:pt x="889090" y="524422"/>
                  </a:lnTo>
                  <a:lnTo>
                    <a:pt x="897020" y="529981"/>
                  </a:lnTo>
                  <a:lnTo>
                    <a:pt x="905215" y="535275"/>
                  </a:lnTo>
                  <a:lnTo>
                    <a:pt x="914202" y="539776"/>
                  </a:lnTo>
                  <a:lnTo>
                    <a:pt x="911823" y="549570"/>
                  </a:lnTo>
                  <a:lnTo>
                    <a:pt x="910502" y="560159"/>
                  </a:lnTo>
                  <a:lnTo>
                    <a:pt x="909180" y="570483"/>
                  </a:lnTo>
                  <a:lnTo>
                    <a:pt x="908915" y="581071"/>
                  </a:lnTo>
                  <a:lnTo>
                    <a:pt x="909180" y="590072"/>
                  </a:lnTo>
                  <a:lnTo>
                    <a:pt x="909973" y="599337"/>
                  </a:lnTo>
                  <a:lnTo>
                    <a:pt x="911030" y="608337"/>
                  </a:lnTo>
                  <a:lnTo>
                    <a:pt x="912616" y="617073"/>
                  </a:lnTo>
                  <a:lnTo>
                    <a:pt x="914731" y="625808"/>
                  </a:lnTo>
                  <a:lnTo>
                    <a:pt x="917110" y="634015"/>
                  </a:lnTo>
                  <a:lnTo>
                    <a:pt x="920018" y="642486"/>
                  </a:lnTo>
                  <a:lnTo>
                    <a:pt x="923190" y="650692"/>
                  </a:lnTo>
                  <a:lnTo>
                    <a:pt x="926627" y="658369"/>
                  </a:lnTo>
                  <a:lnTo>
                    <a:pt x="930592" y="666310"/>
                  </a:lnTo>
                  <a:lnTo>
                    <a:pt x="935086" y="673722"/>
                  </a:lnTo>
                  <a:lnTo>
                    <a:pt x="939579" y="680869"/>
                  </a:lnTo>
                  <a:lnTo>
                    <a:pt x="944602" y="688017"/>
                  </a:lnTo>
                  <a:lnTo>
                    <a:pt x="949625" y="694635"/>
                  </a:lnTo>
                  <a:lnTo>
                    <a:pt x="955440" y="701253"/>
                  </a:lnTo>
                  <a:lnTo>
                    <a:pt x="961256" y="707341"/>
                  </a:lnTo>
                  <a:lnTo>
                    <a:pt x="967600" y="713429"/>
                  </a:lnTo>
                  <a:lnTo>
                    <a:pt x="973945" y="718724"/>
                  </a:lnTo>
                  <a:lnTo>
                    <a:pt x="980818" y="724018"/>
                  </a:lnTo>
                  <a:lnTo>
                    <a:pt x="987690" y="729312"/>
                  </a:lnTo>
                  <a:lnTo>
                    <a:pt x="995092" y="733813"/>
                  </a:lnTo>
                  <a:lnTo>
                    <a:pt x="1002494" y="738048"/>
                  </a:lnTo>
                  <a:lnTo>
                    <a:pt x="1010160" y="742019"/>
                  </a:lnTo>
                  <a:lnTo>
                    <a:pt x="1018090" y="745460"/>
                  </a:lnTo>
                  <a:lnTo>
                    <a:pt x="1026285" y="748901"/>
                  </a:lnTo>
                  <a:lnTo>
                    <a:pt x="1034215" y="751549"/>
                  </a:lnTo>
                  <a:lnTo>
                    <a:pt x="1042939" y="754196"/>
                  </a:lnTo>
                  <a:lnTo>
                    <a:pt x="1051398" y="756049"/>
                  </a:lnTo>
                  <a:lnTo>
                    <a:pt x="1060385" y="757637"/>
                  </a:lnTo>
                  <a:lnTo>
                    <a:pt x="1069109" y="758696"/>
                  </a:lnTo>
                  <a:lnTo>
                    <a:pt x="1078096" y="759225"/>
                  </a:lnTo>
                  <a:lnTo>
                    <a:pt x="1087348" y="759490"/>
                  </a:lnTo>
                  <a:lnTo>
                    <a:pt x="1281113" y="759490"/>
                  </a:lnTo>
                  <a:lnTo>
                    <a:pt x="1280056" y="772196"/>
                  </a:lnTo>
                  <a:lnTo>
                    <a:pt x="1278205" y="785697"/>
                  </a:lnTo>
                  <a:lnTo>
                    <a:pt x="1276355" y="799727"/>
                  </a:lnTo>
                  <a:lnTo>
                    <a:pt x="1273447" y="814551"/>
                  </a:lnTo>
                  <a:lnTo>
                    <a:pt x="1270011" y="829905"/>
                  </a:lnTo>
                  <a:lnTo>
                    <a:pt x="1267632" y="837317"/>
                  </a:lnTo>
                  <a:lnTo>
                    <a:pt x="1265252" y="845258"/>
                  </a:lnTo>
                  <a:lnTo>
                    <a:pt x="1262873" y="852935"/>
                  </a:lnTo>
                  <a:lnTo>
                    <a:pt x="1259966" y="861141"/>
                  </a:lnTo>
                  <a:lnTo>
                    <a:pt x="1257322" y="868818"/>
                  </a:lnTo>
                  <a:lnTo>
                    <a:pt x="1254150" y="877024"/>
                  </a:lnTo>
                  <a:lnTo>
                    <a:pt x="1250449" y="884701"/>
                  </a:lnTo>
                  <a:lnTo>
                    <a:pt x="1246748" y="892642"/>
                  </a:lnTo>
                  <a:lnTo>
                    <a:pt x="1243048" y="900849"/>
                  </a:lnTo>
                  <a:lnTo>
                    <a:pt x="1238818" y="908525"/>
                  </a:lnTo>
                  <a:lnTo>
                    <a:pt x="1234060" y="916467"/>
                  </a:lnTo>
                  <a:lnTo>
                    <a:pt x="1229566" y="924144"/>
                  </a:lnTo>
                  <a:lnTo>
                    <a:pt x="1224279" y="931820"/>
                  </a:lnTo>
                  <a:lnTo>
                    <a:pt x="1218728" y="939497"/>
                  </a:lnTo>
                  <a:lnTo>
                    <a:pt x="1212912" y="946909"/>
                  </a:lnTo>
                  <a:lnTo>
                    <a:pt x="1207097" y="954321"/>
                  </a:lnTo>
                  <a:lnTo>
                    <a:pt x="1200488" y="961469"/>
                  </a:lnTo>
                  <a:lnTo>
                    <a:pt x="1193615" y="968616"/>
                  </a:lnTo>
                  <a:lnTo>
                    <a:pt x="1186478" y="975499"/>
                  </a:lnTo>
                  <a:lnTo>
                    <a:pt x="1179076" y="982381"/>
                  </a:lnTo>
                  <a:lnTo>
                    <a:pt x="1171146" y="988999"/>
                  </a:lnTo>
                  <a:lnTo>
                    <a:pt x="1162687" y="995352"/>
                  </a:lnTo>
                  <a:lnTo>
                    <a:pt x="1266574" y="1543050"/>
                  </a:lnTo>
                  <a:lnTo>
                    <a:pt x="417763" y="1543050"/>
                  </a:lnTo>
                  <a:lnTo>
                    <a:pt x="521122" y="995352"/>
                  </a:lnTo>
                  <a:lnTo>
                    <a:pt x="514513" y="990323"/>
                  </a:lnTo>
                  <a:lnTo>
                    <a:pt x="508433" y="985558"/>
                  </a:lnTo>
                  <a:lnTo>
                    <a:pt x="502353" y="980263"/>
                  </a:lnTo>
                  <a:lnTo>
                    <a:pt x="496538" y="974704"/>
                  </a:lnTo>
                  <a:lnTo>
                    <a:pt x="491251" y="969675"/>
                  </a:lnTo>
                  <a:lnTo>
                    <a:pt x="485700" y="964116"/>
                  </a:lnTo>
                  <a:lnTo>
                    <a:pt x="480677" y="958557"/>
                  </a:lnTo>
                  <a:lnTo>
                    <a:pt x="475919" y="952733"/>
                  </a:lnTo>
                  <a:lnTo>
                    <a:pt x="470896" y="946909"/>
                  </a:lnTo>
                  <a:lnTo>
                    <a:pt x="466667" y="941085"/>
                  </a:lnTo>
                  <a:lnTo>
                    <a:pt x="462173" y="935526"/>
                  </a:lnTo>
                  <a:lnTo>
                    <a:pt x="457943" y="929438"/>
                  </a:lnTo>
                  <a:lnTo>
                    <a:pt x="454242" y="923614"/>
                  </a:lnTo>
                  <a:lnTo>
                    <a:pt x="450542" y="917526"/>
                  </a:lnTo>
                  <a:lnTo>
                    <a:pt x="443404" y="905349"/>
                  </a:lnTo>
                  <a:lnTo>
                    <a:pt x="437060" y="892907"/>
                  </a:lnTo>
                  <a:lnTo>
                    <a:pt x="431509" y="880730"/>
                  </a:lnTo>
                  <a:lnTo>
                    <a:pt x="426486" y="868288"/>
                  </a:lnTo>
                  <a:lnTo>
                    <a:pt x="421992" y="855847"/>
                  </a:lnTo>
                  <a:lnTo>
                    <a:pt x="418027" y="843670"/>
                  </a:lnTo>
                  <a:lnTo>
                    <a:pt x="414591" y="832022"/>
                  </a:lnTo>
                  <a:lnTo>
                    <a:pt x="411683" y="820110"/>
                  </a:lnTo>
                  <a:lnTo>
                    <a:pt x="409568" y="808463"/>
                  </a:lnTo>
                  <a:lnTo>
                    <a:pt x="407454" y="797080"/>
                  </a:lnTo>
                  <a:lnTo>
                    <a:pt x="405603" y="786226"/>
                  </a:lnTo>
                  <a:lnTo>
                    <a:pt x="404281" y="775638"/>
                  </a:lnTo>
                  <a:lnTo>
                    <a:pt x="403488" y="765314"/>
                  </a:lnTo>
                  <a:lnTo>
                    <a:pt x="402431" y="755784"/>
                  </a:lnTo>
                  <a:lnTo>
                    <a:pt x="401902" y="746784"/>
                  </a:lnTo>
                  <a:lnTo>
                    <a:pt x="401638" y="730901"/>
                  </a:lnTo>
                  <a:lnTo>
                    <a:pt x="401638" y="717665"/>
                  </a:lnTo>
                  <a:lnTo>
                    <a:pt x="402167" y="707606"/>
                  </a:lnTo>
                  <a:lnTo>
                    <a:pt x="402695" y="699135"/>
                  </a:lnTo>
                  <a:lnTo>
                    <a:pt x="402695" y="517275"/>
                  </a:lnTo>
                  <a:lnTo>
                    <a:pt x="407718" y="521246"/>
                  </a:lnTo>
                  <a:lnTo>
                    <a:pt x="412740" y="525481"/>
                  </a:lnTo>
                  <a:lnTo>
                    <a:pt x="417763" y="529187"/>
                  </a:lnTo>
                  <a:lnTo>
                    <a:pt x="423314" y="532628"/>
                  </a:lnTo>
                  <a:lnTo>
                    <a:pt x="428865" y="535805"/>
                  </a:lnTo>
                  <a:lnTo>
                    <a:pt x="434417" y="538717"/>
                  </a:lnTo>
                  <a:lnTo>
                    <a:pt x="439968" y="541629"/>
                  </a:lnTo>
                  <a:lnTo>
                    <a:pt x="446048" y="544276"/>
                  </a:lnTo>
                  <a:lnTo>
                    <a:pt x="452128" y="546129"/>
                  </a:lnTo>
                  <a:lnTo>
                    <a:pt x="458208" y="548247"/>
                  </a:lnTo>
                  <a:lnTo>
                    <a:pt x="464552" y="549835"/>
                  </a:lnTo>
                  <a:lnTo>
                    <a:pt x="471161" y="551423"/>
                  </a:lnTo>
                  <a:lnTo>
                    <a:pt x="477505" y="552217"/>
                  </a:lnTo>
                  <a:lnTo>
                    <a:pt x="484113" y="553011"/>
                  </a:lnTo>
                  <a:lnTo>
                    <a:pt x="490986" y="553806"/>
                  </a:lnTo>
                  <a:lnTo>
                    <a:pt x="497859" y="553806"/>
                  </a:lnTo>
                  <a:lnTo>
                    <a:pt x="507111" y="553541"/>
                  </a:lnTo>
                  <a:lnTo>
                    <a:pt x="516363" y="552482"/>
                  </a:lnTo>
                  <a:lnTo>
                    <a:pt x="525351" y="551158"/>
                  </a:lnTo>
                  <a:lnTo>
                    <a:pt x="533810" y="549041"/>
                  </a:lnTo>
                  <a:lnTo>
                    <a:pt x="542534" y="546394"/>
                  </a:lnTo>
                  <a:lnTo>
                    <a:pt x="550728" y="543482"/>
                  </a:lnTo>
                  <a:lnTo>
                    <a:pt x="558659" y="540040"/>
                  </a:lnTo>
                  <a:lnTo>
                    <a:pt x="566589" y="536070"/>
                  </a:lnTo>
                  <a:lnTo>
                    <a:pt x="573991" y="531569"/>
                  </a:lnTo>
                  <a:lnTo>
                    <a:pt x="581392" y="526540"/>
                  </a:lnTo>
                  <a:lnTo>
                    <a:pt x="588265" y="521246"/>
                  </a:lnTo>
                  <a:lnTo>
                    <a:pt x="594874" y="515422"/>
                  </a:lnTo>
                  <a:lnTo>
                    <a:pt x="600954" y="509598"/>
                  </a:lnTo>
                  <a:lnTo>
                    <a:pt x="606769" y="502980"/>
                  </a:lnTo>
                  <a:lnTo>
                    <a:pt x="612056" y="496097"/>
                  </a:lnTo>
                  <a:lnTo>
                    <a:pt x="617079" y="488950"/>
                  </a:lnTo>
                  <a:close/>
                  <a:moveTo>
                    <a:pt x="1087362" y="449263"/>
                  </a:moveTo>
                  <a:lnTo>
                    <a:pt x="1284628" y="449263"/>
                  </a:lnTo>
                  <a:lnTo>
                    <a:pt x="1291239" y="449528"/>
                  </a:lnTo>
                  <a:lnTo>
                    <a:pt x="1298378" y="449793"/>
                  </a:lnTo>
                  <a:lnTo>
                    <a:pt x="1304725" y="450852"/>
                  </a:lnTo>
                  <a:lnTo>
                    <a:pt x="1311335" y="451912"/>
                  </a:lnTo>
                  <a:lnTo>
                    <a:pt x="1317682" y="453766"/>
                  </a:lnTo>
                  <a:lnTo>
                    <a:pt x="1323764" y="455355"/>
                  </a:lnTo>
                  <a:lnTo>
                    <a:pt x="1329846" y="457473"/>
                  </a:lnTo>
                  <a:lnTo>
                    <a:pt x="1335927" y="459857"/>
                  </a:lnTo>
                  <a:lnTo>
                    <a:pt x="1341745" y="462241"/>
                  </a:lnTo>
                  <a:lnTo>
                    <a:pt x="1347298" y="465154"/>
                  </a:lnTo>
                  <a:lnTo>
                    <a:pt x="1352851" y="468332"/>
                  </a:lnTo>
                  <a:lnTo>
                    <a:pt x="1358140" y="472040"/>
                  </a:lnTo>
                  <a:lnTo>
                    <a:pt x="1363164" y="475748"/>
                  </a:lnTo>
                  <a:lnTo>
                    <a:pt x="1368452" y="479456"/>
                  </a:lnTo>
                  <a:lnTo>
                    <a:pt x="1373212" y="483694"/>
                  </a:lnTo>
                  <a:lnTo>
                    <a:pt x="1377708" y="488196"/>
                  </a:lnTo>
                  <a:lnTo>
                    <a:pt x="1381938" y="492698"/>
                  </a:lnTo>
                  <a:lnTo>
                    <a:pt x="1386169" y="497466"/>
                  </a:lnTo>
                  <a:lnTo>
                    <a:pt x="1390136" y="502233"/>
                  </a:lnTo>
                  <a:lnTo>
                    <a:pt x="1393573" y="507530"/>
                  </a:lnTo>
                  <a:lnTo>
                    <a:pt x="1397011" y="513092"/>
                  </a:lnTo>
                  <a:lnTo>
                    <a:pt x="1400184" y="518389"/>
                  </a:lnTo>
                  <a:lnTo>
                    <a:pt x="1403093" y="523951"/>
                  </a:lnTo>
                  <a:lnTo>
                    <a:pt x="1406002" y="530042"/>
                  </a:lnTo>
                  <a:lnTo>
                    <a:pt x="1408382" y="535869"/>
                  </a:lnTo>
                  <a:lnTo>
                    <a:pt x="1410233" y="541960"/>
                  </a:lnTo>
                  <a:lnTo>
                    <a:pt x="1412084" y="548317"/>
                  </a:lnTo>
                  <a:lnTo>
                    <a:pt x="1413406" y="554673"/>
                  </a:lnTo>
                  <a:lnTo>
                    <a:pt x="1414728" y="561030"/>
                  </a:lnTo>
                  <a:lnTo>
                    <a:pt x="1415521" y="567651"/>
                  </a:lnTo>
                  <a:lnTo>
                    <a:pt x="1416050" y="574272"/>
                  </a:lnTo>
                  <a:lnTo>
                    <a:pt x="1416050" y="581158"/>
                  </a:lnTo>
                  <a:lnTo>
                    <a:pt x="1416050" y="588044"/>
                  </a:lnTo>
                  <a:lnTo>
                    <a:pt x="1415521" y="594665"/>
                  </a:lnTo>
                  <a:lnTo>
                    <a:pt x="1414728" y="601287"/>
                  </a:lnTo>
                  <a:lnTo>
                    <a:pt x="1413406" y="607643"/>
                  </a:lnTo>
                  <a:lnTo>
                    <a:pt x="1412084" y="613999"/>
                  </a:lnTo>
                  <a:lnTo>
                    <a:pt x="1410233" y="620356"/>
                  </a:lnTo>
                  <a:lnTo>
                    <a:pt x="1408382" y="626447"/>
                  </a:lnTo>
                  <a:lnTo>
                    <a:pt x="1406002" y="632539"/>
                  </a:lnTo>
                  <a:lnTo>
                    <a:pt x="1403093" y="638365"/>
                  </a:lnTo>
                  <a:lnTo>
                    <a:pt x="1400184" y="643662"/>
                  </a:lnTo>
                  <a:lnTo>
                    <a:pt x="1397011" y="649489"/>
                  </a:lnTo>
                  <a:lnTo>
                    <a:pt x="1393573" y="654786"/>
                  </a:lnTo>
                  <a:lnTo>
                    <a:pt x="1390136" y="660083"/>
                  </a:lnTo>
                  <a:lnTo>
                    <a:pt x="1386169" y="664850"/>
                  </a:lnTo>
                  <a:lnTo>
                    <a:pt x="1381938" y="669883"/>
                  </a:lnTo>
                  <a:lnTo>
                    <a:pt x="1377708" y="674120"/>
                  </a:lnTo>
                  <a:lnTo>
                    <a:pt x="1373212" y="678887"/>
                  </a:lnTo>
                  <a:lnTo>
                    <a:pt x="1368452" y="682860"/>
                  </a:lnTo>
                  <a:lnTo>
                    <a:pt x="1363164" y="686568"/>
                  </a:lnTo>
                  <a:lnTo>
                    <a:pt x="1358140" y="690276"/>
                  </a:lnTo>
                  <a:lnTo>
                    <a:pt x="1352851" y="693719"/>
                  </a:lnTo>
                  <a:lnTo>
                    <a:pt x="1347298" y="696897"/>
                  </a:lnTo>
                  <a:lnTo>
                    <a:pt x="1341745" y="699811"/>
                  </a:lnTo>
                  <a:lnTo>
                    <a:pt x="1335927" y="702459"/>
                  </a:lnTo>
                  <a:lnTo>
                    <a:pt x="1329846" y="704843"/>
                  </a:lnTo>
                  <a:lnTo>
                    <a:pt x="1323764" y="706961"/>
                  </a:lnTo>
                  <a:lnTo>
                    <a:pt x="1317682" y="708815"/>
                  </a:lnTo>
                  <a:lnTo>
                    <a:pt x="1311335" y="710404"/>
                  </a:lnTo>
                  <a:lnTo>
                    <a:pt x="1304725" y="711464"/>
                  </a:lnTo>
                  <a:lnTo>
                    <a:pt x="1298378" y="712258"/>
                  </a:lnTo>
                  <a:lnTo>
                    <a:pt x="1291239" y="712523"/>
                  </a:lnTo>
                  <a:lnTo>
                    <a:pt x="1284628" y="712788"/>
                  </a:lnTo>
                  <a:lnTo>
                    <a:pt x="1087362" y="712788"/>
                  </a:lnTo>
                  <a:lnTo>
                    <a:pt x="1080487" y="712523"/>
                  </a:lnTo>
                  <a:lnTo>
                    <a:pt x="1073876" y="712258"/>
                  </a:lnTo>
                  <a:lnTo>
                    <a:pt x="1067530" y="711464"/>
                  </a:lnTo>
                  <a:lnTo>
                    <a:pt x="1060919" y="710404"/>
                  </a:lnTo>
                  <a:lnTo>
                    <a:pt x="1054572" y="708815"/>
                  </a:lnTo>
                  <a:lnTo>
                    <a:pt x="1048491" y="706961"/>
                  </a:lnTo>
                  <a:lnTo>
                    <a:pt x="1042144" y="704843"/>
                  </a:lnTo>
                  <a:lnTo>
                    <a:pt x="1036327" y="702459"/>
                  </a:lnTo>
                  <a:lnTo>
                    <a:pt x="1030509" y="699811"/>
                  </a:lnTo>
                  <a:lnTo>
                    <a:pt x="1024692" y="696897"/>
                  </a:lnTo>
                  <a:lnTo>
                    <a:pt x="1019403" y="693719"/>
                  </a:lnTo>
                  <a:lnTo>
                    <a:pt x="1013850" y="690276"/>
                  </a:lnTo>
                  <a:lnTo>
                    <a:pt x="1008561" y="686568"/>
                  </a:lnTo>
                  <a:lnTo>
                    <a:pt x="1003802" y="682860"/>
                  </a:lnTo>
                  <a:lnTo>
                    <a:pt x="999042" y="678887"/>
                  </a:lnTo>
                  <a:lnTo>
                    <a:pt x="994547" y="674120"/>
                  </a:lnTo>
                  <a:lnTo>
                    <a:pt x="990051" y="669883"/>
                  </a:lnTo>
                  <a:lnTo>
                    <a:pt x="986085" y="664850"/>
                  </a:lnTo>
                  <a:lnTo>
                    <a:pt x="982118" y="660083"/>
                  </a:lnTo>
                  <a:lnTo>
                    <a:pt x="978152" y="654786"/>
                  </a:lnTo>
                  <a:lnTo>
                    <a:pt x="974714" y="649489"/>
                  </a:lnTo>
                  <a:lnTo>
                    <a:pt x="971541" y="643662"/>
                  </a:lnTo>
                  <a:lnTo>
                    <a:pt x="968632" y="638365"/>
                  </a:lnTo>
                  <a:lnTo>
                    <a:pt x="966252" y="632539"/>
                  </a:lnTo>
                  <a:lnTo>
                    <a:pt x="963872" y="626447"/>
                  </a:lnTo>
                  <a:lnTo>
                    <a:pt x="961757" y="620356"/>
                  </a:lnTo>
                  <a:lnTo>
                    <a:pt x="960170" y="613999"/>
                  </a:lnTo>
                  <a:lnTo>
                    <a:pt x="958584" y="607643"/>
                  </a:lnTo>
                  <a:lnTo>
                    <a:pt x="957526" y="601287"/>
                  </a:lnTo>
                  <a:lnTo>
                    <a:pt x="956468" y="594665"/>
                  </a:lnTo>
                  <a:lnTo>
                    <a:pt x="955940" y="588044"/>
                  </a:lnTo>
                  <a:lnTo>
                    <a:pt x="955675" y="581158"/>
                  </a:lnTo>
                  <a:lnTo>
                    <a:pt x="955940" y="574272"/>
                  </a:lnTo>
                  <a:lnTo>
                    <a:pt x="956468" y="567651"/>
                  </a:lnTo>
                  <a:lnTo>
                    <a:pt x="957526" y="561030"/>
                  </a:lnTo>
                  <a:lnTo>
                    <a:pt x="958584" y="554673"/>
                  </a:lnTo>
                  <a:lnTo>
                    <a:pt x="960170" y="548317"/>
                  </a:lnTo>
                  <a:lnTo>
                    <a:pt x="961757" y="541960"/>
                  </a:lnTo>
                  <a:lnTo>
                    <a:pt x="963872" y="535869"/>
                  </a:lnTo>
                  <a:lnTo>
                    <a:pt x="966252" y="530042"/>
                  </a:lnTo>
                  <a:lnTo>
                    <a:pt x="968632" y="523951"/>
                  </a:lnTo>
                  <a:lnTo>
                    <a:pt x="971541" y="518389"/>
                  </a:lnTo>
                  <a:lnTo>
                    <a:pt x="974714" y="513092"/>
                  </a:lnTo>
                  <a:lnTo>
                    <a:pt x="978152" y="507530"/>
                  </a:lnTo>
                  <a:lnTo>
                    <a:pt x="982118" y="502233"/>
                  </a:lnTo>
                  <a:lnTo>
                    <a:pt x="986085" y="497466"/>
                  </a:lnTo>
                  <a:lnTo>
                    <a:pt x="990051" y="492698"/>
                  </a:lnTo>
                  <a:lnTo>
                    <a:pt x="994547" y="488196"/>
                  </a:lnTo>
                  <a:lnTo>
                    <a:pt x="999042" y="483694"/>
                  </a:lnTo>
                  <a:lnTo>
                    <a:pt x="1003802" y="479456"/>
                  </a:lnTo>
                  <a:lnTo>
                    <a:pt x="1008561" y="475748"/>
                  </a:lnTo>
                  <a:lnTo>
                    <a:pt x="1013850" y="472040"/>
                  </a:lnTo>
                  <a:lnTo>
                    <a:pt x="1019403" y="468332"/>
                  </a:lnTo>
                  <a:lnTo>
                    <a:pt x="1024692" y="465154"/>
                  </a:lnTo>
                  <a:lnTo>
                    <a:pt x="1030509" y="462241"/>
                  </a:lnTo>
                  <a:lnTo>
                    <a:pt x="1036327" y="459857"/>
                  </a:lnTo>
                  <a:lnTo>
                    <a:pt x="1042144" y="457473"/>
                  </a:lnTo>
                  <a:lnTo>
                    <a:pt x="1048491" y="455355"/>
                  </a:lnTo>
                  <a:lnTo>
                    <a:pt x="1054572" y="453766"/>
                  </a:lnTo>
                  <a:lnTo>
                    <a:pt x="1060919" y="451912"/>
                  </a:lnTo>
                  <a:lnTo>
                    <a:pt x="1067530" y="450852"/>
                  </a:lnTo>
                  <a:lnTo>
                    <a:pt x="1073876" y="449793"/>
                  </a:lnTo>
                  <a:lnTo>
                    <a:pt x="1080487" y="449528"/>
                  </a:lnTo>
                  <a:lnTo>
                    <a:pt x="1087362" y="449263"/>
                  </a:lnTo>
                  <a:close/>
                  <a:moveTo>
                    <a:pt x="1514740" y="425450"/>
                  </a:moveTo>
                  <a:lnTo>
                    <a:pt x="1519238" y="425450"/>
                  </a:lnTo>
                  <a:lnTo>
                    <a:pt x="1525058" y="425450"/>
                  </a:lnTo>
                  <a:lnTo>
                    <a:pt x="1532467" y="425981"/>
                  </a:lnTo>
                  <a:lnTo>
                    <a:pt x="1541727" y="426779"/>
                  </a:lnTo>
                  <a:lnTo>
                    <a:pt x="1552575" y="428107"/>
                  </a:lnTo>
                  <a:lnTo>
                    <a:pt x="1564217" y="429968"/>
                  </a:lnTo>
                  <a:lnTo>
                    <a:pt x="1577182" y="432625"/>
                  </a:lnTo>
                  <a:lnTo>
                    <a:pt x="1590675" y="435814"/>
                  </a:lnTo>
                  <a:lnTo>
                    <a:pt x="1597554" y="437940"/>
                  </a:lnTo>
                  <a:lnTo>
                    <a:pt x="1604434" y="439801"/>
                  </a:lnTo>
                  <a:lnTo>
                    <a:pt x="1611842" y="442458"/>
                  </a:lnTo>
                  <a:lnTo>
                    <a:pt x="1618986" y="445116"/>
                  </a:lnTo>
                  <a:lnTo>
                    <a:pt x="1625865" y="448305"/>
                  </a:lnTo>
                  <a:lnTo>
                    <a:pt x="1633009" y="451494"/>
                  </a:lnTo>
                  <a:lnTo>
                    <a:pt x="1640417" y="454949"/>
                  </a:lnTo>
                  <a:lnTo>
                    <a:pt x="1647296" y="458670"/>
                  </a:lnTo>
                  <a:lnTo>
                    <a:pt x="1654175" y="463188"/>
                  </a:lnTo>
                  <a:lnTo>
                    <a:pt x="1661055" y="467706"/>
                  </a:lnTo>
                  <a:lnTo>
                    <a:pt x="1667934" y="472489"/>
                  </a:lnTo>
                  <a:lnTo>
                    <a:pt x="1674284" y="477804"/>
                  </a:lnTo>
                  <a:lnTo>
                    <a:pt x="1680634" y="483385"/>
                  </a:lnTo>
                  <a:lnTo>
                    <a:pt x="1686190" y="489498"/>
                  </a:lnTo>
                  <a:lnTo>
                    <a:pt x="1692011" y="495610"/>
                  </a:lnTo>
                  <a:lnTo>
                    <a:pt x="1697303" y="502254"/>
                  </a:lnTo>
                  <a:lnTo>
                    <a:pt x="1702330" y="508898"/>
                  </a:lnTo>
                  <a:lnTo>
                    <a:pt x="1706828" y="516073"/>
                  </a:lnTo>
                  <a:lnTo>
                    <a:pt x="1710796" y="523249"/>
                  </a:lnTo>
                  <a:lnTo>
                    <a:pt x="1714501" y="530158"/>
                  </a:lnTo>
                  <a:lnTo>
                    <a:pt x="1718205" y="537334"/>
                  </a:lnTo>
                  <a:lnTo>
                    <a:pt x="1721380" y="545041"/>
                  </a:lnTo>
                  <a:lnTo>
                    <a:pt x="1724290" y="552216"/>
                  </a:lnTo>
                  <a:lnTo>
                    <a:pt x="1726671" y="559392"/>
                  </a:lnTo>
                  <a:lnTo>
                    <a:pt x="1729053" y="566833"/>
                  </a:lnTo>
                  <a:lnTo>
                    <a:pt x="1731169" y="574274"/>
                  </a:lnTo>
                  <a:lnTo>
                    <a:pt x="1733021" y="581184"/>
                  </a:lnTo>
                  <a:lnTo>
                    <a:pt x="1734609" y="588625"/>
                  </a:lnTo>
                  <a:lnTo>
                    <a:pt x="1737255" y="602179"/>
                  </a:lnTo>
                  <a:lnTo>
                    <a:pt x="1739107" y="615201"/>
                  </a:lnTo>
                  <a:lnTo>
                    <a:pt x="1740430" y="627160"/>
                  </a:lnTo>
                  <a:lnTo>
                    <a:pt x="1740959" y="637790"/>
                  </a:lnTo>
                  <a:lnTo>
                    <a:pt x="1741224" y="647092"/>
                  </a:lnTo>
                  <a:lnTo>
                    <a:pt x="1741488" y="654799"/>
                  </a:lnTo>
                  <a:lnTo>
                    <a:pt x="1741224" y="660645"/>
                  </a:lnTo>
                  <a:lnTo>
                    <a:pt x="1741224" y="665163"/>
                  </a:lnTo>
                  <a:lnTo>
                    <a:pt x="1736196" y="665163"/>
                  </a:lnTo>
                  <a:lnTo>
                    <a:pt x="1730640" y="665163"/>
                  </a:lnTo>
                  <a:lnTo>
                    <a:pt x="1722967" y="664632"/>
                  </a:lnTo>
                  <a:lnTo>
                    <a:pt x="1713707" y="663834"/>
                  </a:lnTo>
                  <a:lnTo>
                    <a:pt x="1703123" y="662506"/>
                  </a:lnTo>
                  <a:lnTo>
                    <a:pt x="1691217" y="660645"/>
                  </a:lnTo>
                  <a:lnTo>
                    <a:pt x="1678517" y="658253"/>
                  </a:lnTo>
                  <a:lnTo>
                    <a:pt x="1665023" y="654799"/>
                  </a:lnTo>
                  <a:lnTo>
                    <a:pt x="1657880" y="652673"/>
                  </a:lnTo>
                  <a:lnTo>
                    <a:pt x="1651000" y="650546"/>
                  </a:lnTo>
                  <a:lnTo>
                    <a:pt x="1643857" y="648155"/>
                  </a:lnTo>
                  <a:lnTo>
                    <a:pt x="1636713" y="645497"/>
                  </a:lnTo>
                  <a:lnTo>
                    <a:pt x="1629569" y="642574"/>
                  </a:lnTo>
                  <a:lnTo>
                    <a:pt x="1622425" y="639119"/>
                  </a:lnTo>
                  <a:lnTo>
                    <a:pt x="1615282" y="635664"/>
                  </a:lnTo>
                  <a:lnTo>
                    <a:pt x="1608402" y="631678"/>
                  </a:lnTo>
                  <a:lnTo>
                    <a:pt x="1601259" y="627426"/>
                  </a:lnTo>
                  <a:lnTo>
                    <a:pt x="1594379" y="623173"/>
                  </a:lnTo>
                  <a:lnTo>
                    <a:pt x="1587765" y="618124"/>
                  </a:lnTo>
                  <a:lnTo>
                    <a:pt x="1581415" y="612809"/>
                  </a:lnTo>
                  <a:lnTo>
                    <a:pt x="1575065" y="607228"/>
                  </a:lnTo>
                  <a:lnTo>
                    <a:pt x="1568979" y="601381"/>
                  </a:lnTo>
                  <a:lnTo>
                    <a:pt x="1563423" y="595003"/>
                  </a:lnTo>
                  <a:lnTo>
                    <a:pt x="1558396" y="588359"/>
                  </a:lnTo>
                  <a:lnTo>
                    <a:pt x="1553369" y="581450"/>
                  </a:lnTo>
                  <a:lnTo>
                    <a:pt x="1548606" y="574540"/>
                  </a:lnTo>
                  <a:lnTo>
                    <a:pt x="1544638" y="567630"/>
                  </a:lnTo>
                  <a:lnTo>
                    <a:pt x="1540934" y="560455"/>
                  </a:lnTo>
                  <a:lnTo>
                    <a:pt x="1537494" y="553014"/>
                  </a:lnTo>
                  <a:lnTo>
                    <a:pt x="1534319" y="545838"/>
                  </a:lnTo>
                  <a:lnTo>
                    <a:pt x="1531408" y="538397"/>
                  </a:lnTo>
                  <a:lnTo>
                    <a:pt x="1528763" y="530956"/>
                  </a:lnTo>
                  <a:lnTo>
                    <a:pt x="1526381" y="523780"/>
                  </a:lnTo>
                  <a:lnTo>
                    <a:pt x="1524529" y="516605"/>
                  </a:lnTo>
                  <a:lnTo>
                    <a:pt x="1522413" y="509164"/>
                  </a:lnTo>
                  <a:lnTo>
                    <a:pt x="1521090" y="501988"/>
                  </a:lnTo>
                  <a:lnTo>
                    <a:pt x="1518444" y="488435"/>
                  </a:lnTo>
                  <a:lnTo>
                    <a:pt x="1516592" y="475412"/>
                  </a:lnTo>
                  <a:lnTo>
                    <a:pt x="1515269" y="463453"/>
                  </a:lnTo>
                  <a:lnTo>
                    <a:pt x="1514740" y="452557"/>
                  </a:lnTo>
                  <a:lnTo>
                    <a:pt x="1514475" y="443256"/>
                  </a:lnTo>
                  <a:lnTo>
                    <a:pt x="1514475" y="435814"/>
                  </a:lnTo>
                  <a:lnTo>
                    <a:pt x="1514475" y="429968"/>
                  </a:lnTo>
                  <a:lnTo>
                    <a:pt x="1514740" y="425450"/>
                  </a:lnTo>
                  <a:close/>
                  <a:moveTo>
                    <a:pt x="1751277" y="388938"/>
                  </a:moveTo>
                  <a:lnTo>
                    <a:pt x="1756299" y="389203"/>
                  </a:lnTo>
                  <a:lnTo>
                    <a:pt x="1761848" y="389203"/>
                  </a:lnTo>
                  <a:lnTo>
                    <a:pt x="1769512" y="389734"/>
                  </a:lnTo>
                  <a:lnTo>
                    <a:pt x="1778498" y="390796"/>
                  </a:lnTo>
                  <a:lnTo>
                    <a:pt x="1789069" y="391858"/>
                  </a:lnTo>
                  <a:lnTo>
                    <a:pt x="1800961" y="393982"/>
                  </a:lnTo>
                  <a:lnTo>
                    <a:pt x="1813647" y="396105"/>
                  </a:lnTo>
                  <a:lnTo>
                    <a:pt x="1827389" y="399556"/>
                  </a:lnTo>
                  <a:lnTo>
                    <a:pt x="1834260" y="401680"/>
                  </a:lnTo>
                  <a:lnTo>
                    <a:pt x="1841395" y="403804"/>
                  </a:lnTo>
                  <a:lnTo>
                    <a:pt x="1848267" y="406458"/>
                  </a:lnTo>
                  <a:lnTo>
                    <a:pt x="1855666" y="408848"/>
                  </a:lnTo>
                  <a:lnTo>
                    <a:pt x="1862802" y="411768"/>
                  </a:lnTo>
                  <a:lnTo>
                    <a:pt x="1869937" y="415219"/>
                  </a:lnTo>
                  <a:lnTo>
                    <a:pt x="1876808" y="418935"/>
                  </a:lnTo>
                  <a:lnTo>
                    <a:pt x="1884208" y="422652"/>
                  </a:lnTo>
                  <a:lnTo>
                    <a:pt x="1891079" y="426899"/>
                  </a:lnTo>
                  <a:lnTo>
                    <a:pt x="1897686" y="431146"/>
                  </a:lnTo>
                  <a:lnTo>
                    <a:pt x="1904293" y="436190"/>
                  </a:lnTo>
                  <a:lnTo>
                    <a:pt x="1910900" y="441500"/>
                  </a:lnTo>
                  <a:lnTo>
                    <a:pt x="1916978" y="447340"/>
                  </a:lnTo>
                  <a:lnTo>
                    <a:pt x="1923057" y="452915"/>
                  </a:lnTo>
                  <a:lnTo>
                    <a:pt x="1928607" y="459286"/>
                  </a:lnTo>
                  <a:lnTo>
                    <a:pt x="1934156" y="466188"/>
                  </a:lnTo>
                  <a:lnTo>
                    <a:pt x="1938913" y="472824"/>
                  </a:lnTo>
                  <a:lnTo>
                    <a:pt x="1943406" y="479726"/>
                  </a:lnTo>
                  <a:lnTo>
                    <a:pt x="1947370" y="486628"/>
                  </a:lnTo>
                  <a:lnTo>
                    <a:pt x="1951334" y="493796"/>
                  </a:lnTo>
                  <a:lnTo>
                    <a:pt x="1954770" y="501229"/>
                  </a:lnTo>
                  <a:lnTo>
                    <a:pt x="1957941" y="508396"/>
                  </a:lnTo>
                  <a:lnTo>
                    <a:pt x="1960848" y="515829"/>
                  </a:lnTo>
                  <a:lnTo>
                    <a:pt x="1963491" y="523262"/>
                  </a:lnTo>
                  <a:lnTo>
                    <a:pt x="1965869" y="530430"/>
                  </a:lnTo>
                  <a:lnTo>
                    <a:pt x="1967984" y="537597"/>
                  </a:lnTo>
                  <a:lnTo>
                    <a:pt x="1969569" y="545030"/>
                  </a:lnTo>
                  <a:lnTo>
                    <a:pt x="1971419" y="551932"/>
                  </a:lnTo>
                  <a:lnTo>
                    <a:pt x="1973798" y="565736"/>
                  </a:lnTo>
                  <a:lnTo>
                    <a:pt x="1975648" y="578479"/>
                  </a:lnTo>
                  <a:lnTo>
                    <a:pt x="1976705" y="590690"/>
                  </a:lnTo>
                  <a:lnTo>
                    <a:pt x="1977762" y="601308"/>
                  </a:lnTo>
                  <a:lnTo>
                    <a:pt x="1978026" y="610600"/>
                  </a:lnTo>
                  <a:lnTo>
                    <a:pt x="1978026" y="618298"/>
                  </a:lnTo>
                  <a:lnTo>
                    <a:pt x="1978026" y="623873"/>
                  </a:lnTo>
                  <a:lnTo>
                    <a:pt x="1977762" y="628651"/>
                  </a:lnTo>
                  <a:lnTo>
                    <a:pt x="1972741" y="628651"/>
                  </a:lnTo>
                  <a:lnTo>
                    <a:pt x="1966927" y="628386"/>
                  </a:lnTo>
                  <a:lnTo>
                    <a:pt x="1959527" y="628120"/>
                  </a:lnTo>
                  <a:lnTo>
                    <a:pt x="1950277" y="627324"/>
                  </a:lnTo>
                  <a:lnTo>
                    <a:pt x="1939970" y="625731"/>
                  </a:lnTo>
                  <a:lnTo>
                    <a:pt x="1928078" y="624138"/>
                  </a:lnTo>
                  <a:lnTo>
                    <a:pt x="1915393" y="621484"/>
                  </a:lnTo>
                  <a:lnTo>
                    <a:pt x="1901650" y="618298"/>
                  </a:lnTo>
                  <a:lnTo>
                    <a:pt x="1894779" y="616174"/>
                  </a:lnTo>
                  <a:lnTo>
                    <a:pt x="1887644" y="614051"/>
                  </a:lnTo>
                  <a:lnTo>
                    <a:pt x="1880773" y="611662"/>
                  </a:lnTo>
                  <a:lnTo>
                    <a:pt x="1873373" y="609007"/>
                  </a:lnTo>
                  <a:lnTo>
                    <a:pt x="1866237" y="605821"/>
                  </a:lnTo>
                  <a:lnTo>
                    <a:pt x="1859102" y="602636"/>
                  </a:lnTo>
                  <a:lnTo>
                    <a:pt x="1851967" y="599185"/>
                  </a:lnTo>
                  <a:lnTo>
                    <a:pt x="1844831" y="595203"/>
                  </a:lnTo>
                  <a:lnTo>
                    <a:pt x="1837960" y="590955"/>
                  </a:lnTo>
                  <a:lnTo>
                    <a:pt x="1831353" y="586443"/>
                  </a:lnTo>
                  <a:lnTo>
                    <a:pt x="1824746" y="581399"/>
                  </a:lnTo>
                  <a:lnTo>
                    <a:pt x="1818139" y="576355"/>
                  </a:lnTo>
                  <a:lnTo>
                    <a:pt x="1812061" y="570780"/>
                  </a:lnTo>
                  <a:lnTo>
                    <a:pt x="1805983" y="564675"/>
                  </a:lnTo>
                  <a:lnTo>
                    <a:pt x="1800168" y="558303"/>
                  </a:lnTo>
                  <a:lnTo>
                    <a:pt x="1794883" y="551932"/>
                  </a:lnTo>
                  <a:lnTo>
                    <a:pt x="1790126" y="545296"/>
                  </a:lnTo>
                  <a:lnTo>
                    <a:pt x="1785633" y="538394"/>
                  </a:lnTo>
                  <a:lnTo>
                    <a:pt x="1781405" y="530961"/>
                  </a:lnTo>
                  <a:lnTo>
                    <a:pt x="1777705" y="524059"/>
                  </a:lnTo>
                  <a:lnTo>
                    <a:pt x="1774269" y="516891"/>
                  </a:lnTo>
                  <a:lnTo>
                    <a:pt x="1771098" y="509193"/>
                  </a:lnTo>
                  <a:lnTo>
                    <a:pt x="1768191" y="502025"/>
                  </a:lnTo>
                  <a:lnTo>
                    <a:pt x="1765548" y="494858"/>
                  </a:lnTo>
                  <a:lnTo>
                    <a:pt x="1763170" y="487159"/>
                  </a:lnTo>
                  <a:lnTo>
                    <a:pt x="1761056" y="479992"/>
                  </a:lnTo>
                  <a:lnTo>
                    <a:pt x="1759470" y="472824"/>
                  </a:lnTo>
                  <a:lnTo>
                    <a:pt x="1757620" y="465657"/>
                  </a:lnTo>
                  <a:lnTo>
                    <a:pt x="1754977" y="452118"/>
                  </a:lnTo>
                  <a:lnTo>
                    <a:pt x="1753392" y="439110"/>
                  </a:lnTo>
                  <a:lnTo>
                    <a:pt x="1752335" y="427165"/>
                  </a:lnTo>
                  <a:lnTo>
                    <a:pt x="1751277" y="416546"/>
                  </a:lnTo>
                  <a:lnTo>
                    <a:pt x="1751013" y="407255"/>
                  </a:lnTo>
                  <a:lnTo>
                    <a:pt x="1751013" y="399556"/>
                  </a:lnTo>
                  <a:lnTo>
                    <a:pt x="1751013" y="393982"/>
                  </a:lnTo>
                  <a:lnTo>
                    <a:pt x="1751277" y="388938"/>
                  </a:lnTo>
                  <a:close/>
                  <a:moveTo>
                    <a:pt x="1336675" y="350838"/>
                  </a:moveTo>
                  <a:lnTo>
                    <a:pt x="1356533" y="350838"/>
                  </a:lnTo>
                  <a:lnTo>
                    <a:pt x="1701800" y="350838"/>
                  </a:lnTo>
                  <a:lnTo>
                    <a:pt x="1701800" y="398463"/>
                  </a:lnTo>
                  <a:lnTo>
                    <a:pt x="1356533" y="398463"/>
                  </a:lnTo>
                  <a:lnTo>
                    <a:pt x="1336675" y="398463"/>
                  </a:lnTo>
                  <a:lnTo>
                    <a:pt x="1336675" y="350838"/>
                  </a:lnTo>
                  <a:close/>
                  <a:moveTo>
                    <a:pt x="0" y="350838"/>
                  </a:moveTo>
                  <a:lnTo>
                    <a:pt x="342900" y="350838"/>
                  </a:lnTo>
                  <a:lnTo>
                    <a:pt x="342900" y="398463"/>
                  </a:lnTo>
                  <a:lnTo>
                    <a:pt x="0" y="398463"/>
                  </a:lnTo>
                  <a:lnTo>
                    <a:pt x="0" y="350838"/>
                  </a:lnTo>
                  <a:close/>
                  <a:moveTo>
                    <a:pt x="1972741" y="120650"/>
                  </a:moveTo>
                  <a:lnTo>
                    <a:pt x="1977762" y="120650"/>
                  </a:lnTo>
                  <a:lnTo>
                    <a:pt x="1978026" y="125688"/>
                  </a:lnTo>
                  <a:lnTo>
                    <a:pt x="1978026" y="131257"/>
                  </a:lnTo>
                  <a:lnTo>
                    <a:pt x="1978026" y="138947"/>
                  </a:lnTo>
                  <a:lnTo>
                    <a:pt x="1977762" y="148227"/>
                  </a:lnTo>
                  <a:lnTo>
                    <a:pt x="1976705" y="158834"/>
                  </a:lnTo>
                  <a:lnTo>
                    <a:pt x="1975648" y="170767"/>
                  </a:lnTo>
                  <a:lnTo>
                    <a:pt x="1973798" y="183495"/>
                  </a:lnTo>
                  <a:lnTo>
                    <a:pt x="1971419" y="197549"/>
                  </a:lnTo>
                  <a:lnTo>
                    <a:pt x="1969569" y="204443"/>
                  </a:lnTo>
                  <a:lnTo>
                    <a:pt x="1967984" y="211603"/>
                  </a:lnTo>
                  <a:lnTo>
                    <a:pt x="1965869" y="219028"/>
                  </a:lnTo>
                  <a:lnTo>
                    <a:pt x="1963491" y="226187"/>
                  </a:lnTo>
                  <a:lnTo>
                    <a:pt x="1960848" y="233612"/>
                  </a:lnTo>
                  <a:lnTo>
                    <a:pt x="1957941" y="241037"/>
                  </a:lnTo>
                  <a:lnTo>
                    <a:pt x="1954770" y="248196"/>
                  </a:lnTo>
                  <a:lnTo>
                    <a:pt x="1951334" y="255356"/>
                  </a:lnTo>
                  <a:lnTo>
                    <a:pt x="1947370" y="262781"/>
                  </a:lnTo>
                  <a:lnTo>
                    <a:pt x="1943406" y="269675"/>
                  </a:lnTo>
                  <a:lnTo>
                    <a:pt x="1938913" y="276569"/>
                  </a:lnTo>
                  <a:lnTo>
                    <a:pt x="1934156" y="283464"/>
                  </a:lnTo>
                  <a:lnTo>
                    <a:pt x="1928607" y="289828"/>
                  </a:lnTo>
                  <a:lnTo>
                    <a:pt x="1923057" y="296192"/>
                  </a:lnTo>
                  <a:lnTo>
                    <a:pt x="1916978" y="302291"/>
                  </a:lnTo>
                  <a:lnTo>
                    <a:pt x="1910900" y="307859"/>
                  </a:lnTo>
                  <a:lnTo>
                    <a:pt x="1904293" y="313163"/>
                  </a:lnTo>
                  <a:lnTo>
                    <a:pt x="1897686" y="317936"/>
                  </a:lnTo>
                  <a:lnTo>
                    <a:pt x="1891079" y="322709"/>
                  </a:lnTo>
                  <a:lnTo>
                    <a:pt x="1884208" y="326686"/>
                  </a:lnTo>
                  <a:lnTo>
                    <a:pt x="1876808" y="330399"/>
                  </a:lnTo>
                  <a:lnTo>
                    <a:pt x="1869937" y="334111"/>
                  </a:lnTo>
                  <a:lnTo>
                    <a:pt x="1862802" y="337293"/>
                  </a:lnTo>
                  <a:lnTo>
                    <a:pt x="1855666" y="340210"/>
                  </a:lnTo>
                  <a:lnTo>
                    <a:pt x="1848267" y="343127"/>
                  </a:lnTo>
                  <a:lnTo>
                    <a:pt x="1841395" y="345513"/>
                  </a:lnTo>
                  <a:lnTo>
                    <a:pt x="1834260" y="347900"/>
                  </a:lnTo>
                  <a:lnTo>
                    <a:pt x="1827389" y="349491"/>
                  </a:lnTo>
                  <a:lnTo>
                    <a:pt x="1813647" y="352938"/>
                  </a:lnTo>
                  <a:lnTo>
                    <a:pt x="1800961" y="355590"/>
                  </a:lnTo>
                  <a:lnTo>
                    <a:pt x="1789069" y="357446"/>
                  </a:lnTo>
                  <a:lnTo>
                    <a:pt x="1778498" y="358507"/>
                  </a:lnTo>
                  <a:lnTo>
                    <a:pt x="1769512" y="359302"/>
                  </a:lnTo>
                  <a:lnTo>
                    <a:pt x="1761848" y="360098"/>
                  </a:lnTo>
                  <a:lnTo>
                    <a:pt x="1756299" y="360363"/>
                  </a:lnTo>
                  <a:lnTo>
                    <a:pt x="1751277" y="360363"/>
                  </a:lnTo>
                  <a:lnTo>
                    <a:pt x="1751013" y="355325"/>
                  </a:lnTo>
                  <a:lnTo>
                    <a:pt x="1751013" y="349491"/>
                  </a:lnTo>
                  <a:lnTo>
                    <a:pt x="1751013" y="342066"/>
                  </a:lnTo>
                  <a:lnTo>
                    <a:pt x="1751277" y="332785"/>
                  </a:lnTo>
                  <a:lnTo>
                    <a:pt x="1752335" y="321913"/>
                  </a:lnTo>
                  <a:lnTo>
                    <a:pt x="1753392" y="310246"/>
                  </a:lnTo>
                  <a:lnTo>
                    <a:pt x="1754977" y="297253"/>
                  </a:lnTo>
                  <a:lnTo>
                    <a:pt x="1757620" y="283464"/>
                  </a:lnTo>
                  <a:lnTo>
                    <a:pt x="1759470" y="276569"/>
                  </a:lnTo>
                  <a:lnTo>
                    <a:pt x="1761056" y="269410"/>
                  </a:lnTo>
                  <a:lnTo>
                    <a:pt x="1763170" y="261985"/>
                  </a:lnTo>
                  <a:lnTo>
                    <a:pt x="1765548" y="254826"/>
                  </a:lnTo>
                  <a:lnTo>
                    <a:pt x="1768191" y="247401"/>
                  </a:lnTo>
                  <a:lnTo>
                    <a:pt x="1771098" y="239976"/>
                  </a:lnTo>
                  <a:lnTo>
                    <a:pt x="1774269" y="232816"/>
                  </a:lnTo>
                  <a:lnTo>
                    <a:pt x="1777705" y="225657"/>
                  </a:lnTo>
                  <a:lnTo>
                    <a:pt x="1781405" y="218232"/>
                  </a:lnTo>
                  <a:lnTo>
                    <a:pt x="1785633" y="211338"/>
                  </a:lnTo>
                  <a:lnTo>
                    <a:pt x="1790126" y="204443"/>
                  </a:lnTo>
                  <a:lnTo>
                    <a:pt x="1794883" y="197549"/>
                  </a:lnTo>
                  <a:lnTo>
                    <a:pt x="1800168" y="191185"/>
                  </a:lnTo>
                  <a:lnTo>
                    <a:pt x="1805983" y="184821"/>
                  </a:lnTo>
                  <a:lnTo>
                    <a:pt x="1812061" y="178722"/>
                  </a:lnTo>
                  <a:lnTo>
                    <a:pt x="1818139" y="173153"/>
                  </a:lnTo>
                  <a:lnTo>
                    <a:pt x="1824746" y="167850"/>
                  </a:lnTo>
                  <a:lnTo>
                    <a:pt x="1831353" y="163077"/>
                  </a:lnTo>
                  <a:lnTo>
                    <a:pt x="1837960" y="158304"/>
                  </a:lnTo>
                  <a:lnTo>
                    <a:pt x="1844831" y="154326"/>
                  </a:lnTo>
                  <a:lnTo>
                    <a:pt x="1851967" y="150349"/>
                  </a:lnTo>
                  <a:lnTo>
                    <a:pt x="1859102" y="146902"/>
                  </a:lnTo>
                  <a:lnTo>
                    <a:pt x="1866237" y="143720"/>
                  </a:lnTo>
                  <a:lnTo>
                    <a:pt x="1873373" y="140803"/>
                  </a:lnTo>
                  <a:lnTo>
                    <a:pt x="1880773" y="137886"/>
                  </a:lnTo>
                  <a:lnTo>
                    <a:pt x="1887644" y="135499"/>
                  </a:lnTo>
                  <a:lnTo>
                    <a:pt x="1894779" y="133113"/>
                  </a:lnTo>
                  <a:lnTo>
                    <a:pt x="1901650" y="131257"/>
                  </a:lnTo>
                  <a:lnTo>
                    <a:pt x="1915393" y="128075"/>
                  </a:lnTo>
                  <a:lnTo>
                    <a:pt x="1928078" y="125423"/>
                  </a:lnTo>
                  <a:lnTo>
                    <a:pt x="1939970" y="123567"/>
                  </a:lnTo>
                  <a:lnTo>
                    <a:pt x="1950277" y="122241"/>
                  </a:lnTo>
                  <a:lnTo>
                    <a:pt x="1959527" y="121180"/>
                  </a:lnTo>
                  <a:lnTo>
                    <a:pt x="1966927" y="120915"/>
                  </a:lnTo>
                  <a:lnTo>
                    <a:pt x="1972741" y="120650"/>
                  </a:lnTo>
                  <a:close/>
                  <a:moveTo>
                    <a:pt x="492780" y="103188"/>
                  </a:moveTo>
                  <a:lnTo>
                    <a:pt x="497814" y="103188"/>
                  </a:lnTo>
                  <a:lnTo>
                    <a:pt x="502583" y="103188"/>
                  </a:lnTo>
                  <a:lnTo>
                    <a:pt x="507617" y="103452"/>
                  </a:lnTo>
                  <a:lnTo>
                    <a:pt x="512122" y="104246"/>
                  </a:lnTo>
                  <a:lnTo>
                    <a:pt x="517156" y="105039"/>
                  </a:lnTo>
                  <a:lnTo>
                    <a:pt x="521660" y="106096"/>
                  </a:lnTo>
                  <a:lnTo>
                    <a:pt x="526429" y="107683"/>
                  </a:lnTo>
                  <a:lnTo>
                    <a:pt x="530668" y="109005"/>
                  </a:lnTo>
                  <a:lnTo>
                    <a:pt x="535172" y="110856"/>
                  </a:lnTo>
                  <a:lnTo>
                    <a:pt x="539411" y="112442"/>
                  </a:lnTo>
                  <a:lnTo>
                    <a:pt x="543386" y="114822"/>
                  </a:lnTo>
                  <a:lnTo>
                    <a:pt x="547625" y="117202"/>
                  </a:lnTo>
                  <a:lnTo>
                    <a:pt x="551599" y="119317"/>
                  </a:lnTo>
                  <a:lnTo>
                    <a:pt x="555308" y="122225"/>
                  </a:lnTo>
                  <a:lnTo>
                    <a:pt x="558753" y="125134"/>
                  </a:lnTo>
                  <a:lnTo>
                    <a:pt x="562197" y="128042"/>
                  </a:lnTo>
                  <a:lnTo>
                    <a:pt x="565906" y="131215"/>
                  </a:lnTo>
                  <a:lnTo>
                    <a:pt x="569086" y="134653"/>
                  </a:lnTo>
                  <a:lnTo>
                    <a:pt x="571735" y="138090"/>
                  </a:lnTo>
                  <a:lnTo>
                    <a:pt x="574650" y="141792"/>
                  </a:lnTo>
                  <a:lnTo>
                    <a:pt x="577299" y="145494"/>
                  </a:lnTo>
                  <a:lnTo>
                    <a:pt x="579949" y="149460"/>
                  </a:lnTo>
                  <a:lnTo>
                    <a:pt x="582333" y="153426"/>
                  </a:lnTo>
                  <a:lnTo>
                    <a:pt x="584188" y="157657"/>
                  </a:lnTo>
                  <a:lnTo>
                    <a:pt x="586307" y="161887"/>
                  </a:lnTo>
                  <a:lnTo>
                    <a:pt x="588162" y="166118"/>
                  </a:lnTo>
                  <a:lnTo>
                    <a:pt x="589487" y="170613"/>
                  </a:lnTo>
                  <a:lnTo>
                    <a:pt x="591076" y="175108"/>
                  </a:lnTo>
                  <a:lnTo>
                    <a:pt x="592136" y="179867"/>
                  </a:lnTo>
                  <a:lnTo>
                    <a:pt x="592666" y="184626"/>
                  </a:lnTo>
                  <a:lnTo>
                    <a:pt x="593461" y="189386"/>
                  </a:lnTo>
                  <a:lnTo>
                    <a:pt x="593726" y="194145"/>
                  </a:lnTo>
                  <a:lnTo>
                    <a:pt x="593726" y="199169"/>
                  </a:lnTo>
                  <a:lnTo>
                    <a:pt x="593726" y="412020"/>
                  </a:lnTo>
                  <a:lnTo>
                    <a:pt x="593726" y="417044"/>
                  </a:lnTo>
                  <a:lnTo>
                    <a:pt x="593461" y="421803"/>
                  </a:lnTo>
                  <a:lnTo>
                    <a:pt x="592666" y="426562"/>
                  </a:lnTo>
                  <a:lnTo>
                    <a:pt x="592136" y="431322"/>
                  </a:lnTo>
                  <a:lnTo>
                    <a:pt x="591076" y="436081"/>
                  </a:lnTo>
                  <a:lnTo>
                    <a:pt x="589487" y="440312"/>
                  </a:lnTo>
                  <a:lnTo>
                    <a:pt x="588162" y="445071"/>
                  </a:lnTo>
                  <a:lnTo>
                    <a:pt x="586307" y="449302"/>
                  </a:lnTo>
                  <a:lnTo>
                    <a:pt x="584188" y="453533"/>
                  </a:lnTo>
                  <a:lnTo>
                    <a:pt x="582333" y="457763"/>
                  </a:lnTo>
                  <a:lnTo>
                    <a:pt x="579949" y="461729"/>
                  </a:lnTo>
                  <a:lnTo>
                    <a:pt x="577299" y="465431"/>
                  </a:lnTo>
                  <a:lnTo>
                    <a:pt x="574650" y="469133"/>
                  </a:lnTo>
                  <a:lnTo>
                    <a:pt x="571735" y="473099"/>
                  </a:lnTo>
                  <a:lnTo>
                    <a:pt x="569086" y="476536"/>
                  </a:lnTo>
                  <a:lnTo>
                    <a:pt x="565906" y="479974"/>
                  </a:lnTo>
                  <a:lnTo>
                    <a:pt x="562197" y="483147"/>
                  </a:lnTo>
                  <a:lnTo>
                    <a:pt x="558753" y="486055"/>
                  </a:lnTo>
                  <a:lnTo>
                    <a:pt x="555308" y="488964"/>
                  </a:lnTo>
                  <a:lnTo>
                    <a:pt x="551599" y="491343"/>
                  </a:lnTo>
                  <a:lnTo>
                    <a:pt x="547625" y="493987"/>
                  </a:lnTo>
                  <a:lnTo>
                    <a:pt x="543386" y="496367"/>
                  </a:lnTo>
                  <a:lnTo>
                    <a:pt x="539411" y="498482"/>
                  </a:lnTo>
                  <a:lnTo>
                    <a:pt x="535172" y="500333"/>
                  </a:lnTo>
                  <a:lnTo>
                    <a:pt x="530668" y="502184"/>
                  </a:lnTo>
                  <a:lnTo>
                    <a:pt x="526429" y="503506"/>
                  </a:lnTo>
                  <a:lnTo>
                    <a:pt x="521660" y="504828"/>
                  </a:lnTo>
                  <a:lnTo>
                    <a:pt x="517156" y="505886"/>
                  </a:lnTo>
                  <a:lnTo>
                    <a:pt x="512122" y="506679"/>
                  </a:lnTo>
                  <a:lnTo>
                    <a:pt x="507617" y="507472"/>
                  </a:lnTo>
                  <a:lnTo>
                    <a:pt x="502583" y="508001"/>
                  </a:lnTo>
                  <a:lnTo>
                    <a:pt x="497814" y="508001"/>
                  </a:lnTo>
                  <a:lnTo>
                    <a:pt x="492780" y="508001"/>
                  </a:lnTo>
                  <a:lnTo>
                    <a:pt x="488011" y="507472"/>
                  </a:lnTo>
                  <a:lnTo>
                    <a:pt x="482977" y="506679"/>
                  </a:lnTo>
                  <a:lnTo>
                    <a:pt x="478473" y="505886"/>
                  </a:lnTo>
                  <a:lnTo>
                    <a:pt x="473704" y="504828"/>
                  </a:lnTo>
                  <a:lnTo>
                    <a:pt x="469200" y="503506"/>
                  </a:lnTo>
                  <a:lnTo>
                    <a:pt x="464696" y="502184"/>
                  </a:lnTo>
                  <a:lnTo>
                    <a:pt x="460457" y="500333"/>
                  </a:lnTo>
                  <a:lnTo>
                    <a:pt x="456217" y="498482"/>
                  </a:lnTo>
                  <a:lnTo>
                    <a:pt x="451978" y="496367"/>
                  </a:lnTo>
                  <a:lnTo>
                    <a:pt x="448004" y="493987"/>
                  </a:lnTo>
                  <a:lnTo>
                    <a:pt x="444030" y="491343"/>
                  </a:lnTo>
                  <a:lnTo>
                    <a:pt x="440056" y="488964"/>
                  </a:lnTo>
                  <a:lnTo>
                    <a:pt x="436611" y="486055"/>
                  </a:lnTo>
                  <a:lnTo>
                    <a:pt x="433167" y="483147"/>
                  </a:lnTo>
                  <a:lnTo>
                    <a:pt x="429723" y="479974"/>
                  </a:lnTo>
                  <a:lnTo>
                    <a:pt x="426543" y="476536"/>
                  </a:lnTo>
                  <a:lnTo>
                    <a:pt x="423629" y="473099"/>
                  </a:lnTo>
                  <a:lnTo>
                    <a:pt x="420714" y="469133"/>
                  </a:lnTo>
                  <a:lnTo>
                    <a:pt x="417800" y="465431"/>
                  </a:lnTo>
                  <a:lnTo>
                    <a:pt x="415680" y="461729"/>
                  </a:lnTo>
                  <a:lnTo>
                    <a:pt x="413296" y="457763"/>
                  </a:lnTo>
                  <a:lnTo>
                    <a:pt x="410911" y="453533"/>
                  </a:lnTo>
                  <a:lnTo>
                    <a:pt x="409321" y="449302"/>
                  </a:lnTo>
                  <a:lnTo>
                    <a:pt x="407467" y="445071"/>
                  </a:lnTo>
                  <a:lnTo>
                    <a:pt x="406142" y="440312"/>
                  </a:lnTo>
                  <a:lnTo>
                    <a:pt x="404552" y="436081"/>
                  </a:lnTo>
                  <a:lnTo>
                    <a:pt x="403493" y="431322"/>
                  </a:lnTo>
                  <a:lnTo>
                    <a:pt x="402433" y="426562"/>
                  </a:lnTo>
                  <a:lnTo>
                    <a:pt x="401903" y="421803"/>
                  </a:lnTo>
                  <a:lnTo>
                    <a:pt x="401638" y="417044"/>
                  </a:lnTo>
                  <a:lnTo>
                    <a:pt x="401638" y="412020"/>
                  </a:lnTo>
                  <a:lnTo>
                    <a:pt x="401638" y="199169"/>
                  </a:lnTo>
                  <a:lnTo>
                    <a:pt x="401638" y="194145"/>
                  </a:lnTo>
                  <a:lnTo>
                    <a:pt x="401903" y="189386"/>
                  </a:lnTo>
                  <a:lnTo>
                    <a:pt x="402433" y="184626"/>
                  </a:lnTo>
                  <a:lnTo>
                    <a:pt x="403493" y="179867"/>
                  </a:lnTo>
                  <a:lnTo>
                    <a:pt x="404552" y="175108"/>
                  </a:lnTo>
                  <a:lnTo>
                    <a:pt x="406142" y="170613"/>
                  </a:lnTo>
                  <a:lnTo>
                    <a:pt x="407467" y="166118"/>
                  </a:lnTo>
                  <a:lnTo>
                    <a:pt x="409321" y="161887"/>
                  </a:lnTo>
                  <a:lnTo>
                    <a:pt x="410911" y="157657"/>
                  </a:lnTo>
                  <a:lnTo>
                    <a:pt x="413296" y="153426"/>
                  </a:lnTo>
                  <a:lnTo>
                    <a:pt x="415680" y="149460"/>
                  </a:lnTo>
                  <a:lnTo>
                    <a:pt x="417800" y="145494"/>
                  </a:lnTo>
                  <a:lnTo>
                    <a:pt x="420714" y="141792"/>
                  </a:lnTo>
                  <a:lnTo>
                    <a:pt x="423629" y="138090"/>
                  </a:lnTo>
                  <a:lnTo>
                    <a:pt x="426543" y="134653"/>
                  </a:lnTo>
                  <a:lnTo>
                    <a:pt x="429723" y="131215"/>
                  </a:lnTo>
                  <a:lnTo>
                    <a:pt x="433167" y="128042"/>
                  </a:lnTo>
                  <a:lnTo>
                    <a:pt x="436611" y="125134"/>
                  </a:lnTo>
                  <a:lnTo>
                    <a:pt x="440056" y="122225"/>
                  </a:lnTo>
                  <a:lnTo>
                    <a:pt x="444030" y="119317"/>
                  </a:lnTo>
                  <a:lnTo>
                    <a:pt x="448004" y="117202"/>
                  </a:lnTo>
                  <a:lnTo>
                    <a:pt x="451978" y="114822"/>
                  </a:lnTo>
                  <a:lnTo>
                    <a:pt x="456217" y="112442"/>
                  </a:lnTo>
                  <a:lnTo>
                    <a:pt x="460457" y="110856"/>
                  </a:lnTo>
                  <a:lnTo>
                    <a:pt x="464696" y="109005"/>
                  </a:lnTo>
                  <a:lnTo>
                    <a:pt x="469200" y="107683"/>
                  </a:lnTo>
                  <a:lnTo>
                    <a:pt x="473704" y="106096"/>
                  </a:lnTo>
                  <a:lnTo>
                    <a:pt x="478473" y="105039"/>
                  </a:lnTo>
                  <a:lnTo>
                    <a:pt x="482977" y="104246"/>
                  </a:lnTo>
                  <a:lnTo>
                    <a:pt x="488011" y="103452"/>
                  </a:lnTo>
                  <a:lnTo>
                    <a:pt x="492780" y="103188"/>
                  </a:lnTo>
                  <a:close/>
                  <a:moveTo>
                    <a:pt x="1736196" y="84138"/>
                  </a:moveTo>
                  <a:lnTo>
                    <a:pt x="1741224" y="84138"/>
                  </a:lnTo>
                  <a:lnTo>
                    <a:pt x="1741224" y="88916"/>
                  </a:lnTo>
                  <a:lnTo>
                    <a:pt x="1741488" y="94491"/>
                  </a:lnTo>
                  <a:lnTo>
                    <a:pt x="1741224" y="102189"/>
                  </a:lnTo>
                  <a:lnTo>
                    <a:pt x="1740959" y="111481"/>
                  </a:lnTo>
                  <a:lnTo>
                    <a:pt x="1740430" y="122099"/>
                  </a:lnTo>
                  <a:lnTo>
                    <a:pt x="1739107" y="134310"/>
                  </a:lnTo>
                  <a:lnTo>
                    <a:pt x="1737255" y="147053"/>
                  </a:lnTo>
                  <a:lnTo>
                    <a:pt x="1734609" y="160857"/>
                  </a:lnTo>
                  <a:lnTo>
                    <a:pt x="1733021" y="167759"/>
                  </a:lnTo>
                  <a:lnTo>
                    <a:pt x="1731169" y="175192"/>
                  </a:lnTo>
                  <a:lnTo>
                    <a:pt x="1729053" y="182359"/>
                  </a:lnTo>
                  <a:lnTo>
                    <a:pt x="1726671" y="189527"/>
                  </a:lnTo>
                  <a:lnTo>
                    <a:pt x="1724290" y="197225"/>
                  </a:lnTo>
                  <a:lnTo>
                    <a:pt x="1721380" y="204393"/>
                  </a:lnTo>
                  <a:lnTo>
                    <a:pt x="1718205" y="211560"/>
                  </a:lnTo>
                  <a:lnTo>
                    <a:pt x="1714501" y="218993"/>
                  </a:lnTo>
                  <a:lnTo>
                    <a:pt x="1710796" y="226161"/>
                  </a:lnTo>
                  <a:lnTo>
                    <a:pt x="1706828" y="233063"/>
                  </a:lnTo>
                  <a:lnTo>
                    <a:pt x="1702330" y="239965"/>
                  </a:lnTo>
                  <a:lnTo>
                    <a:pt x="1697303" y="246601"/>
                  </a:lnTo>
                  <a:lnTo>
                    <a:pt x="1692011" y="253503"/>
                  </a:lnTo>
                  <a:lnTo>
                    <a:pt x="1686190" y="259874"/>
                  </a:lnTo>
                  <a:lnTo>
                    <a:pt x="1680634" y="265449"/>
                  </a:lnTo>
                  <a:lnTo>
                    <a:pt x="1674284" y="271289"/>
                  </a:lnTo>
                  <a:lnTo>
                    <a:pt x="1667934" y="276598"/>
                  </a:lnTo>
                  <a:lnTo>
                    <a:pt x="1661055" y="281642"/>
                  </a:lnTo>
                  <a:lnTo>
                    <a:pt x="1654175" y="285890"/>
                  </a:lnTo>
                  <a:lnTo>
                    <a:pt x="1647296" y="290137"/>
                  </a:lnTo>
                  <a:lnTo>
                    <a:pt x="1640417" y="294119"/>
                  </a:lnTo>
                  <a:lnTo>
                    <a:pt x="1633009" y="297836"/>
                  </a:lnTo>
                  <a:lnTo>
                    <a:pt x="1625865" y="301021"/>
                  </a:lnTo>
                  <a:lnTo>
                    <a:pt x="1618986" y="303941"/>
                  </a:lnTo>
                  <a:lnTo>
                    <a:pt x="1611842" y="306330"/>
                  </a:lnTo>
                  <a:lnTo>
                    <a:pt x="1604434" y="308985"/>
                  </a:lnTo>
                  <a:lnTo>
                    <a:pt x="1597554" y="311374"/>
                  </a:lnTo>
                  <a:lnTo>
                    <a:pt x="1590675" y="313232"/>
                  </a:lnTo>
                  <a:lnTo>
                    <a:pt x="1577182" y="316683"/>
                  </a:lnTo>
                  <a:lnTo>
                    <a:pt x="1564217" y="318807"/>
                  </a:lnTo>
                  <a:lnTo>
                    <a:pt x="1552575" y="320931"/>
                  </a:lnTo>
                  <a:lnTo>
                    <a:pt x="1541727" y="321993"/>
                  </a:lnTo>
                  <a:lnTo>
                    <a:pt x="1532467" y="323054"/>
                  </a:lnTo>
                  <a:lnTo>
                    <a:pt x="1525058" y="323585"/>
                  </a:lnTo>
                  <a:lnTo>
                    <a:pt x="1519238" y="323585"/>
                  </a:lnTo>
                  <a:lnTo>
                    <a:pt x="1514740" y="323851"/>
                  </a:lnTo>
                  <a:lnTo>
                    <a:pt x="1514475" y="318807"/>
                  </a:lnTo>
                  <a:lnTo>
                    <a:pt x="1514475" y="313232"/>
                  </a:lnTo>
                  <a:lnTo>
                    <a:pt x="1514475" y="305534"/>
                  </a:lnTo>
                  <a:lnTo>
                    <a:pt x="1514740" y="296243"/>
                  </a:lnTo>
                  <a:lnTo>
                    <a:pt x="1515269" y="285624"/>
                  </a:lnTo>
                  <a:lnTo>
                    <a:pt x="1516592" y="273678"/>
                  </a:lnTo>
                  <a:lnTo>
                    <a:pt x="1518444" y="260671"/>
                  </a:lnTo>
                  <a:lnTo>
                    <a:pt x="1521090" y="247132"/>
                  </a:lnTo>
                  <a:lnTo>
                    <a:pt x="1522413" y="239965"/>
                  </a:lnTo>
                  <a:lnTo>
                    <a:pt x="1524529" y="232797"/>
                  </a:lnTo>
                  <a:lnTo>
                    <a:pt x="1526381" y="225630"/>
                  </a:lnTo>
                  <a:lnTo>
                    <a:pt x="1528763" y="217931"/>
                  </a:lnTo>
                  <a:lnTo>
                    <a:pt x="1531408" y="210764"/>
                  </a:lnTo>
                  <a:lnTo>
                    <a:pt x="1534319" y="203596"/>
                  </a:lnTo>
                  <a:lnTo>
                    <a:pt x="1537494" y="195898"/>
                  </a:lnTo>
                  <a:lnTo>
                    <a:pt x="1540934" y="188730"/>
                  </a:lnTo>
                  <a:lnTo>
                    <a:pt x="1544638" y="181828"/>
                  </a:lnTo>
                  <a:lnTo>
                    <a:pt x="1548606" y="174395"/>
                  </a:lnTo>
                  <a:lnTo>
                    <a:pt x="1553369" y="167493"/>
                  </a:lnTo>
                  <a:lnTo>
                    <a:pt x="1558396" y="160857"/>
                  </a:lnTo>
                  <a:lnTo>
                    <a:pt x="1563423" y="154486"/>
                  </a:lnTo>
                  <a:lnTo>
                    <a:pt x="1568979" y="148114"/>
                  </a:lnTo>
                  <a:lnTo>
                    <a:pt x="1575065" y="142009"/>
                  </a:lnTo>
                  <a:lnTo>
                    <a:pt x="1581415" y="136434"/>
                  </a:lnTo>
                  <a:lnTo>
                    <a:pt x="1587765" y="131390"/>
                  </a:lnTo>
                  <a:lnTo>
                    <a:pt x="1594379" y="126346"/>
                  </a:lnTo>
                  <a:lnTo>
                    <a:pt x="1601259" y="121834"/>
                  </a:lnTo>
                  <a:lnTo>
                    <a:pt x="1608402" y="117586"/>
                  </a:lnTo>
                  <a:lnTo>
                    <a:pt x="1615282" y="113604"/>
                  </a:lnTo>
                  <a:lnTo>
                    <a:pt x="1622425" y="110153"/>
                  </a:lnTo>
                  <a:lnTo>
                    <a:pt x="1629569" y="106968"/>
                  </a:lnTo>
                  <a:lnTo>
                    <a:pt x="1636713" y="103782"/>
                  </a:lnTo>
                  <a:lnTo>
                    <a:pt x="1643857" y="101127"/>
                  </a:lnTo>
                  <a:lnTo>
                    <a:pt x="1651000" y="98738"/>
                  </a:lnTo>
                  <a:lnTo>
                    <a:pt x="1657880" y="96615"/>
                  </a:lnTo>
                  <a:lnTo>
                    <a:pt x="1665023" y="94491"/>
                  </a:lnTo>
                  <a:lnTo>
                    <a:pt x="1678517" y="91305"/>
                  </a:lnTo>
                  <a:lnTo>
                    <a:pt x="1691217" y="88651"/>
                  </a:lnTo>
                  <a:lnTo>
                    <a:pt x="1703123" y="87058"/>
                  </a:lnTo>
                  <a:lnTo>
                    <a:pt x="1713707" y="85465"/>
                  </a:lnTo>
                  <a:lnTo>
                    <a:pt x="1722967" y="84669"/>
                  </a:lnTo>
                  <a:lnTo>
                    <a:pt x="1730640" y="84403"/>
                  </a:lnTo>
                  <a:lnTo>
                    <a:pt x="1736196" y="84138"/>
                  </a:lnTo>
                  <a:close/>
                  <a:moveTo>
                    <a:pt x="1213909" y="0"/>
                  </a:moveTo>
                  <a:lnTo>
                    <a:pt x="1218671" y="528"/>
                  </a:lnTo>
                  <a:lnTo>
                    <a:pt x="1223698" y="793"/>
                  </a:lnTo>
                  <a:lnTo>
                    <a:pt x="1228196" y="1321"/>
                  </a:lnTo>
                  <a:lnTo>
                    <a:pt x="1233223" y="2114"/>
                  </a:lnTo>
                  <a:lnTo>
                    <a:pt x="1237721" y="3171"/>
                  </a:lnTo>
                  <a:lnTo>
                    <a:pt x="1242219" y="4492"/>
                  </a:lnTo>
                  <a:lnTo>
                    <a:pt x="1246717" y="5813"/>
                  </a:lnTo>
                  <a:lnTo>
                    <a:pt x="1251215" y="7663"/>
                  </a:lnTo>
                  <a:lnTo>
                    <a:pt x="1255448" y="9777"/>
                  </a:lnTo>
                  <a:lnTo>
                    <a:pt x="1259417" y="11626"/>
                  </a:lnTo>
                  <a:lnTo>
                    <a:pt x="1263651" y="14005"/>
                  </a:lnTo>
                  <a:lnTo>
                    <a:pt x="1267355" y="16647"/>
                  </a:lnTo>
                  <a:lnTo>
                    <a:pt x="1271059" y="19289"/>
                  </a:lnTo>
                  <a:lnTo>
                    <a:pt x="1274763" y="21932"/>
                  </a:lnTo>
                  <a:lnTo>
                    <a:pt x="1278203" y="25367"/>
                  </a:lnTo>
                  <a:lnTo>
                    <a:pt x="1281642" y="28538"/>
                  </a:lnTo>
                  <a:lnTo>
                    <a:pt x="1285082" y="31708"/>
                  </a:lnTo>
                  <a:lnTo>
                    <a:pt x="1287728" y="35144"/>
                  </a:lnTo>
                  <a:lnTo>
                    <a:pt x="1290638" y="38843"/>
                  </a:lnTo>
                  <a:lnTo>
                    <a:pt x="1293284" y="42542"/>
                  </a:lnTo>
                  <a:lnTo>
                    <a:pt x="1295930" y="46242"/>
                  </a:lnTo>
                  <a:lnTo>
                    <a:pt x="1298311" y="50469"/>
                  </a:lnTo>
                  <a:lnTo>
                    <a:pt x="1300163" y="54697"/>
                  </a:lnTo>
                  <a:lnTo>
                    <a:pt x="1302280" y="58661"/>
                  </a:lnTo>
                  <a:lnTo>
                    <a:pt x="1304132" y="63153"/>
                  </a:lnTo>
                  <a:lnTo>
                    <a:pt x="1305455" y="67645"/>
                  </a:lnTo>
                  <a:lnTo>
                    <a:pt x="1307042" y="72401"/>
                  </a:lnTo>
                  <a:lnTo>
                    <a:pt x="1307836" y="76893"/>
                  </a:lnTo>
                  <a:lnTo>
                    <a:pt x="1308630" y="81649"/>
                  </a:lnTo>
                  <a:lnTo>
                    <a:pt x="1309159" y="86406"/>
                  </a:lnTo>
                  <a:lnTo>
                    <a:pt x="1309688" y="91162"/>
                  </a:lnTo>
                  <a:lnTo>
                    <a:pt x="1309688" y="95918"/>
                  </a:lnTo>
                  <a:lnTo>
                    <a:pt x="1309688" y="404813"/>
                  </a:lnTo>
                  <a:lnTo>
                    <a:pt x="1303338" y="404020"/>
                  </a:lnTo>
                  <a:lnTo>
                    <a:pt x="1297253" y="403492"/>
                  </a:lnTo>
                  <a:lnTo>
                    <a:pt x="1290638" y="402699"/>
                  </a:lnTo>
                  <a:lnTo>
                    <a:pt x="1284288" y="402699"/>
                  </a:lnTo>
                  <a:lnTo>
                    <a:pt x="1117600" y="402699"/>
                  </a:lnTo>
                  <a:lnTo>
                    <a:pt x="1117600" y="95918"/>
                  </a:lnTo>
                  <a:lnTo>
                    <a:pt x="1117865" y="91162"/>
                  </a:lnTo>
                  <a:lnTo>
                    <a:pt x="1118129" y="86406"/>
                  </a:lnTo>
                  <a:lnTo>
                    <a:pt x="1118658" y="81649"/>
                  </a:lnTo>
                  <a:lnTo>
                    <a:pt x="1119717" y="76893"/>
                  </a:lnTo>
                  <a:lnTo>
                    <a:pt x="1120775" y="72401"/>
                  </a:lnTo>
                  <a:lnTo>
                    <a:pt x="1121833" y="67645"/>
                  </a:lnTo>
                  <a:lnTo>
                    <a:pt x="1123686" y="63153"/>
                  </a:lnTo>
                  <a:lnTo>
                    <a:pt x="1125008" y="58661"/>
                  </a:lnTo>
                  <a:lnTo>
                    <a:pt x="1127125" y="54697"/>
                  </a:lnTo>
                  <a:lnTo>
                    <a:pt x="1129242" y="50469"/>
                  </a:lnTo>
                  <a:lnTo>
                    <a:pt x="1131623" y="46242"/>
                  </a:lnTo>
                  <a:lnTo>
                    <a:pt x="1134004" y="42542"/>
                  </a:lnTo>
                  <a:lnTo>
                    <a:pt x="1136650" y="38843"/>
                  </a:lnTo>
                  <a:lnTo>
                    <a:pt x="1139561" y="35144"/>
                  </a:lnTo>
                  <a:lnTo>
                    <a:pt x="1142736" y="31708"/>
                  </a:lnTo>
                  <a:lnTo>
                    <a:pt x="1145911" y="28538"/>
                  </a:lnTo>
                  <a:lnTo>
                    <a:pt x="1149086" y="25367"/>
                  </a:lnTo>
                  <a:lnTo>
                    <a:pt x="1152525" y="21932"/>
                  </a:lnTo>
                  <a:lnTo>
                    <a:pt x="1156229" y="19289"/>
                  </a:lnTo>
                  <a:lnTo>
                    <a:pt x="1160198" y="16647"/>
                  </a:lnTo>
                  <a:lnTo>
                    <a:pt x="1163902" y="14005"/>
                  </a:lnTo>
                  <a:lnTo>
                    <a:pt x="1167871" y="11626"/>
                  </a:lnTo>
                  <a:lnTo>
                    <a:pt x="1172369" y="9777"/>
                  </a:lnTo>
                  <a:lnTo>
                    <a:pt x="1176338" y="7663"/>
                  </a:lnTo>
                  <a:lnTo>
                    <a:pt x="1180571" y="5813"/>
                  </a:lnTo>
                  <a:lnTo>
                    <a:pt x="1185334" y="4492"/>
                  </a:lnTo>
                  <a:lnTo>
                    <a:pt x="1189832" y="3171"/>
                  </a:lnTo>
                  <a:lnTo>
                    <a:pt x="1194594" y="2114"/>
                  </a:lnTo>
                  <a:lnTo>
                    <a:pt x="1199092" y="1321"/>
                  </a:lnTo>
                  <a:lnTo>
                    <a:pt x="1204119" y="793"/>
                  </a:lnTo>
                  <a:lnTo>
                    <a:pt x="1208882" y="528"/>
                  </a:lnTo>
                  <a:lnTo>
                    <a:pt x="1213909" y="0"/>
                  </a:lnTo>
                  <a:close/>
                  <a:moveTo>
                    <a:pt x="975519" y="0"/>
                  </a:moveTo>
                  <a:lnTo>
                    <a:pt x="980546" y="529"/>
                  </a:lnTo>
                  <a:lnTo>
                    <a:pt x="985573" y="794"/>
                  </a:lnTo>
                  <a:lnTo>
                    <a:pt x="990071" y="1323"/>
                  </a:lnTo>
                  <a:lnTo>
                    <a:pt x="995098" y="2118"/>
                  </a:lnTo>
                  <a:lnTo>
                    <a:pt x="999596" y="3177"/>
                  </a:lnTo>
                  <a:lnTo>
                    <a:pt x="1004094" y="4500"/>
                  </a:lnTo>
                  <a:lnTo>
                    <a:pt x="1008592" y="5824"/>
                  </a:lnTo>
                  <a:lnTo>
                    <a:pt x="1012825" y="7677"/>
                  </a:lnTo>
                  <a:lnTo>
                    <a:pt x="1017323" y="9795"/>
                  </a:lnTo>
                  <a:lnTo>
                    <a:pt x="1021292" y="11648"/>
                  </a:lnTo>
                  <a:lnTo>
                    <a:pt x="1025261" y="14030"/>
                  </a:lnTo>
                  <a:lnTo>
                    <a:pt x="1029230" y="16678"/>
                  </a:lnTo>
                  <a:lnTo>
                    <a:pt x="1032934" y="19325"/>
                  </a:lnTo>
                  <a:lnTo>
                    <a:pt x="1036638" y="21972"/>
                  </a:lnTo>
                  <a:lnTo>
                    <a:pt x="1040078" y="25413"/>
                  </a:lnTo>
                  <a:lnTo>
                    <a:pt x="1043517" y="28590"/>
                  </a:lnTo>
                  <a:lnTo>
                    <a:pt x="1046692" y="31767"/>
                  </a:lnTo>
                  <a:lnTo>
                    <a:pt x="1049603" y="35208"/>
                  </a:lnTo>
                  <a:lnTo>
                    <a:pt x="1052513" y="38914"/>
                  </a:lnTo>
                  <a:lnTo>
                    <a:pt x="1055159" y="42621"/>
                  </a:lnTo>
                  <a:lnTo>
                    <a:pt x="1057805" y="46327"/>
                  </a:lnTo>
                  <a:lnTo>
                    <a:pt x="1059921" y="50562"/>
                  </a:lnTo>
                  <a:lnTo>
                    <a:pt x="1062038" y="54798"/>
                  </a:lnTo>
                  <a:lnTo>
                    <a:pt x="1064155" y="58769"/>
                  </a:lnTo>
                  <a:lnTo>
                    <a:pt x="1065742" y="63269"/>
                  </a:lnTo>
                  <a:lnTo>
                    <a:pt x="1067330" y="67769"/>
                  </a:lnTo>
                  <a:lnTo>
                    <a:pt x="1068653" y="72534"/>
                  </a:lnTo>
                  <a:lnTo>
                    <a:pt x="1069446" y="77035"/>
                  </a:lnTo>
                  <a:lnTo>
                    <a:pt x="1070505" y="81800"/>
                  </a:lnTo>
                  <a:lnTo>
                    <a:pt x="1071034" y="86565"/>
                  </a:lnTo>
                  <a:lnTo>
                    <a:pt x="1071563" y="91330"/>
                  </a:lnTo>
                  <a:lnTo>
                    <a:pt x="1071563" y="96095"/>
                  </a:lnTo>
                  <a:lnTo>
                    <a:pt x="1071563" y="404499"/>
                  </a:lnTo>
                  <a:lnTo>
                    <a:pt x="1065742" y="405028"/>
                  </a:lnTo>
                  <a:lnTo>
                    <a:pt x="1060451" y="405823"/>
                  </a:lnTo>
                  <a:lnTo>
                    <a:pt x="1054894" y="406617"/>
                  </a:lnTo>
                  <a:lnTo>
                    <a:pt x="1049338" y="407940"/>
                  </a:lnTo>
                  <a:lnTo>
                    <a:pt x="1043782" y="408999"/>
                  </a:lnTo>
                  <a:lnTo>
                    <a:pt x="1038490" y="410588"/>
                  </a:lnTo>
                  <a:lnTo>
                    <a:pt x="1033198" y="412176"/>
                  </a:lnTo>
                  <a:lnTo>
                    <a:pt x="1027907" y="414029"/>
                  </a:lnTo>
                  <a:lnTo>
                    <a:pt x="1017588" y="418000"/>
                  </a:lnTo>
                  <a:lnTo>
                    <a:pt x="1007798" y="422500"/>
                  </a:lnTo>
                  <a:lnTo>
                    <a:pt x="998273" y="427795"/>
                  </a:lnTo>
                  <a:lnTo>
                    <a:pt x="989013" y="433619"/>
                  </a:lnTo>
                  <a:lnTo>
                    <a:pt x="980017" y="439707"/>
                  </a:lnTo>
                  <a:lnTo>
                    <a:pt x="971550" y="446590"/>
                  </a:lnTo>
                  <a:lnTo>
                    <a:pt x="963877" y="453738"/>
                  </a:lnTo>
                  <a:lnTo>
                    <a:pt x="956204" y="461680"/>
                  </a:lnTo>
                  <a:lnTo>
                    <a:pt x="949060" y="469622"/>
                  </a:lnTo>
                  <a:lnTo>
                    <a:pt x="942446" y="478357"/>
                  </a:lnTo>
                  <a:lnTo>
                    <a:pt x="936360" y="487358"/>
                  </a:lnTo>
                  <a:lnTo>
                    <a:pt x="930804" y="496888"/>
                  </a:lnTo>
                  <a:lnTo>
                    <a:pt x="925248" y="493447"/>
                  </a:lnTo>
                  <a:lnTo>
                    <a:pt x="919956" y="490005"/>
                  </a:lnTo>
                  <a:lnTo>
                    <a:pt x="914929" y="486299"/>
                  </a:lnTo>
                  <a:lnTo>
                    <a:pt x="910167" y="481799"/>
                  </a:lnTo>
                  <a:lnTo>
                    <a:pt x="905404" y="477299"/>
                  </a:lnTo>
                  <a:lnTo>
                    <a:pt x="901435" y="472533"/>
                  </a:lnTo>
                  <a:lnTo>
                    <a:pt x="897202" y="467504"/>
                  </a:lnTo>
                  <a:lnTo>
                    <a:pt x="893762" y="462209"/>
                  </a:lnTo>
                  <a:lnTo>
                    <a:pt x="890587" y="456385"/>
                  </a:lnTo>
                  <a:lnTo>
                    <a:pt x="887677" y="450561"/>
                  </a:lnTo>
                  <a:lnTo>
                    <a:pt x="885296" y="444472"/>
                  </a:lnTo>
                  <a:lnTo>
                    <a:pt x="883179" y="438648"/>
                  </a:lnTo>
                  <a:lnTo>
                    <a:pt x="881592" y="431766"/>
                  </a:lnTo>
                  <a:lnTo>
                    <a:pt x="880533" y="425412"/>
                  </a:lnTo>
                  <a:lnTo>
                    <a:pt x="879739" y="418529"/>
                  </a:lnTo>
                  <a:lnTo>
                    <a:pt x="879475" y="411911"/>
                  </a:lnTo>
                  <a:lnTo>
                    <a:pt x="879475" y="96095"/>
                  </a:lnTo>
                  <a:lnTo>
                    <a:pt x="879739" y="91330"/>
                  </a:lnTo>
                  <a:lnTo>
                    <a:pt x="880004" y="86565"/>
                  </a:lnTo>
                  <a:lnTo>
                    <a:pt x="880533" y="81800"/>
                  </a:lnTo>
                  <a:lnTo>
                    <a:pt x="881327" y="77035"/>
                  </a:lnTo>
                  <a:lnTo>
                    <a:pt x="882650" y="72534"/>
                  </a:lnTo>
                  <a:lnTo>
                    <a:pt x="883708" y="67769"/>
                  </a:lnTo>
                  <a:lnTo>
                    <a:pt x="885560" y="63269"/>
                  </a:lnTo>
                  <a:lnTo>
                    <a:pt x="887148" y="58769"/>
                  </a:lnTo>
                  <a:lnTo>
                    <a:pt x="889000" y="54798"/>
                  </a:lnTo>
                  <a:lnTo>
                    <a:pt x="891381" y="50562"/>
                  </a:lnTo>
                  <a:lnTo>
                    <a:pt x="893498" y="46327"/>
                  </a:lnTo>
                  <a:lnTo>
                    <a:pt x="895879" y="42621"/>
                  </a:lnTo>
                  <a:lnTo>
                    <a:pt x="898790" y="38914"/>
                  </a:lnTo>
                  <a:lnTo>
                    <a:pt x="901435" y="35208"/>
                  </a:lnTo>
                  <a:lnTo>
                    <a:pt x="904610" y="31767"/>
                  </a:lnTo>
                  <a:lnTo>
                    <a:pt x="907785" y="28590"/>
                  </a:lnTo>
                  <a:lnTo>
                    <a:pt x="910960" y="25413"/>
                  </a:lnTo>
                  <a:lnTo>
                    <a:pt x="914400" y="21972"/>
                  </a:lnTo>
                  <a:lnTo>
                    <a:pt x="918104" y="19325"/>
                  </a:lnTo>
                  <a:lnTo>
                    <a:pt x="921808" y="16678"/>
                  </a:lnTo>
                  <a:lnTo>
                    <a:pt x="926042" y="14030"/>
                  </a:lnTo>
                  <a:lnTo>
                    <a:pt x="929746" y="11648"/>
                  </a:lnTo>
                  <a:lnTo>
                    <a:pt x="933979" y="9795"/>
                  </a:lnTo>
                  <a:lnTo>
                    <a:pt x="937948" y="7677"/>
                  </a:lnTo>
                  <a:lnTo>
                    <a:pt x="942710" y="5824"/>
                  </a:lnTo>
                  <a:lnTo>
                    <a:pt x="946944" y="4500"/>
                  </a:lnTo>
                  <a:lnTo>
                    <a:pt x="951706" y="3177"/>
                  </a:lnTo>
                  <a:lnTo>
                    <a:pt x="956204" y="2118"/>
                  </a:lnTo>
                  <a:lnTo>
                    <a:pt x="960967" y="1323"/>
                  </a:lnTo>
                  <a:lnTo>
                    <a:pt x="965730" y="794"/>
                  </a:lnTo>
                  <a:lnTo>
                    <a:pt x="970757" y="529"/>
                  </a:lnTo>
                  <a:lnTo>
                    <a:pt x="975519" y="0"/>
                  </a:lnTo>
                  <a:close/>
                  <a:moveTo>
                    <a:pt x="735674" y="0"/>
                  </a:moveTo>
                  <a:lnTo>
                    <a:pt x="740708" y="529"/>
                  </a:lnTo>
                  <a:lnTo>
                    <a:pt x="745478" y="794"/>
                  </a:lnTo>
                  <a:lnTo>
                    <a:pt x="750512" y="1323"/>
                  </a:lnTo>
                  <a:lnTo>
                    <a:pt x="755016" y="2118"/>
                  </a:lnTo>
                  <a:lnTo>
                    <a:pt x="759785" y="3177"/>
                  </a:lnTo>
                  <a:lnTo>
                    <a:pt x="764289" y="4500"/>
                  </a:lnTo>
                  <a:lnTo>
                    <a:pt x="768793" y="5824"/>
                  </a:lnTo>
                  <a:lnTo>
                    <a:pt x="773032" y="7677"/>
                  </a:lnTo>
                  <a:lnTo>
                    <a:pt x="777271" y="9795"/>
                  </a:lnTo>
                  <a:lnTo>
                    <a:pt x="781511" y="11648"/>
                  </a:lnTo>
                  <a:lnTo>
                    <a:pt x="785485" y="14030"/>
                  </a:lnTo>
                  <a:lnTo>
                    <a:pt x="789459" y="16677"/>
                  </a:lnTo>
                  <a:lnTo>
                    <a:pt x="793433" y="19325"/>
                  </a:lnTo>
                  <a:lnTo>
                    <a:pt x="796878" y="21972"/>
                  </a:lnTo>
                  <a:lnTo>
                    <a:pt x="800322" y="25413"/>
                  </a:lnTo>
                  <a:lnTo>
                    <a:pt x="803766" y="28590"/>
                  </a:lnTo>
                  <a:lnTo>
                    <a:pt x="806946" y="31766"/>
                  </a:lnTo>
                  <a:lnTo>
                    <a:pt x="809860" y="35208"/>
                  </a:lnTo>
                  <a:lnTo>
                    <a:pt x="812775" y="38914"/>
                  </a:lnTo>
                  <a:lnTo>
                    <a:pt x="815424" y="42620"/>
                  </a:lnTo>
                  <a:lnTo>
                    <a:pt x="817809" y="46326"/>
                  </a:lnTo>
                  <a:lnTo>
                    <a:pt x="820193" y="50562"/>
                  </a:lnTo>
                  <a:lnTo>
                    <a:pt x="822313" y="54797"/>
                  </a:lnTo>
                  <a:lnTo>
                    <a:pt x="824167" y="58768"/>
                  </a:lnTo>
                  <a:lnTo>
                    <a:pt x="826022" y="63268"/>
                  </a:lnTo>
                  <a:lnTo>
                    <a:pt x="827347" y="67769"/>
                  </a:lnTo>
                  <a:lnTo>
                    <a:pt x="828936" y="72533"/>
                  </a:lnTo>
                  <a:lnTo>
                    <a:pt x="829731" y="77034"/>
                  </a:lnTo>
                  <a:lnTo>
                    <a:pt x="830526" y="81799"/>
                  </a:lnTo>
                  <a:lnTo>
                    <a:pt x="831586" y="86564"/>
                  </a:lnTo>
                  <a:lnTo>
                    <a:pt x="831851" y="91329"/>
                  </a:lnTo>
                  <a:lnTo>
                    <a:pt x="831851" y="96094"/>
                  </a:lnTo>
                  <a:lnTo>
                    <a:pt x="831851" y="411906"/>
                  </a:lnTo>
                  <a:lnTo>
                    <a:pt x="831851" y="416936"/>
                  </a:lnTo>
                  <a:lnTo>
                    <a:pt x="831586" y="421701"/>
                  </a:lnTo>
                  <a:lnTo>
                    <a:pt x="830526" y="426466"/>
                  </a:lnTo>
                  <a:lnTo>
                    <a:pt x="829731" y="431231"/>
                  </a:lnTo>
                  <a:lnTo>
                    <a:pt x="828936" y="435996"/>
                  </a:lnTo>
                  <a:lnTo>
                    <a:pt x="827347" y="440231"/>
                  </a:lnTo>
                  <a:lnTo>
                    <a:pt x="826022" y="444996"/>
                  </a:lnTo>
                  <a:lnTo>
                    <a:pt x="824167" y="449232"/>
                  </a:lnTo>
                  <a:lnTo>
                    <a:pt x="822313" y="453468"/>
                  </a:lnTo>
                  <a:lnTo>
                    <a:pt x="820193" y="457703"/>
                  </a:lnTo>
                  <a:lnTo>
                    <a:pt x="817809" y="461674"/>
                  </a:lnTo>
                  <a:lnTo>
                    <a:pt x="815424" y="465380"/>
                  </a:lnTo>
                  <a:lnTo>
                    <a:pt x="812775" y="469086"/>
                  </a:lnTo>
                  <a:lnTo>
                    <a:pt x="809860" y="473057"/>
                  </a:lnTo>
                  <a:lnTo>
                    <a:pt x="806946" y="476498"/>
                  </a:lnTo>
                  <a:lnTo>
                    <a:pt x="803766" y="479940"/>
                  </a:lnTo>
                  <a:lnTo>
                    <a:pt x="800322" y="483116"/>
                  </a:lnTo>
                  <a:lnTo>
                    <a:pt x="796878" y="486028"/>
                  </a:lnTo>
                  <a:lnTo>
                    <a:pt x="793433" y="488940"/>
                  </a:lnTo>
                  <a:lnTo>
                    <a:pt x="789459" y="491323"/>
                  </a:lnTo>
                  <a:lnTo>
                    <a:pt x="785485" y="493970"/>
                  </a:lnTo>
                  <a:lnTo>
                    <a:pt x="781511" y="496352"/>
                  </a:lnTo>
                  <a:lnTo>
                    <a:pt x="777271" y="498470"/>
                  </a:lnTo>
                  <a:lnTo>
                    <a:pt x="773032" y="500323"/>
                  </a:lnTo>
                  <a:lnTo>
                    <a:pt x="768793" y="502176"/>
                  </a:lnTo>
                  <a:lnTo>
                    <a:pt x="764289" y="503500"/>
                  </a:lnTo>
                  <a:lnTo>
                    <a:pt x="759785" y="504823"/>
                  </a:lnTo>
                  <a:lnTo>
                    <a:pt x="755016" y="505882"/>
                  </a:lnTo>
                  <a:lnTo>
                    <a:pt x="750512" y="506677"/>
                  </a:lnTo>
                  <a:lnTo>
                    <a:pt x="745478" y="507471"/>
                  </a:lnTo>
                  <a:lnTo>
                    <a:pt x="740708" y="508000"/>
                  </a:lnTo>
                  <a:lnTo>
                    <a:pt x="735674" y="508000"/>
                  </a:lnTo>
                  <a:lnTo>
                    <a:pt x="730905" y="508000"/>
                  </a:lnTo>
                  <a:lnTo>
                    <a:pt x="725871" y="507471"/>
                  </a:lnTo>
                  <a:lnTo>
                    <a:pt x="721367" y="506677"/>
                  </a:lnTo>
                  <a:lnTo>
                    <a:pt x="716333" y="505882"/>
                  </a:lnTo>
                  <a:lnTo>
                    <a:pt x="711564" y="504823"/>
                  </a:lnTo>
                  <a:lnTo>
                    <a:pt x="707060" y="503500"/>
                  </a:lnTo>
                  <a:lnTo>
                    <a:pt x="702821" y="502176"/>
                  </a:lnTo>
                  <a:lnTo>
                    <a:pt x="698317" y="500323"/>
                  </a:lnTo>
                  <a:lnTo>
                    <a:pt x="694077" y="498470"/>
                  </a:lnTo>
                  <a:lnTo>
                    <a:pt x="690103" y="496352"/>
                  </a:lnTo>
                  <a:lnTo>
                    <a:pt x="685864" y="493970"/>
                  </a:lnTo>
                  <a:lnTo>
                    <a:pt x="681890" y="491323"/>
                  </a:lnTo>
                  <a:lnTo>
                    <a:pt x="678180" y="488940"/>
                  </a:lnTo>
                  <a:lnTo>
                    <a:pt x="674736" y="486028"/>
                  </a:lnTo>
                  <a:lnTo>
                    <a:pt x="671292" y="483116"/>
                  </a:lnTo>
                  <a:lnTo>
                    <a:pt x="667583" y="479940"/>
                  </a:lnTo>
                  <a:lnTo>
                    <a:pt x="664403" y="476498"/>
                  </a:lnTo>
                  <a:lnTo>
                    <a:pt x="661754" y="473057"/>
                  </a:lnTo>
                  <a:lnTo>
                    <a:pt x="658839" y="469086"/>
                  </a:lnTo>
                  <a:lnTo>
                    <a:pt x="655925" y="465380"/>
                  </a:lnTo>
                  <a:lnTo>
                    <a:pt x="653540" y="461674"/>
                  </a:lnTo>
                  <a:lnTo>
                    <a:pt x="651156" y="457703"/>
                  </a:lnTo>
                  <a:lnTo>
                    <a:pt x="648771" y="453468"/>
                  </a:lnTo>
                  <a:lnTo>
                    <a:pt x="647181" y="449232"/>
                  </a:lnTo>
                  <a:lnTo>
                    <a:pt x="645327" y="444996"/>
                  </a:lnTo>
                  <a:lnTo>
                    <a:pt x="643737" y="440231"/>
                  </a:lnTo>
                  <a:lnTo>
                    <a:pt x="642412" y="435996"/>
                  </a:lnTo>
                  <a:lnTo>
                    <a:pt x="641353" y="431231"/>
                  </a:lnTo>
                  <a:lnTo>
                    <a:pt x="640558" y="426466"/>
                  </a:lnTo>
                  <a:lnTo>
                    <a:pt x="640028" y="421701"/>
                  </a:lnTo>
                  <a:lnTo>
                    <a:pt x="639763" y="416936"/>
                  </a:lnTo>
                  <a:lnTo>
                    <a:pt x="639763" y="411906"/>
                  </a:lnTo>
                  <a:lnTo>
                    <a:pt x="639763" y="198805"/>
                  </a:lnTo>
                  <a:lnTo>
                    <a:pt x="639763" y="96094"/>
                  </a:lnTo>
                  <a:lnTo>
                    <a:pt x="639763" y="91329"/>
                  </a:lnTo>
                  <a:lnTo>
                    <a:pt x="640028" y="86564"/>
                  </a:lnTo>
                  <a:lnTo>
                    <a:pt x="640558" y="81799"/>
                  </a:lnTo>
                  <a:lnTo>
                    <a:pt x="641353" y="77034"/>
                  </a:lnTo>
                  <a:lnTo>
                    <a:pt x="642412" y="72533"/>
                  </a:lnTo>
                  <a:lnTo>
                    <a:pt x="643737" y="67769"/>
                  </a:lnTo>
                  <a:lnTo>
                    <a:pt x="645327" y="63268"/>
                  </a:lnTo>
                  <a:lnTo>
                    <a:pt x="647181" y="58768"/>
                  </a:lnTo>
                  <a:lnTo>
                    <a:pt x="648771" y="54797"/>
                  </a:lnTo>
                  <a:lnTo>
                    <a:pt x="651156" y="50562"/>
                  </a:lnTo>
                  <a:lnTo>
                    <a:pt x="653540" y="46326"/>
                  </a:lnTo>
                  <a:lnTo>
                    <a:pt x="655925" y="42620"/>
                  </a:lnTo>
                  <a:lnTo>
                    <a:pt x="658839" y="38914"/>
                  </a:lnTo>
                  <a:lnTo>
                    <a:pt x="661754" y="35208"/>
                  </a:lnTo>
                  <a:lnTo>
                    <a:pt x="664403" y="31766"/>
                  </a:lnTo>
                  <a:lnTo>
                    <a:pt x="667583" y="28590"/>
                  </a:lnTo>
                  <a:lnTo>
                    <a:pt x="671292" y="25413"/>
                  </a:lnTo>
                  <a:lnTo>
                    <a:pt x="674736" y="21972"/>
                  </a:lnTo>
                  <a:lnTo>
                    <a:pt x="678180" y="19325"/>
                  </a:lnTo>
                  <a:lnTo>
                    <a:pt x="681890" y="16677"/>
                  </a:lnTo>
                  <a:lnTo>
                    <a:pt x="685864" y="14030"/>
                  </a:lnTo>
                  <a:lnTo>
                    <a:pt x="690103" y="11648"/>
                  </a:lnTo>
                  <a:lnTo>
                    <a:pt x="694077" y="9795"/>
                  </a:lnTo>
                  <a:lnTo>
                    <a:pt x="698317" y="7677"/>
                  </a:lnTo>
                  <a:lnTo>
                    <a:pt x="702821" y="5824"/>
                  </a:lnTo>
                  <a:lnTo>
                    <a:pt x="707060" y="4500"/>
                  </a:lnTo>
                  <a:lnTo>
                    <a:pt x="711564" y="3177"/>
                  </a:lnTo>
                  <a:lnTo>
                    <a:pt x="716333" y="2118"/>
                  </a:lnTo>
                  <a:lnTo>
                    <a:pt x="721367" y="1323"/>
                  </a:lnTo>
                  <a:lnTo>
                    <a:pt x="725871" y="794"/>
                  </a:lnTo>
                  <a:lnTo>
                    <a:pt x="730905" y="529"/>
                  </a:lnTo>
                  <a:lnTo>
                    <a:pt x="73567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62189" y="4773343"/>
            <a:ext cx="7824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rgbClr val="007BA4"/>
                </a:solidFill>
                <a:latin typeface="Bodoni MT Black" panose="02070A03080606020203" pitchFamily="18" charset="0"/>
                <a:ea typeface="华文隶书" panose="02010800040101010101" pitchFamily="2" charset="-122"/>
              </a:rPr>
              <a:t>PART TWO</a:t>
            </a:r>
            <a:r>
              <a:rPr lang="zh-CN" altLang="en-US" sz="3000" b="1" dirty="0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：</a:t>
            </a:r>
            <a:endParaRPr lang="en-US" altLang="zh-CN" sz="3000" b="1" dirty="0" smtClean="0">
              <a:solidFill>
                <a:srgbClr val="007BA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单击此处添加本单元主要内容</a:t>
            </a:r>
            <a:endParaRPr lang="zh-CN" altLang="en-US" sz="2400" b="1" dirty="0">
              <a:solidFill>
                <a:srgbClr val="007BA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60233" y="1162987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1700"/>
              </a:spcBef>
              <a:spcAft>
                <a:spcPts val="0"/>
              </a:spcAft>
            </a:pPr>
            <a:r>
              <a:rPr lang="zh-CN" altLang="en-US" sz="4000" b="1" kern="2200" dirty="0" smtClean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单击此处添加目录二</a:t>
            </a:r>
            <a:endParaRPr lang="zh-CN" altLang="zh-CN" sz="4000" b="1" kern="2200" dirty="0">
              <a:solidFill>
                <a:schemeClr val="bg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9113" y="1162987"/>
            <a:ext cx="13933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Wide Latin" panose="020A0A07050505020404" pitchFamily="18" charset="0"/>
              </a:rPr>
              <a:t>03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9000" y="2409123"/>
            <a:ext cx="7924901" cy="1440000"/>
            <a:chOff x="729000" y="2409123"/>
            <a:chExt cx="7924901" cy="1440000"/>
          </a:xfrm>
        </p:grpSpPr>
        <p:sp>
          <p:nvSpPr>
            <p:cNvPr id="6" name="KSO_Shape"/>
            <p:cNvSpPr>
              <a:spLocks/>
            </p:cNvSpPr>
            <p:nvPr/>
          </p:nvSpPr>
          <p:spPr bwMode="auto">
            <a:xfrm>
              <a:off x="2907000" y="2484000"/>
              <a:ext cx="792000" cy="936000"/>
            </a:xfrm>
            <a:custGeom>
              <a:avLst/>
              <a:gdLst>
                <a:gd name="T0" fmla="*/ 863428 w 1966913"/>
                <a:gd name="T1" fmla="*/ 1097231 h 2327275"/>
                <a:gd name="T2" fmla="*/ 770330 w 1966913"/>
                <a:gd name="T3" fmla="*/ 995043 h 2327275"/>
                <a:gd name="T4" fmla="*/ 745648 w 1966913"/>
                <a:gd name="T5" fmla="*/ 1036395 h 2327275"/>
                <a:gd name="T6" fmla="*/ 941803 w 1966913"/>
                <a:gd name="T7" fmla="*/ 1041158 h 2327275"/>
                <a:gd name="T8" fmla="*/ 925565 w 1966913"/>
                <a:gd name="T9" fmla="*/ 995692 h 2327275"/>
                <a:gd name="T10" fmla="*/ 742401 w 1966913"/>
                <a:gd name="T11" fmla="*/ 955423 h 2327275"/>
                <a:gd name="T12" fmla="*/ 933359 w 1966913"/>
                <a:gd name="T13" fmla="*/ 977073 h 2327275"/>
                <a:gd name="T14" fmla="*/ 935741 w 1966913"/>
                <a:gd name="T15" fmla="*/ 929226 h 2327275"/>
                <a:gd name="T16" fmla="*/ 1130380 w 1966913"/>
                <a:gd name="T17" fmla="*/ 825521 h 2327275"/>
                <a:gd name="T18" fmla="*/ 1164155 w 1966913"/>
                <a:gd name="T19" fmla="*/ 788284 h 2327275"/>
                <a:gd name="T20" fmla="*/ 528276 w 1966913"/>
                <a:gd name="T21" fmla="*/ 810367 h 2327275"/>
                <a:gd name="T22" fmla="*/ 619858 w 1966913"/>
                <a:gd name="T23" fmla="*/ 753210 h 2327275"/>
                <a:gd name="T24" fmla="*/ 1277172 w 1966913"/>
                <a:gd name="T25" fmla="*/ 526532 h 2327275"/>
                <a:gd name="T26" fmla="*/ 1265264 w 1966913"/>
                <a:gd name="T27" fmla="*/ 477819 h 2327275"/>
                <a:gd name="T28" fmla="*/ 404434 w 1966913"/>
                <a:gd name="T29" fmla="*/ 505748 h 2327275"/>
                <a:gd name="T30" fmla="*/ 536286 w 1966913"/>
                <a:gd name="T31" fmla="*/ 497088 h 2327275"/>
                <a:gd name="T32" fmla="*/ 858564 w 1966913"/>
                <a:gd name="T33" fmla="*/ 336617 h 2327275"/>
                <a:gd name="T34" fmla="*/ 795736 w 1966913"/>
                <a:gd name="T35" fmla="*/ 369597 h 2327275"/>
                <a:gd name="T36" fmla="*/ 713261 w 1966913"/>
                <a:gd name="T37" fmla="*/ 442280 h 2327275"/>
                <a:gd name="T38" fmla="*/ 683897 w 1966913"/>
                <a:gd name="T39" fmla="*/ 539265 h 2327275"/>
                <a:gd name="T40" fmla="*/ 636830 w 1966913"/>
                <a:gd name="T41" fmla="*/ 517134 h 2327275"/>
                <a:gd name="T42" fmla="*/ 684113 w 1966913"/>
                <a:gd name="T43" fmla="*/ 373285 h 2327275"/>
                <a:gd name="T44" fmla="*/ 827258 w 1966913"/>
                <a:gd name="T45" fmla="*/ 304072 h 2327275"/>
                <a:gd name="T46" fmla="*/ 691089 w 1966913"/>
                <a:gd name="T47" fmla="*/ 297690 h 2327275"/>
                <a:gd name="T48" fmla="*/ 580021 w 1966913"/>
                <a:gd name="T49" fmla="*/ 473490 h 2327275"/>
                <a:gd name="T50" fmla="*/ 598856 w 1966913"/>
                <a:gd name="T51" fmla="*/ 635866 h 2327275"/>
                <a:gd name="T52" fmla="*/ 697151 w 1966913"/>
                <a:gd name="T53" fmla="*/ 768365 h 2327275"/>
                <a:gd name="T54" fmla="*/ 708409 w 1966913"/>
                <a:gd name="T55" fmla="*/ 863626 h 2327275"/>
                <a:gd name="T56" fmla="*/ 756473 w 1966913"/>
                <a:gd name="T57" fmla="*/ 905195 h 2327275"/>
                <a:gd name="T58" fmla="*/ 966701 w 1966913"/>
                <a:gd name="T59" fmla="*/ 887225 h 2327275"/>
                <a:gd name="T60" fmla="*/ 985970 w 1966913"/>
                <a:gd name="T61" fmla="*/ 829202 h 2327275"/>
                <a:gd name="T62" fmla="*/ 1060665 w 1966913"/>
                <a:gd name="T63" fmla="*/ 688043 h 2327275"/>
                <a:gd name="T64" fmla="*/ 1113926 w 1966913"/>
                <a:gd name="T65" fmla="*/ 528914 h 2327275"/>
                <a:gd name="T66" fmla="*/ 1035334 w 1966913"/>
                <a:gd name="T67" fmla="*/ 327784 h 2327275"/>
                <a:gd name="T68" fmla="*/ 879666 w 1966913"/>
                <a:gd name="T69" fmla="*/ 250926 h 2327275"/>
                <a:gd name="T70" fmla="*/ 1047675 w 1966913"/>
                <a:gd name="T71" fmla="*/ 272143 h 2327275"/>
                <a:gd name="T72" fmla="*/ 1162207 w 1966913"/>
                <a:gd name="T73" fmla="*/ 201347 h 2327275"/>
                <a:gd name="T74" fmla="*/ 531523 w 1966913"/>
                <a:gd name="T75" fmla="*/ 196584 h 2327275"/>
                <a:gd name="T76" fmla="*/ 632199 w 1966913"/>
                <a:gd name="T77" fmla="*/ 282318 h 2327275"/>
                <a:gd name="T78" fmla="*/ 824240 w 1966913"/>
                <a:gd name="T79" fmla="*/ 73827 h 2327275"/>
                <a:gd name="T80" fmla="*/ 874470 w 1966913"/>
                <a:gd name="T81" fmla="*/ 91581 h 2327275"/>
                <a:gd name="T82" fmla="*/ 916689 w 1966913"/>
                <a:gd name="T83" fmla="*/ 5412 h 2327275"/>
                <a:gd name="T84" fmla="*/ 1319823 w 1966913"/>
                <a:gd name="T85" fmla="*/ 138129 h 2327275"/>
                <a:gd name="T86" fmla="*/ 1480255 w 1966913"/>
                <a:gd name="T87" fmla="*/ 287732 h 2327275"/>
                <a:gd name="T88" fmla="*/ 1575085 w 1966913"/>
                <a:gd name="T89" fmla="*/ 471758 h 2327275"/>
                <a:gd name="T90" fmla="*/ 1609725 w 1966913"/>
                <a:gd name="T91" fmla="*/ 701466 h 2327275"/>
                <a:gd name="T92" fmla="*/ 1577249 w 1966913"/>
                <a:gd name="T93" fmla="*/ 943082 h 2327275"/>
                <a:gd name="T94" fmla="*/ 1389538 w 1966913"/>
                <a:gd name="T95" fmla="*/ 1273897 h 2327275"/>
                <a:gd name="T96" fmla="*/ 574392 w 1966913"/>
                <a:gd name="T97" fmla="*/ 1716860 h 2327275"/>
                <a:gd name="T98" fmla="*/ 319997 w 1966913"/>
                <a:gd name="T99" fmla="*/ 1770336 h 2327275"/>
                <a:gd name="T100" fmla="*/ 227115 w 1966913"/>
                <a:gd name="T101" fmla="*/ 1688498 h 2327275"/>
                <a:gd name="T102" fmla="*/ 235343 w 1966913"/>
                <a:gd name="T103" fmla="*/ 1565308 h 2327275"/>
                <a:gd name="T104" fmla="*/ 148956 w 1966913"/>
                <a:gd name="T105" fmla="*/ 1440603 h 2327275"/>
                <a:gd name="T106" fmla="*/ 177535 w 1966913"/>
                <a:gd name="T107" fmla="*/ 1387994 h 2327275"/>
                <a:gd name="T108" fmla="*/ 89417 w 1966913"/>
                <a:gd name="T109" fmla="*/ 1305723 h 2327275"/>
                <a:gd name="T110" fmla="*/ 115398 w 1966913"/>
                <a:gd name="T111" fmla="*/ 1257876 h 2327275"/>
                <a:gd name="T112" fmla="*/ 45033 w 1966913"/>
                <a:gd name="T113" fmla="*/ 1226483 h 2327275"/>
                <a:gd name="T114" fmla="*/ 0 w 1966913"/>
                <a:gd name="T115" fmla="*/ 1162615 h 2327275"/>
                <a:gd name="T116" fmla="*/ 121460 w 1966913"/>
                <a:gd name="T117" fmla="*/ 855183 h 2327275"/>
                <a:gd name="T118" fmla="*/ 120811 w 1966913"/>
                <a:gd name="T119" fmla="*/ 727879 h 2327275"/>
                <a:gd name="T120" fmla="*/ 196371 w 1966913"/>
                <a:gd name="T121" fmla="*/ 372816 h 2327275"/>
                <a:gd name="T122" fmla="*/ 421754 w 1966913"/>
                <a:gd name="T123" fmla="*/ 110849 h 2327275"/>
                <a:gd name="T124" fmla="*/ 768598 w 1966913"/>
                <a:gd name="T125" fmla="*/ 866 h 23272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66913" h="2327275">
                  <a:moveTo>
                    <a:pt x="954753" y="1302893"/>
                  </a:moveTo>
                  <a:lnTo>
                    <a:pt x="954489" y="1306067"/>
                  </a:lnTo>
                  <a:lnTo>
                    <a:pt x="954753" y="1309506"/>
                  </a:lnTo>
                  <a:lnTo>
                    <a:pt x="955547" y="1313209"/>
                  </a:lnTo>
                  <a:lnTo>
                    <a:pt x="957134" y="1316118"/>
                  </a:lnTo>
                  <a:lnTo>
                    <a:pt x="959251" y="1319292"/>
                  </a:lnTo>
                  <a:lnTo>
                    <a:pt x="961896" y="1322466"/>
                  </a:lnTo>
                  <a:lnTo>
                    <a:pt x="965071" y="1325111"/>
                  </a:lnTo>
                  <a:lnTo>
                    <a:pt x="968510" y="1328020"/>
                  </a:lnTo>
                  <a:lnTo>
                    <a:pt x="972478" y="1330136"/>
                  </a:lnTo>
                  <a:lnTo>
                    <a:pt x="976182" y="1332517"/>
                  </a:lnTo>
                  <a:lnTo>
                    <a:pt x="980679" y="1334368"/>
                  </a:lnTo>
                  <a:lnTo>
                    <a:pt x="985176" y="1336219"/>
                  </a:lnTo>
                  <a:lnTo>
                    <a:pt x="990467" y="1337542"/>
                  </a:lnTo>
                  <a:lnTo>
                    <a:pt x="995229" y="1338864"/>
                  </a:lnTo>
                  <a:lnTo>
                    <a:pt x="1000255" y="1339658"/>
                  </a:lnTo>
                  <a:lnTo>
                    <a:pt x="1005282" y="1339922"/>
                  </a:lnTo>
                  <a:lnTo>
                    <a:pt x="1010308" y="1340451"/>
                  </a:lnTo>
                  <a:lnTo>
                    <a:pt x="1015335" y="1340451"/>
                  </a:lnTo>
                  <a:lnTo>
                    <a:pt x="1050255" y="1340451"/>
                  </a:lnTo>
                  <a:lnTo>
                    <a:pt x="1055017" y="1340451"/>
                  </a:lnTo>
                  <a:lnTo>
                    <a:pt x="1060043" y="1339922"/>
                  </a:lnTo>
                  <a:lnTo>
                    <a:pt x="1065070" y="1339658"/>
                  </a:lnTo>
                  <a:lnTo>
                    <a:pt x="1070096" y="1338864"/>
                  </a:lnTo>
                  <a:lnTo>
                    <a:pt x="1075123" y="1337542"/>
                  </a:lnTo>
                  <a:lnTo>
                    <a:pt x="1079884" y="1336219"/>
                  </a:lnTo>
                  <a:lnTo>
                    <a:pt x="1084646" y="1334368"/>
                  </a:lnTo>
                  <a:lnTo>
                    <a:pt x="1088879" y="1332517"/>
                  </a:lnTo>
                  <a:lnTo>
                    <a:pt x="1093112" y="1330136"/>
                  </a:lnTo>
                  <a:lnTo>
                    <a:pt x="1097080" y="1328020"/>
                  </a:lnTo>
                  <a:lnTo>
                    <a:pt x="1100519" y="1325111"/>
                  </a:lnTo>
                  <a:lnTo>
                    <a:pt x="1103429" y="1322466"/>
                  </a:lnTo>
                  <a:lnTo>
                    <a:pt x="1106075" y="1319292"/>
                  </a:lnTo>
                  <a:lnTo>
                    <a:pt x="1108191" y="1316118"/>
                  </a:lnTo>
                  <a:lnTo>
                    <a:pt x="1109778" y="1313209"/>
                  </a:lnTo>
                  <a:lnTo>
                    <a:pt x="1110836" y="1309506"/>
                  </a:lnTo>
                  <a:lnTo>
                    <a:pt x="1111101" y="1306067"/>
                  </a:lnTo>
                  <a:lnTo>
                    <a:pt x="1110836" y="1302893"/>
                  </a:lnTo>
                  <a:lnTo>
                    <a:pt x="1048668" y="1302893"/>
                  </a:lnTo>
                  <a:lnTo>
                    <a:pt x="1016657" y="1302893"/>
                  </a:lnTo>
                  <a:lnTo>
                    <a:pt x="954753" y="1302893"/>
                  </a:lnTo>
                  <a:close/>
                  <a:moveTo>
                    <a:pt x="941261" y="1215611"/>
                  </a:moveTo>
                  <a:lnTo>
                    <a:pt x="937822" y="1215875"/>
                  </a:lnTo>
                  <a:lnTo>
                    <a:pt x="934383" y="1216404"/>
                  </a:lnTo>
                  <a:lnTo>
                    <a:pt x="931208" y="1217462"/>
                  </a:lnTo>
                  <a:lnTo>
                    <a:pt x="928034" y="1218520"/>
                  </a:lnTo>
                  <a:lnTo>
                    <a:pt x="924859" y="1219842"/>
                  </a:lnTo>
                  <a:lnTo>
                    <a:pt x="922214" y="1221694"/>
                  </a:lnTo>
                  <a:lnTo>
                    <a:pt x="919568" y="1223545"/>
                  </a:lnTo>
                  <a:lnTo>
                    <a:pt x="916923" y="1225661"/>
                  </a:lnTo>
                  <a:lnTo>
                    <a:pt x="914806" y="1228306"/>
                  </a:lnTo>
                  <a:lnTo>
                    <a:pt x="912955" y="1230951"/>
                  </a:lnTo>
                  <a:lnTo>
                    <a:pt x="911103" y="1233596"/>
                  </a:lnTo>
                  <a:lnTo>
                    <a:pt x="909780" y="1236770"/>
                  </a:lnTo>
                  <a:lnTo>
                    <a:pt x="908722" y="1239944"/>
                  </a:lnTo>
                  <a:lnTo>
                    <a:pt x="907664" y="1243118"/>
                  </a:lnTo>
                  <a:lnTo>
                    <a:pt x="907135" y="1246556"/>
                  </a:lnTo>
                  <a:lnTo>
                    <a:pt x="906870" y="1249995"/>
                  </a:lnTo>
                  <a:lnTo>
                    <a:pt x="907135" y="1253698"/>
                  </a:lnTo>
                  <a:lnTo>
                    <a:pt x="907664" y="1256872"/>
                  </a:lnTo>
                  <a:lnTo>
                    <a:pt x="908722" y="1260310"/>
                  </a:lnTo>
                  <a:lnTo>
                    <a:pt x="909780" y="1263484"/>
                  </a:lnTo>
                  <a:lnTo>
                    <a:pt x="911103" y="1266129"/>
                  </a:lnTo>
                  <a:lnTo>
                    <a:pt x="912955" y="1269303"/>
                  </a:lnTo>
                  <a:lnTo>
                    <a:pt x="914806" y="1271948"/>
                  </a:lnTo>
                  <a:lnTo>
                    <a:pt x="916923" y="1274328"/>
                  </a:lnTo>
                  <a:lnTo>
                    <a:pt x="919568" y="1276444"/>
                  </a:lnTo>
                  <a:lnTo>
                    <a:pt x="922214" y="1278560"/>
                  </a:lnTo>
                  <a:lnTo>
                    <a:pt x="924859" y="1280147"/>
                  </a:lnTo>
                  <a:lnTo>
                    <a:pt x="928034" y="1281734"/>
                  </a:lnTo>
                  <a:lnTo>
                    <a:pt x="931208" y="1282792"/>
                  </a:lnTo>
                  <a:lnTo>
                    <a:pt x="934383" y="1283585"/>
                  </a:lnTo>
                  <a:lnTo>
                    <a:pt x="937822" y="1284114"/>
                  </a:lnTo>
                  <a:lnTo>
                    <a:pt x="941261" y="1284114"/>
                  </a:lnTo>
                  <a:lnTo>
                    <a:pt x="1124064" y="1284114"/>
                  </a:lnTo>
                  <a:lnTo>
                    <a:pt x="1127768" y="1284114"/>
                  </a:lnTo>
                  <a:lnTo>
                    <a:pt x="1130942" y="1283585"/>
                  </a:lnTo>
                  <a:lnTo>
                    <a:pt x="1134381" y="1282792"/>
                  </a:lnTo>
                  <a:lnTo>
                    <a:pt x="1137556" y="1281734"/>
                  </a:lnTo>
                  <a:lnTo>
                    <a:pt x="1140466" y="1280147"/>
                  </a:lnTo>
                  <a:lnTo>
                    <a:pt x="1143376" y="1278560"/>
                  </a:lnTo>
                  <a:lnTo>
                    <a:pt x="1146021" y="1276444"/>
                  </a:lnTo>
                  <a:lnTo>
                    <a:pt x="1148402" y="1274328"/>
                  </a:lnTo>
                  <a:lnTo>
                    <a:pt x="1150783" y="1271948"/>
                  </a:lnTo>
                  <a:lnTo>
                    <a:pt x="1152635" y="1269303"/>
                  </a:lnTo>
                  <a:lnTo>
                    <a:pt x="1154222" y="1266129"/>
                  </a:lnTo>
                  <a:lnTo>
                    <a:pt x="1155810" y="1263484"/>
                  </a:lnTo>
                  <a:lnTo>
                    <a:pt x="1156868" y="1260310"/>
                  </a:lnTo>
                  <a:lnTo>
                    <a:pt x="1157661" y="1256872"/>
                  </a:lnTo>
                  <a:lnTo>
                    <a:pt x="1158191" y="1253698"/>
                  </a:lnTo>
                  <a:lnTo>
                    <a:pt x="1158191" y="1249995"/>
                  </a:lnTo>
                  <a:lnTo>
                    <a:pt x="1158191" y="1246556"/>
                  </a:lnTo>
                  <a:lnTo>
                    <a:pt x="1157661" y="1243118"/>
                  </a:lnTo>
                  <a:lnTo>
                    <a:pt x="1156868" y="1239944"/>
                  </a:lnTo>
                  <a:lnTo>
                    <a:pt x="1155810" y="1236770"/>
                  </a:lnTo>
                  <a:lnTo>
                    <a:pt x="1154222" y="1233596"/>
                  </a:lnTo>
                  <a:lnTo>
                    <a:pt x="1152635" y="1230951"/>
                  </a:lnTo>
                  <a:lnTo>
                    <a:pt x="1150783" y="1228306"/>
                  </a:lnTo>
                  <a:lnTo>
                    <a:pt x="1148402" y="1225661"/>
                  </a:lnTo>
                  <a:lnTo>
                    <a:pt x="1146021" y="1223545"/>
                  </a:lnTo>
                  <a:lnTo>
                    <a:pt x="1143376" y="1221694"/>
                  </a:lnTo>
                  <a:lnTo>
                    <a:pt x="1140466" y="1219842"/>
                  </a:lnTo>
                  <a:lnTo>
                    <a:pt x="1137556" y="1218520"/>
                  </a:lnTo>
                  <a:lnTo>
                    <a:pt x="1134381" y="1217462"/>
                  </a:lnTo>
                  <a:lnTo>
                    <a:pt x="1130942" y="1216404"/>
                  </a:lnTo>
                  <a:lnTo>
                    <a:pt x="1127768" y="1215875"/>
                  </a:lnTo>
                  <a:lnTo>
                    <a:pt x="1124064" y="1215611"/>
                  </a:lnTo>
                  <a:lnTo>
                    <a:pt x="941261" y="1215611"/>
                  </a:lnTo>
                  <a:close/>
                  <a:moveTo>
                    <a:pt x="941261" y="1129121"/>
                  </a:moveTo>
                  <a:lnTo>
                    <a:pt x="937822" y="1129386"/>
                  </a:lnTo>
                  <a:lnTo>
                    <a:pt x="934383" y="1130179"/>
                  </a:lnTo>
                  <a:lnTo>
                    <a:pt x="931208" y="1130973"/>
                  </a:lnTo>
                  <a:lnTo>
                    <a:pt x="928034" y="1132031"/>
                  </a:lnTo>
                  <a:lnTo>
                    <a:pt x="924859" y="1133353"/>
                  </a:lnTo>
                  <a:lnTo>
                    <a:pt x="922214" y="1135205"/>
                  </a:lnTo>
                  <a:lnTo>
                    <a:pt x="919568" y="1137056"/>
                  </a:lnTo>
                  <a:lnTo>
                    <a:pt x="916923" y="1139437"/>
                  </a:lnTo>
                  <a:lnTo>
                    <a:pt x="914806" y="1141817"/>
                  </a:lnTo>
                  <a:lnTo>
                    <a:pt x="912955" y="1144462"/>
                  </a:lnTo>
                  <a:lnTo>
                    <a:pt x="911103" y="1147107"/>
                  </a:lnTo>
                  <a:lnTo>
                    <a:pt x="909780" y="1150281"/>
                  </a:lnTo>
                  <a:lnTo>
                    <a:pt x="908722" y="1153455"/>
                  </a:lnTo>
                  <a:lnTo>
                    <a:pt x="907664" y="1156629"/>
                  </a:lnTo>
                  <a:lnTo>
                    <a:pt x="907135" y="1160067"/>
                  </a:lnTo>
                  <a:lnTo>
                    <a:pt x="906870" y="1163505"/>
                  </a:lnTo>
                  <a:lnTo>
                    <a:pt x="907135" y="1167208"/>
                  </a:lnTo>
                  <a:lnTo>
                    <a:pt x="907664" y="1170382"/>
                  </a:lnTo>
                  <a:lnTo>
                    <a:pt x="908722" y="1173821"/>
                  </a:lnTo>
                  <a:lnTo>
                    <a:pt x="909780" y="1176995"/>
                  </a:lnTo>
                  <a:lnTo>
                    <a:pt x="911103" y="1179640"/>
                  </a:lnTo>
                  <a:lnTo>
                    <a:pt x="912955" y="1182813"/>
                  </a:lnTo>
                  <a:lnTo>
                    <a:pt x="914806" y="1185458"/>
                  </a:lnTo>
                  <a:lnTo>
                    <a:pt x="916923" y="1187839"/>
                  </a:lnTo>
                  <a:lnTo>
                    <a:pt x="919568" y="1189955"/>
                  </a:lnTo>
                  <a:lnTo>
                    <a:pt x="922214" y="1191806"/>
                  </a:lnTo>
                  <a:lnTo>
                    <a:pt x="924859" y="1193658"/>
                  </a:lnTo>
                  <a:lnTo>
                    <a:pt x="928034" y="1195245"/>
                  </a:lnTo>
                  <a:lnTo>
                    <a:pt x="931208" y="1196303"/>
                  </a:lnTo>
                  <a:lnTo>
                    <a:pt x="934383" y="1197096"/>
                  </a:lnTo>
                  <a:lnTo>
                    <a:pt x="937822" y="1197625"/>
                  </a:lnTo>
                  <a:lnTo>
                    <a:pt x="941261" y="1197625"/>
                  </a:lnTo>
                  <a:lnTo>
                    <a:pt x="1124064" y="1197625"/>
                  </a:lnTo>
                  <a:lnTo>
                    <a:pt x="1127768" y="1197625"/>
                  </a:lnTo>
                  <a:lnTo>
                    <a:pt x="1130942" y="1197096"/>
                  </a:lnTo>
                  <a:lnTo>
                    <a:pt x="1134381" y="1196303"/>
                  </a:lnTo>
                  <a:lnTo>
                    <a:pt x="1137556" y="1195245"/>
                  </a:lnTo>
                  <a:lnTo>
                    <a:pt x="1140466" y="1193658"/>
                  </a:lnTo>
                  <a:lnTo>
                    <a:pt x="1143376" y="1191806"/>
                  </a:lnTo>
                  <a:lnTo>
                    <a:pt x="1146021" y="1189955"/>
                  </a:lnTo>
                  <a:lnTo>
                    <a:pt x="1148402" y="1187839"/>
                  </a:lnTo>
                  <a:lnTo>
                    <a:pt x="1150783" y="1185458"/>
                  </a:lnTo>
                  <a:lnTo>
                    <a:pt x="1152635" y="1182813"/>
                  </a:lnTo>
                  <a:lnTo>
                    <a:pt x="1154222" y="1179640"/>
                  </a:lnTo>
                  <a:lnTo>
                    <a:pt x="1155810" y="1176995"/>
                  </a:lnTo>
                  <a:lnTo>
                    <a:pt x="1156868" y="1173821"/>
                  </a:lnTo>
                  <a:lnTo>
                    <a:pt x="1157661" y="1170382"/>
                  </a:lnTo>
                  <a:lnTo>
                    <a:pt x="1158191" y="1167208"/>
                  </a:lnTo>
                  <a:lnTo>
                    <a:pt x="1158191" y="1163505"/>
                  </a:lnTo>
                  <a:lnTo>
                    <a:pt x="1158191" y="1160067"/>
                  </a:lnTo>
                  <a:lnTo>
                    <a:pt x="1157661" y="1156629"/>
                  </a:lnTo>
                  <a:lnTo>
                    <a:pt x="1156868" y="1153455"/>
                  </a:lnTo>
                  <a:lnTo>
                    <a:pt x="1155810" y="1150281"/>
                  </a:lnTo>
                  <a:lnTo>
                    <a:pt x="1154222" y="1147107"/>
                  </a:lnTo>
                  <a:lnTo>
                    <a:pt x="1152635" y="1144462"/>
                  </a:lnTo>
                  <a:lnTo>
                    <a:pt x="1150783" y="1141817"/>
                  </a:lnTo>
                  <a:lnTo>
                    <a:pt x="1148402" y="1139437"/>
                  </a:lnTo>
                  <a:lnTo>
                    <a:pt x="1146021" y="1137056"/>
                  </a:lnTo>
                  <a:lnTo>
                    <a:pt x="1143376" y="1135205"/>
                  </a:lnTo>
                  <a:lnTo>
                    <a:pt x="1140466" y="1133353"/>
                  </a:lnTo>
                  <a:lnTo>
                    <a:pt x="1137556" y="1132031"/>
                  </a:lnTo>
                  <a:lnTo>
                    <a:pt x="1134381" y="1130973"/>
                  </a:lnTo>
                  <a:lnTo>
                    <a:pt x="1130942" y="1130179"/>
                  </a:lnTo>
                  <a:lnTo>
                    <a:pt x="1127768" y="1129386"/>
                  </a:lnTo>
                  <a:lnTo>
                    <a:pt x="1124064" y="1129121"/>
                  </a:lnTo>
                  <a:lnTo>
                    <a:pt x="941261" y="1129121"/>
                  </a:lnTo>
                  <a:close/>
                  <a:moveTo>
                    <a:pt x="1341787" y="876266"/>
                  </a:moveTo>
                  <a:lnTo>
                    <a:pt x="1336231" y="884201"/>
                  </a:lnTo>
                  <a:lnTo>
                    <a:pt x="1330676" y="891871"/>
                  </a:lnTo>
                  <a:lnTo>
                    <a:pt x="1325120" y="899277"/>
                  </a:lnTo>
                  <a:lnTo>
                    <a:pt x="1319565" y="906418"/>
                  </a:lnTo>
                  <a:lnTo>
                    <a:pt x="1308189" y="920172"/>
                  </a:lnTo>
                  <a:lnTo>
                    <a:pt x="1297078" y="932867"/>
                  </a:lnTo>
                  <a:lnTo>
                    <a:pt x="1362686" y="998726"/>
                  </a:lnTo>
                  <a:lnTo>
                    <a:pt x="1365596" y="1001107"/>
                  </a:lnTo>
                  <a:lnTo>
                    <a:pt x="1368241" y="1003223"/>
                  </a:lnTo>
                  <a:lnTo>
                    <a:pt x="1371416" y="1005074"/>
                  </a:lnTo>
                  <a:lnTo>
                    <a:pt x="1374591" y="1006396"/>
                  </a:lnTo>
                  <a:lnTo>
                    <a:pt x="1377765" y="1007719"/>
                  </a:lnTo>
                  <a:lnTo>
                    <a:pt x="1381204" y="1008512"/>
                  </a:lnTo>
                  <a:lnTo>
                    <a:pt x="1384643" y="1009041"/>
                  </a:lnTo>
                  <a:lnTo>
                    <a:pt x="1388083" y="1009041"/>
                  </a:lnTo>
                  <a:lnTo>
                    <a:pt x="1391522" y="1009041"/>
                  </a:lnTo>
                  <a:lnTo>
                    <a:pt x="1394961" y="1008512"/>
                  </a:lnTo>
                  <a:lnTo>
                    <a:pt x="1398400" y="1007719"/>
                  </a:lnTo>
                  <a:lnTo>
                    <a:pt x="1401839" y="1006396"/>
                  </a:lnTo>
                  <a:lnTo>
                    <a:pt x="1404749" y="1005074"/>
                  </a:lnTo>
                  <a:lnTo>
                    <a:pt x="1407924" y="1003223"/>
                  </a:lnTo>
                  <a:lnTo>
                    <a:pt x="1410834" y="1001107"/>
                  </a:lnTo>
                  <a:lnTo>
                    <a:pt x="1413479" y="998726"/>
                  </a:lnTo>
                  <a:lnTo>
                    <a:pt x="1416125" y="995817"/>
                  </a:lnTo>
                  <a:lnTo>
                    <a:pt x="1417976" y="993172"/>
                  </a:lnTo>
                  <a:lnTo>
                    <a:pt x="1420093" y="989998"/>
                  </a:lnTo>
                  <a:lnTo>
                    <a:pt x="1421416" y="986824"/>
                  </a:lnTo>
                  <a:lnTo>
                    <a:pt x="1422474" y="983386"/>
                  </a:lnTo>
                  <a:lnTo>
                    <a:pt x="1423267" y="980212"/>
                  </a:lnTo>
                  <a:lnTo>
                    <a:pt x="1423797" y="976773"/>
                  </a:lnTo>
                  <a:lnTo>
                    <a:pt x="1423797" y="973335"/>
                  </a:lnTo>
                  <a:lnTo>
                    <a:pt x="1423797" y="969632"/>
                  </a:lnTo>
                  <a:lnTo>
                    <a:pt x="1423267" y="966458"/>
                  </a:lnTo>
                  <a:lnTo>
                    <a:pt x="1422474" y="963020"/>
                  </a:lnTo>
                  <a:lnTo>
                    <a:pt x="1421416" y="959581"/>
                  </a:lnTo>
                  <a:lnTo>
                    <a:pt x="1420093" y="956672"/>
                  </a:lnTo>
                  <a:lnTo>
                    <a:pt x="1417976" y="953498"/>
                  </a:lnTo>
                  <a:lnTo>
                    <a:pt x="1416125" y="950588"/>
                  </a:lnTo>
                  <a:lnTo>
                    <a:pt x="1413479" y="947944"/>
                  </a:lnTo>
                  <a:lnTo>
                    <a:pt x="1341787" y="876266"/>
                  </a:lnTo>
                  <a:close/>
                  <a:moveTo>
                    <a:pt x="723538" y="876266"/>
                  </a:moveTo>
                  <a:lnTo>
                    <a:pt x="651846" y="947944"/>
                  </a:lnTo>
                  <a:lnTo>
                    <a:pt x="649465" y="950588"/>
                  </a:lnTo>
                  <a:lnTo>
                    <a:pt x="647084" y="953498"/>
                  </a:lnTo>
                  <a:lnTo>
                    <a:pt x="645497" y="956672"/>
                  </a:lnTo>
                  <a:lnTo>
                    <a:pt x="644174" y="959581"/>
                  </a:lnTo>
                  <a:lnTo>
                    <a:pt x="642587" y="963020"/>
                  </a:lnTo>
                  <a:lnTo>
                    <a:pt x="642058" y="966458"/>
                  </a:lnTo>
                  <a:lnTo>
                    <a:pt x="641529" y="969632"/>
                  </a:lnTo>
                  <a:lnTo>
                    <a:pt x="641264" y="973335"/>
                  </a:lnTo>
                  <a:lnTo>
                    <a:pt x="641529" y="976773"/>
                  </a:lnTo>
                  <a:lnTo>
                    <a:pt x="642058" y="980212"/>
                  </a:lnTo>
                  <a:lnTo>
                    <a:pt x="642587" y="983386"/>
                  </a:lnTo>
                  <a:lnTo>
                    <a:pt x="644174" y="986824"/>
                  </a:lnTo>
                  <a:lnTo>
                    <a:pt x="645497" y="989998"/>
                  </a:lnTo>
                  <a:lnTo>
                    <a:pt x="647084" y="993172"/>
                  </a:lnTo>
                  <a:lnTo>
                    <a:pt x="649465" y="995817"/>
                  </a:lnTo>
                  <a:lnTo>
                    <a:pt x="651846" y="998726"/>
                  </a:lnTo>
                  <a:lnTo>
                    <a:pt x="654491" y="1001107"/>
                  </a:lnTo>
                  <a:lnTo>
                    <a:pt x="657666" y="1003223"/>
                  </a:lnTo>
                  <a:lnTo>
                    <a:pt x="660576" y="1005074"/>
                  </a:lnTo>
                  <a:lnTo>
                    <a:pt x="663751" y="1006396"/>
                  </a:lnTo>
                  <a:lnTo>
                    <a:pt x="667190" y="1007719"/>
                  </a:lnTo>
                  <a:lnTo>
                    <a:pt x="670629" y="1008512"/>
                  </a:lnTo>
                  <a:lnTo>
                    <a:pt x="673803" y="1009041"/>
                  </a:lnTo>
                  <a:lnTo>
                    <a:pt x="677243" y="1009041"/>
                  </a:lnTo>
                  <a:lnTo>
                    <a:pt x="680682" y="1009041"/>
                  </a:lnTo>
                  <a:lnTo>
                    <a:pt x="683856" y="1008512"/>
                  </a:lnTo>
                  <a:lnTo>
                    <a:pt x="687295" y="1007719"/>
                  </a:lnTo>
                  <a:lnTo>
                    <a:pt x="690734" y="1006396"/>
                  </a:lnTo>
                  <a:lnTo>
                    <a:pt x="694174" y="1005074"/>
                  </a:lnTo>
                  <a:lnTo>
                    <a:pt x="696819" y="1003223"/>
                  </a:lnTo>
                  <a:lnTo>
                    <a:pt x="699994" y="1001107"/>
                  </a:lnTo>
                  <a:lnTo>
                    <a:pt x="702639" y="998726"/>
                  </a:lnTo>
                  <a:lnTo>
                    <a:pt x="768512" y="932867"/>
                  </a:lnTo>
                  <a:lnTo>
                    <a:pt x="757401" y="920172"/>
                  </a:lnTo>
                  <a:lnTo>
                    <a:pt x="745760" y="906418"/>
                  </a:lnTo>
                  <a:lnTo>
                    <a:pt x="740205" y="899277"/>
                  </a:lnTo>
                  <a:lnTo>
                    <a:pt x="734649" y="891606"/>
                  </a:lnTo>
                  <a:lnTo>
                    <a:pt x="728829" y="884201"/>
                  </a:lnTo>
                  <a:lnTo>
                    <a:pt x="723538" y="876266"/>
                  </a:lnTo>
                  <a:close/>
                  <a:moveTo>
                    <a:pt x="1407659" y="582150"/>
                  </a:moveTo>
                  <a:lnTo>
                    <a:pt x="1408982" y="594581"/>
                  </a:lnTo>
                  <a:lnTo>
                    <a:pt x="1410040" y="607276"/>
                  </a:lnTo>
                  <a:lnTo>
                    <a:pt x="1411098" y="620237"/>
                  </a:lnTo>
                  <a:lnTo>
                    <a:pt x="1411098" y="633197"/>
                  </a:lnTo>
                  <a:lnTo>
                    <a:pt x="1411098" y="643512"/>
                  </a:lnTo>
                  <a:lnTo>
                    <a:pt x="1410834" y="653827"/>
                  </a:lnTo>
                  <a:lnTo>
                    <a:pt x="1535436" y="653827"/>
                  </a:lnTo>
                  <a:lnTo>
                    <a:pt x="1539139" y="653563"/>
                  </a:lnTo>
                  <a:lnTo>
                    <a:pt x="1542314" y="653034"/>
                  </a:lnTo>
                  <a:lnTo>
                    <a:pt x="1546018" y="652240"/>
                  </a:lnTo>
                  <a:lnTo>
                    <a:pt x="1549192" y="651182"/>
                  </a:lnTo>
                  <a:lnTo>
                    <a:pt x="1552631" y="649331"/>
                  </a:lnTo>
                  <a:lnTo>
                    <a:pt x="1555277" y="647744"/>
                  </a:lnTo>
                  <a:lnTo>
                    <a:pt x="1558187" y="645628"/>
                  </a:lnTo>
                  <a:lnTo>
                    <a:pt x="1560568" y="643247"/>
                  </a:lnTo>
                  <a:lnTo>
                    <a:pt x="1562949" y="640603"/>
                  </a:lnTo>
                  <a:lnTo>
                    <a:pt x="1565065" y="637958"/>
                  </a:lnTo>
                  <a:lnTo>
                    <a:pt x="1566917" y="635048"/>
                  </a:lnTo>
                  <a:lnTo>
                    <a:pt x="1568504" y="631874"/>
                  </a:lnTo>
                  <a:lnTo>
                    <a:pt x="1569562" y="628700"/>
                  </a:lnTo>
                  <a:lnTo>
                    <a:pt x="1570356" y="625262"/>
                  </a:lnTo>
                  <a:lnTo>
                    <a:pt x="1571150" y="621559"/>
                  </a:lnTo>
                  <a:lnTo>
                    <a:pt x="1571414" y="617856"/>
                  </a:lnTo>
                  <a:lnTo>
                    <a:pt x="1571150" y="614418"/>
                  </a:lnTo>
                  <a:lnTo>
                    <a:pt x="1570356" y="610715"/>
                  </a:lnTo>
                  <a:lnTo>
                    <a:pt x="1569562" y="607276"/>
                  </a:lnTo>
                  <a:lnTo>
                    <a:pt x="1568504" y="603838"/>
                  </a:lnTo>
                  <a:lnTo>
                    <a:pt x="1566917" y="600929"/>
                  </a:lnTo>
                  <a:lnTo>
                    <a:pt x="1565065" y="598019"/>
                  </a:lnTo>
                  <a:lnTo>
                    <a:pt x="1562949" y="595110"/>
                  </a:lnTo>
                  <a:lnTo>
                    <a:pt x="1560568" y="592729"/>
                  </a:lnTo>
                  <a:lnTo>
                    <a:pt x="1558187" y="590084"/>
                  </a:lnTo>
                  <a:lnTo>
                    <a:pt x="1555277" y="588233"/>
                  </a:lnTo>
                  <a:lnTo>
                    <a:pt x="1552631" y="586646"/>
                  </a:lnTo>
                  <a:lnTo>
                    <a:pt x="1549192" y="584794"/>
                  </a:lnTo>
                  <a:lnTo>
                    <a:pt x="1546018" y="583736"/>
                  </a:lnTo>
                  <a:lnTo>
                    <a:pt x="1542314" y="582943"/>
                  </a:lnTo>
                  <a:lnTo>
                    <a:pt x="1539139" y="582414"/>
                  </a:lnTo>
                  <a:lnTo>
                    <a:pt x="1535436" y="582150"/>
                  </a:lnTo>
                  <a:lnTo>
                    <a:pt x="1407659" y="582150"/>
                  </a:lnTo>
                  <a:close/>
                  <a:moveTo>
                    <a:pt x="530154" y="582150"/>
                  </a:moveTo>
                  <a:lnTo>
                    <a:pt x="526450" y="582414"/>
                  </a:lnTo>
                  <a:lnTo>
                    <a:pt x="522747" y="582943"/>
                  </a:lnTo>
                  <a:lnTo>
                    <a:pt x="519308" y="583736"/>
                  </a:lnTo>
                  <a:lnTo>
                    <a:pt x="516133" y="584794"/>
                  </a:lnTo>
                  <a:lnTo>
                    <a:pt x="512958" y="586646"/>
                  </a:lnTo>
                  <a:lnTo>
                    <a:pt x="509784" y="588233"/>
                  </a:lnTo>
                  <a:lnTo>
                    <a:pt x="507403" y="590084"/>
                  </a:lnTo>
                  <a:lnTo>
                    <a:pt x="504493" y="592729"/>
                  </a:lnTo>
                  <a:lnTo>
                    <a:pt x="502376" y="595110"/>
                  </a:lnTo>
                  <a:lnTo>
                    <a:pt x="500260" y="598019"/>
                  </a:lnTo>
                  <a:lnTo>
                    <a:pt x="498408" y="600929"/>
                  </a:lnTo>
                  <a:lnTo>
                    <a:pt x="497085" y="603838"/>
                  </a:lnTo>
                  <a:lnTo>
                    <a:pt x="495763" y="607276"/>
                  </a:lnTo>
                  <a:lnTo>
                    <a:pt x="494969" y="610715"/>
                  </a:lnTo>
                  <a:lnTo>
                    <a:pt x="494440" y="614418"/>
                  </a:lnTo>
                  <a:lnTo>
                    <a:pt x="494175" y="617856"/>
                  </a:lnTo>
                  <a:lnTo>
                    <a:pt x="494440" y="621559"/>
                  </a:lnTo>
                  <a:lnTo>
                    <a:pt x="494969" y="625262"/>
                  </a:lnTo>
                  <a:lnTo>
                    <a:pt x="495763" y="628700"/>
                  </a:lnTo>
                  <a:lnTo>
                    <a:pt x="497085" y="631874"/>
                  </a:lnTo>
                  <a:lnTo>
                    <a:pt x="498408" y="635048"/>
                  </a:lnTo>
                  <a:lnTo>
                    <a:pt x="500260" y="637958"/>
                  </a:lnTo>
                  <a:lnTo>
                    <a:pt x="502376" y="640603"/>
                  </a:lnTo>
                  <a:lnTo>
                    <a:pt x="504493" y="643247"/>
                  </a:lnTo>
                  <a:lnTo>
                    <a:pt x="507403" y="645628"/>
                  </a:lnTo>
                  <a:lnTo>
                    <a:pt x="509784" y="647744"/>
                  </a:lnTo>
                  <a:lnTo>
                    <a:pt x="512958" y="649331"/>
                  </a:lnTo>
                  <a:lnTo>
                    <a:pt x="516133" y="651182"/>
                  </a:lnTo>
                  <a:lnTo>
                    <a:pt x="519308" y="652240"/>
                  </a:lnTo>
                  <a:lnTo>
                    <a:pt x="522747" y="653034"/>
                  </a:lnTo>
                  <a:lnTo>
                    <a:pt x="526450" y="653563"/>
                  </a:lnTo>
                  <a:lnTo>
                    <a:pt x="530154" y="653827"/>
                  </a:lnTo>
                  <a:lnTo>
                    <a:pt x="654756" y="653827"/>
                  </a:lnTo>
                  <a:lnTo>
                    <a:pt x="654491" y="643512"/>
                  </a:lnTo>
                  <a:lnTo>
                    <a:pt x="654227" y="633197"/>
                  </a:lnTo>
                  <a:lnTo>
                    <a:pt x="654491" y="620237"/>
                  </a:lnTo>
                  <a:lnTo>
                    <a:pt x="655285" y="607276"/>
                  </a:lnTo>
                  <a:lnTo>
                    <a:pt x="656079" y="594581"/>
                  </a:lnTo>
                  <a:lnTo>
                    <a:pt x="657666" y="582150"/>
                  </a:lnTo>
                  <a:lnTo>
                    <a:pt x="530154" y="582150"/>
                  </a:lnTo>
                  <a:close/>
                  <a:moveTo>
                    <a:pt x="1010822" y="371475"/>
                  </a:moveTo>
                  <a:lnTo>
                    <a:pt x="1014779" y="372005"/>
                  </a:lnTo>
                  <a:lnTo>
                    <a:pt x="1018472" y="372270"/>
                  </a:lnTo>
                  <a:lnTo>
                    <a:pt x="1021902" y="373065"/>
                  </a:lnTo>
                  <a:lnTo>
                    <a:pt x="1025331" y="374126"/>
                  </a:lnTo>
                  <a:lnTo>
                    <a:pt x="1028497" y="375451"/>
                  </a:lnTo>
                  <a:lnTo>
                    <a:pt x="1031927" y="377306"/>
                  </a:lnTo>
                  <a:lnTo>
                    <a:pt x="1034565" y="379427"/>
                  </a:lnTo>
                  <a:lnTo>
                    <a:pt x="1037467" y="381813"/>
                  </a:lnTo>
                  <a:lnTo>
                    <a:pt x="1039841" y="384198"/>
                  </a:lnTo>
                  <a:lnTo>
                    <a:pt x="1041951" y="387114"/>
                  </a:lnTo>
                  <a:lnTo>
                    <a:pt x="1043798" y="389764"/>
                  </a:lnTo>
                  <a:lnTo>
                    <a:pt x="1045645" y="393210"/>
                  </a:lnTo>
                  <a:lnTo>
                    <a:pt x="1046964" y="396656"/>
                  </a:lnTo>
                  <a:lnTo>
                    <a:pt x="1048019" y="400102"/>
                  </a:lnTo>
                  <a:lnTo>
                    <a:pt x="1048547" y="403548"/>
                  </a:lnTo>
                  <a:lnTo>
                    <a:pt x="1049338" y="407523"/>
                  </a:lnTo>
                  <a:lnTo>
                    <a:pt x="1049074" y="411234"/>
                  </a:lnTo>
                  <a:lnTo>
                    <a:pt x="1048547" y="414945"/>
                  </a:lnTo>
                  <a:lnTo>
                    <a:pt x="1047755" y="418656"/>
                  </a:lnTo>
                  <a:lnTo>
                    <a:pt x="1046700" y="421837"/>
                  </a:lnTo>
                  <a:lnTo>
                    <a:pt x="1045381" y="425283"/>
                  </a:lnTo>
                  <a:lnTo>
                    <a:pt x="1043534" y="428463"/>
                  </a:lnTo>
                  <a:lnTo>
                    <a:pt x="1041424" y="431644"/>
                  </a:lnTo>
                  <a:lnTo>
                    <a:pt x="1039049" y="434030"/>
                  </a:lnTo>
                  <a:lnTo>
                    <a:pt x="1036675" y="436680"/>
                  </a:lnTo>
                  <a:lnTo>
                    <a:pt x="1033773" y="438801"/>
                  </a:lnTo>
                  <a:lnTo>
                    <a:pt x="1031135" y="440921"/>
                  </a:lnTo>
                  <a:lnTo>
                    <a:pt x="1027706" y="442512"/>
                  </a:lnTo>
                  <a:lnTo>
                    <a:pt x="1024276" y="443837"/>
                  </a:lnTo>
                  <a:lnTo>
                    <a:pt x="1020846" y="445162"/>
                  </a:lnTo>
                  <a:lnTo>
                    <a:pt x="1017417" y="445692"/>
                  </a:lnTo>
                  <a:lnTo>
                    <a:pt x="1013460" y="445957"/>
                  </a:lnTo>
                  <a:lnTo>
                    <a:pt x="1005809" y="446487"/>
                  </a:lnTo>
                  <a:lnTo>
                    <a:pt x="998422" y="447018"/>
                  </a:lnTo>
                  <a:lnTo>
                    <a:pt x="991563" y="447813"/>
                  </a:lnTo>
                  <a:lnTo>
                    <a:pt x="984704" y="448873"/>
                  </a:lnTo>
                  <a:lnTo>
                    <a:pt x="978373" y="450198"/>
                  </a:lnTo>
                  <a:lnTo>
                    <a:pt x="972305" y="451524"/>
                  </a:lnTo>
                  <a:lnTo>
                    <a:pt x="965973" y="453114"/>
                  </a:lnTo>
                  <a:lnTo>
                    <a:pt x="960433" y="454969"/>
                  </a:lnTo>
                  <a:lnTo>
                    <a:pt x="954893" y="456825"/>
                  </a:lnTo>
                  <a:lnTo>
                    <a:pt x="949881" y="458945"/>
                  </a:lnTo>
                  <a:lnTo>
                    <a:pt x="944868" y="461066"/>
                  </a:lnTo>
                  <a:lnTo>
                    <a:pt x="939856" y="463716"/>
                  </a:lnTo>
                  <a:lnTo>
                    <a:pt x="935371" y="466102"/>
                  </a:lnTo>
                  <a:lnTo>
                    <a:pt x="930886" y="468753"/>
                  </a:lnTo>
                  <a:lnTo>
                    <a:pt x="926665" y="471403"/>
                  </a:lnTo>
                  <a:lnTo>
                    <a:pt x="922444" y="474319"/>
                  </a:lnTo>
                  <a:lnTo>
                    <a:pt x="918487" y="477235"/>
                  </a:lnTo>
                  <a:lnTo>
                    <a:pt x="914530" y="480150"/>
                  </a:lnTo>
                  <a:lnTo>
                    <a:pt x="910837" y="483331"/>
                  </a:lnTo>
                  <a:lnTo>
                    <a:pt x="907671" y="486777"/>
                  </a:lnTo>
                  <a:lnTo>
                    <a:pt x="900812" y="493403"/>
                  </a:lnTo>
                  <a:lnTo>
                    <a:pt x="894744" y="500825"/>
                  </a:lnTo>
                  <a:lnTo>
                    <a:pt x="888940" y="508247"/>
                  </a:lnTo>
                  <a:lnTo>
                    <a:pt x="883928" y="516199"/>
                  </a:lnTo>
                  <a:lnTo>
                    <a:pt x="879443" y="524150"/>
                  </a:lnTo>
                  <a:lnTo>
                    <a:pt x="874958" y="532367"/>
                  </a:lnTo>
                  <a:lnTo>
                    <a:pt x="871529" y="540319"/>
                  </a:lnTo>
                  <a:lnTo>
                    <a:pt x="868099" y="548801"/>
                  </a:lnTo>
                  <a:lnTo>
                    <a:pt x="864933" y="557018"/>
                  </a:lnTo>
                  <a:lnTo>
                    <a:pt x="862559" y="565235"/>
                  </a:lnTo>
                  <a:lnTo>
                    <a:pt x="860185" y="573452"/>
                  </a:lnTo>
                  <a:lnTo>
                    <a:pt x="858338" y="580874"/>
                  </a:lnTo>
                  <a:lnTo>
                    <a:pt x="856491" y="588295"/>
                  </a:lnTo>
                  <a:lnTo>
                    <a:pt x="855436" y="595187"/>
                  </a:lnTo>
                  <a:lnTo>
                    <a:pt x="853589" y="607645"/>
                  </a:lnTo>
                  <a:lnTo>
                    <a:pt x="852270" y="617717"/>
                  </a:lnTo>
                  <a:lnTo>
                    <a:pt x="852006" y="624874"/>
                  </a:lnTo>
                  <a:lnTo>
                    <a:pt x="851743" y="627789"/>
                  </a:lnTo>
                  <a:lnTo>
                    <a:pt x="851743" y="631765"/>
                  </a:lnTo>
                  <a:lnTo>
                    <a:pt x="851215" y="635476"/>
                  </a:lnTo>
                  <a:lnTo>
                    <a:pt x="850160" y="638922"/>
                  </a:lnTo>
                  <a:lnTo>
                    <a:pt x="849104" y="642633"/>
                  </a:lnTo>
                  <a:lnTo>
                    <a:pt x="847258" y="645549"/>
                  </a:lnTo>
                  <a:lnTo>
                    <a:pt x="845675" y="648729"/>
                  </a:lnTo>
                  <a:lnTo>
                    <a:pt x="843301" y="651645"/>
                  </a:lnTo>
                  <a:lnTo>
                    <a:pt x="841190" y="654296"/>
                  </a:lnTo>
                  <a:lnTo>
                    <a:pt x="838288" y="656681"/>
                  </a:lnTo>
                  <a:lnTo>
                    <a:pt x="835650" y="658802"/>
                  </a:lnTo>
                  <a:lnTo>
                    <a:pt x="832484" y="660657"/>
                  </a:lnTo>
                  <a:lnTo>
                    <a:pt x="829319" y="662247"/>
                  </a:lnTo>
                  <a:lnTo>
                    <a:pt x="826153" y="663308"/>
                  </a:lnTo>
                  <a:lnTo>
                    <a:pt x="822459" y="664103"/>
                  </a:lnTo>
                  <a:lnTo>
                    <a:pt x="818766" y="664898"/>
                  </a:lnTo>
                  <a:lnTo>
                    <a:pt x="814809" y="665163"/>
                  </a:lnTo>
                  <a:lnTo>
                    <a:pt x="811115" y="664898"/>
                  </a:lnTo>
                  <a:lnTo>
                    <a:pt x="807686" y="664103"/>
                  </a:lnTo>
                  <a:lnTo>
                    <a:pt x="803993" y="663308"/>
                  </a:lnTo>
                  <a:lnTo>
                    <a:pt x="800563" y="662247"/>
                  </a:lnTo>
                  <a:lnTo>
                    <a:pt x="797133" y="660657"/>
                  </a:lnTo>
                  <a:lnTo>
                    <a:pt x="794495" y="658802"/>
                  </a:lnTo>
                  <a:lnTo>
                    <a:pt x="791330" y="656681"/>
                  </a:lnTo>
                  <a:lnTo>
                    <a:pt x="788691" y="654296"/>
                  </a:lnTo>
                  <a:lnTo>
                    <a:pt x="786317" y="651645"/>
                  </a:lnTo>
                  <a:lnTo>
                    <a:pt x="784207" y="648729"/>
                  </a:lnTo>
                  <a:lnTo>
                    <a:pt x="782360" y="645549"/>
                  </a:lnTo>
                  <a:lnTo>
                    <a:pt x="781041" y="642633"/>
                  </a:lnTo>
                  <a:lnTo>
                    <a:pt x="779458" y="638922"/>
                  </a:lnTo>
                  <a:lnTo>
                    <a:pt x="778667" y="635476"/>
                  </a:lnTo>
                  <a:lnTo>
                    <a:pt x="778139" y="631765"/>
                  </a:lnTo>
                  <a:lnTo>
                    <a:pt x="777875" y="627789"/>
                  </a:lnTo>
                  <a:lnTo>
                    <a:pt x="778139" y="623814"/>
                  </a:lnTo>
                  <a:lnTo>
                    <a:pt x="778667" y="613741"/>
                  </a:lnTo>
                  <a:lnTo>
                    <a:pt x="779194" y="606850"/>
                  </a:lnTo>
                  <a:lnTo>
                    <a:pt x="780249" y="598898"/>
                  </a:lnTo>
                  <a:lnTo>
                    <a:pt x="781305" y="590151"/>
                  </a:lnTo>
                  <a:lnTo>
                    <a:pt x="782888" y="580343"/>
                  </a:lnTo>
                  <a:lnTo>
                    <a:pt x="785262" y="569741"/>
                  </a:lnTo>
                  <a:lnTo>
                    <a:pt x="787636" y="558343"/>
                  </a:lnTo>
                  <a:lnTo>
                    <a:pt x="790802" y="546681"/>
                  </a:lnTo>
                  <a:lnTo>
                    <a:pt x="794759" y="534223"/>
                  </a:lnTo>
                  <a:lnTo>
                    <a:pt x="799508" y="521500"/>
                  </a:lnTo>
                  <a:lnTo>
                    <a:pt x="801882" y="515138"/>
                  </a:lnTo>
                  <a:lnTo>
                    <a:pt x="804784" y="508247"/>
                  </a:lnTo>
                  <a:lnTo>
                    <a:pt x="807950" y="501885"/>
                  </a:lnTo>
                  <a:lnTo>
                    <a:pt x="810852" y="495524"/>
                  </a:lnTo>
                  <a:lnTo>
                    <a:pt x="814545" y="488632"/>
                  </a:lnTo>
                  <a:lnTo>
                    <a:pt x="818238" y="482271"/>
                  </a:lnTo>
                  <a:lnTo>
                    <a:pt x="823515" y="473259"/>
                  </a:lnTo>
                  <a:lnTo>
                    <a:pt x="829319" y="464512"/>
                  </a:lnTo>
                  <a:lnTo>
                    <a:pt x="835914" y="456030"/>
                  </a:lnTo>
                  <a:lnTo>
                    <a:pt x="842773" y="447548"/>
                  </a:lnTo>
                  <a:lnTo>
                    <a:pt x="850160" y="439331"/>
                  </a:lnTo>
                  <a:lnTo>
                    <a:pt x="858338" y="431379"/>
                  </a:lnTo>
                  <a:lnTo>
                    <a:pt x="867044" y="423692"/>
                  </a:lnTo>
                  <a:lnTo>
                    <a:pt x="876013" y="416270"/>
                  </a:lnTo>
                  <a:lnTo>
                    <a:pt x="882345" y="411499"/>
                  </a:lnTo>
                  <a:lnTo>
                    <a:pt x="888940" y="406993"/>
                  </a:lnTo>
                  <a:lnTo>
                    <a:pt x="896063" y="402752"/>
                  </a:lnTo>
                  <a:lnTo>
                    <a:pt x="903450" y="398776"/>
                  </a:lnTo>
                  <a:lnTo>
                    <a:pt x="910837" y="395066"/>
                  </a:lnTo>
                  <a:lnTo>
                    <a:pt x="918751" y="391620"/>
                  </a:lnTo>
                  <a:lnTo>
                    <a:pt x="926929" y="388174"/>
                  </a:lnTo>
                  <a:lnTo>
                    <a:pt x="935371" y="384993"/>
                  </a:lnTo>
                  <a:lnTo>
                    <a:pt x="943549" y="382343"/>
                  </a:lnTo>
                  <a:lnTo>
                    <a:pt x="952519" y="379957"/>
                  </a:lnTo>
                  <a:lnTo>
                    <a:pt x="961489" y="377837"/>
                  </a:lnTo>
                  <a:lnTo>
                    <a:pt x="970986" y="375716"/>
                  </a:lnTo>
                  <a:lnTo>
                    <a:pt x="980747" y="374391"/>
                  </a:lnTo>
                  <a:lnTo>
                    <a:pt x="990508" y="373065"/>
                  </a:lnTo>
                  <a:lnTo>
                    <a:pt x="1000533" y="372270"/>
                  </a:lnTo>
                  <a:lnTo>
                    <a:pt x="1010822" y="371475"/>
                  </a:lnTo>
                  <a:close/>
                  <a:moveTo>
                    <a:pt x="1024065" y="303903"/>
                  </a:moveTo>
                  <a:lnTo>
                    <a:pt x="1016128" y="304432"/>
                  </a:lnTo>
                  <a:lnTo>
                    <a:pt x="1001049" y="305490"/>
                  </a:lnTo>
                  <a:lnTo>
                    <a:pt x="997875" y="305754"/>
                  </a:lnTo>
                  <a:lnTo>
                    <a:pt x="990467" y="306548"/>
                  </a:lnTo>
                  <a:lnTo>
                    <a:pt x="983060" y="307606"/>
                  </a:lnTo>
                  <a:lnTo>
                    <a:pt x="975388" y="308928"/>
                  </a:lnTo>
                  <a:lnTo>
                    <a:pt x="968245" y="310251"/>
                  </a:lnTo>
                  <a:lnTo>
                    <a:pt x="960838" y="311573"/>
                  </a:lnTo>
                  <a:lnTo>
                    <a:pt x="953430" y="313424"/>
                  </a:lnTo>
                  <a:lnTo>
                    <a:pt x="946288" y="315276"/>
                  </a:lnTo>
                  <a:lnTo>
                    <a:pt x="938880" y="317392"/>
                  </a:lnTo>
                  <a:lnTo>
                    <a:pt x="915071" y="324269"/>
                  </a:lnTo>
                  <a:lnTo>
                    <a:pt x="915336" y="325591"/>
                  </a:lnTo>
                  <a:lnTo>
                    <a:pt x="904754" y="330088"/>
                  </a:lnTo>
                  <a:lnTo>
                    <a:pt x="893907" y="334584"/>
                  </a:lnTo>
                  <a:lnTo>
                    <a:pt x="883590" y="340138"/>
                  </a:lnTo>
                  <a:lnTo>
                    <a:pt x="873537" y="345428"/>
                  </a:lnTo>
                  <a:lnTo>
                    <a:pt x="863749" y="350983"/>
                  </a:lnTo>
                  <a:lnTo>
                    <a:pt x="853961" y="357066"/>
                  </a:lnTo>
                  <a:lnTo>
                    <a:pt x="844437" y="363678"/>
                  </a:lnTo>
                  <a:lnTo>
                    <a:pt x="835178" y="370291"/>
                  </a:lnTo>
                  <a:lnTo>
                    <a:pt x="826183" y="377432"/>
                  </a:lnTo>
                  <a:lnTo>
                    <a:pt x="817453" y="384573"/>
                  </a:lnTo>
                  <a:lnTo>
                    <a:pt x="808987" y="392508"/>
                  </a:lnTo>
                  <a:lnTo>
                    <a:pt x="800522" y="400443"/>
                  </a:lnTo>
                  <a:lnTo>
                    <a:pt x="792585" y="408642"/>
                  </a:lnTo>
                  <a:lnTo>
                    <a:pt x="785178" y="416841"/>
                  </a:lnTo>
                  <a:lnTo>
                    <a:pt x="777771" y="425570"/>
                  </a:lnTo>
                  <a:lnTo>
                    <a:pt x="770363" y="434562"/>
                  </a:lnTo>
                  <a:lnTo>
                    <a:pt x="762956" y="445407"/>
                  </a:lnTo>
                  <a:lnTo>
                    <a:pt x="755813" y="455986"/>
                  </a:lnTo>
                  <a:lnTo>
                    <a:pt x="748935" y="467095"/>
                  </a:lnTo>
                  <a:lnTo>
                    <a:pt x="742586" y="478468"/>
                  </a:lnTo>
                  <a:lnTo>
                    <a:pt x="736766" y="490106"/>
                  </a:lnTo>
                  <a:lnTo>
                    <a:pt x="731210" y="502008"/>
                  </a:lnTo>
                  <a:lnTo>
                    <a:pt x="726184" y="514439"/>
                  </a:lnTo>
                  <a:lnTo>
                    <a:pt x="721687" y="526606"/>
                  </a:lnTo>
                  <a:lnTo>
                    <a:pt x="717718" y="539302"/>
                  </a:lnTo>
                  <a:lnTo>
                    <a:pt x="714015" y="552262"/>
                  </a:lnTo>
                  <a:lnTo>
                    <a:pt x="710840" y="565222"/>
                  </a:lnTo>
                  <a:lnTo>
                    <a:pt x="708724" y="578447"/>
                  </a:lnTo>
                  <a:lnTo>
                    <a:pt x="706607" y="591936"/>
                  </a:lnTo>
                  <a:lnTo>
                    <a:pt x="705285" y="605689"/>
                  </a:lnTo>
                  <a:lnTo>
                    <a:pt x="704491" y="619443"/>
                  </a:lnTo>
                  <a:lnTo>
                    <a:pt x="704226" y="633197"/>
                  </a:lnTo>
                  <a:lnTo>
                    <a:pt x="704226" y="642983"/>
                  </a:lnTo>
                  <a:lnTo>
                    <a:pt x="704491" y="652769"/>
                  </a:lnTo>
                  <a:lnTo>
                    <a:pt x="705020" y="662026"/>
                  </a:lnTo>
                  <a:lnTo>
                    <a:pt x="705549" y="671284"/>
                  </a:lnTo>
                  <a:lnTo>
                    <a:pt x="706607" y="680541"/>
                  </a:lnTo>
                  <a:lnTo>
                    <a:pt x="707930" y="689269"/>
                  </a:lnTo>
                  <a:lnTo>
                    <a:pt x="708988" y="697998"/>
                  </a:lnTo>
                  <a:lnTo>
                    <a:pt x="710311" y="706461"/>
                  </a:lnTo>
                  <a:lnTo>
                    <a:pt x="712163" y="714661"/>
                  </a:lnTo>
                  <a:lnTo>
                    <a:pt x="713750" y="722595"/>
                  </a:lnTo>
                  <a:lnTo>
                    <a:pt x="715602" y="730266"/>
                  </a:lnTo>
                  <a:lnTo>
                    <a:pt x="717983" y="738200"/>
                  </a:lnTo>
                  <a:lnTo>
                    <a:pt x="720099" y="745342"/>
                  </a:lnTo>
                  <a:lnTo>
                    <a:pt x="722480" y="752748"/>
                  </a:lnTo>
                  <a:lnTo>
                    <a:pt x="724861" y="759624"/>
                  </a:lnTo>
                  <a:lnTo>
                    <a:pt x="727507" y="766766"/>
                  </a:lnTo>
                  <a:lnTo>
                    <a:pt x="731739" y="776816"/>
                  </a:lnTo>
                  <a:lnTo>
                    <a:pt x="736237" y="786338"/>
                  </a:lnTo>
                  <a:lnTo>
                    <a:pt x="740734" y="795595"/>
                  </a:lnTo>
                  <a:lnTo>
                    <a:pt x="745760" y="804324"/>
                  </a:lnTo>
                  <a:lnTo>
                    <a:pt x="750522" y="812788"/>
                  </a:lnTo>
                  <a:lnTo>
                    <a:pt x="755549" y="820987"/>
                  </a:lnTo>
                  <a:lnTo>
                    <a:pt x="760840" y="828922"/>
                  </a:lnTo>
                  <a:lnTo>
                    <a:pt x="766131" y="836327"/>
                  </a:lnTo>
                  <a:lnTo>
                    <a:pt x="771686" y="843469"/>
                  </a:lnTo>
                  <a:lnTo>
                    <a:pt x="776977" y="850346"/>
                  </a:lnTo>
                  <a:lnTo>
                    <a:pt x="782268" y="856958"/>
                  </a:lnTo>
                  <a:lnTo>
                    <a:pt x="787824" y="863041"/>
                  </a:lnTo>
                  <a:lnTo>
                    <a:pt x="798141" y="875208"/>
                  </a:lnTo>
                  <a:lnTo>
                    <a:pt x="808458" y="885788"/>
                  </a:lnTo>
                  <a:lnTo>
                    <a:pt x="826977" y="905096"/>
                  </a:lnTo>
                  <a:lnTo>
                    <a:pt x="834649" y="913824"/>
                  </a:lnTo>
                  <a:lnTo>
                    <a:pt x="841262" y="921759"/>
                  </a:lnTo>
                  <a:lnTo>
                    <a:pt x="844172" y="925726"/>
                  </a:lnTo>
                  <a:lnTo>
                    <a:pt x="846553" y="929165"/>
                  </a:lnTo>
                  <a:lnTo>
                    <a:pt x="848934" y="932338"/>
                  </a:lnTo>
                  <a:lnTo>
                    <a:pt x="850521" y="935512"/>
                  </a:lnTo>
                  <a:lnTo>
                    <a:pt x="851844" y="938686"/>
                  </a:lnTo>
                  <a:lnTo>
                    <a:pt x="852902" y="941067"/>
                  </a:lnTo>
                  <a:lnTo>
                    <a:pt x="853961" y="943976"/>
                  </a:lnTo>
                  <a:lnTo>
                    <a:pt x="854490" y="946092"/>
                  </a:lnTo>
                  <a:lnTo>
                    <a:pt x="856341" y="957994"/>
                  </a:lnTo>
                  <a:lnTo>
                    <a:pt x="857929" y="969896"/>
                  </a:lnTo>
                  <a:lnTo>
                    <a:pt x="858987" y="981799"/>
                  </a:lnTo>
                  <a:lnTo>
                    <a:pt x="859781" y="993436"/>
                  </a:lnTo>
                  <a:lnTo>
                    <a:pt x="860310" y="1003752"/>
                  </a:lnTo>
                  <a:lnTo>
                    <a:pt x="860574" y="1012744"/>
                  </a:lnTo>
                  <a:lnTo>
                    <a:pt x="860574" y="1025176"/>
                  </a:lnTo>
                  <a:lnTo>
                    <a:pt x="860574" y="1026762"/>
                  </a:lnTo>
                  <a:lnTo>
                    <a:pt x="860574" y="1027291"/>
                  </a:lnTo>
                  <a:lnTo>
                    <a:pt x="860574" y="1027556"/>
                  </a:lnTo>
                  <a:lnTo>
                    <a:pt x="860574" y="1027820"/>
                  </a:lnTo>
                  <a:lnTo>
                    <a:pt x="860839" y="1031788"/>
                  </a:lnTo>
                  <a:lnTo>
                    <a:pt x="861103" y="1036020"/>
                  </a:lnTo>
                  <a:lnTo>
                    <a:pt x="861632" y="1039987"/>
                  </a:lnTo>
                  <a:lnTo>
                    <a:pt x="862161" y="1043955"/>
                  </a:lnTo>
                  <a:lnTo>
                    <a:pt x="863220" y="1047922"/>
                  </a:lnTo>
                  <a:lnTo>
                    <a:pt x="864278" y="1051360"/>
                  </a:lnTo>
                  <a:lnTo>
                    <a:pt x="865601" y="1055063"/>
                  </a:lnTo>
                  <a:lnTo>
                    <a:pt x="867188" y="1058766"/>
                  </a:lnTo>
                  <a:lnTo>
                    <a:pt x="868511" y="1062469"/>
                  </a:lnTo>
                  <a:lnTo>
                    <a:pt x="870362" y="1065643"/>
                  </a:lnTo>
                  <a:lnTo>
                    <a:pt x="872479" y="1069081"/>
                  </a:lnTo>
                  <a:lnTo>
                    <a:pt x="874331" y="1072255"/>
                  </a:lnTo>
                  <a:lnTo>
                    <a:pt x="876712" y="1075694"/>
                  </a:lnTo>
                  <a:lnTo>
                    <a:pt x="878828" y="1078339"/>
                  </a:lnTo>
                  <a:lnTo>
                    <a:pt x="881473" y="1081513"/>
                  </a:lnTo>
                  <a:lnTo>
                    <a:pt x="884119" y="1083893"/>
                  </a:lnTo>
                  <a:lnTo>
                    <a:pt x="887029" y="1086802"/>
                  </a:lnTo>
                  <a:lnTo>
                    <a:pt x="889939" y="1089447"/>
                  </a:lnTo>
                  <a:lnTo>
                    <a:pt x="892849" y="1091563"/>
                  </a:lnTo>
                  <a:lnTo>
                    <a:pt x="896024" y="1093944"/>
                  </a:lnTo>
                  <a:lnTo>
                    <a:pt x="899198" y="1095795"/>
                  </a:lnTo>
                  <a:lnTo>
                    <a:pt x="902373" y="1097647"/>
                  </a:lnTo>
                  <a:lnTo>
                    <a:pt x="905812" y="1099763"/>
                  </a:lnTo>
                  <a:lnTo>
                    <a:pt x="909516" y="1101085"/>
                  </a:lnTo>
                  <a:lnTo>
                    <a:pt x="913219" y="1102408"/>
                  </a:lnTo>
                  <a:lnTo>
                    <a:pt x="916658" y="1103994"/>
                  </a:lnTo>
                  <a:lnTo>
                    <a:pt x="920627" y="1105052"/>
                  </a:lnTo>
                  <a:lnTo>
                    <a:pt x="924330" y="1105846"/>
                  </a:lnTo>
                  <a:lnTo>
                    <a:pt x="928298" y="1106375"/>
                  </a:lnTo>
                  <a:lnTo>
                    <a:pt x="932267" y="1106904"/>
                  </a:lnTo>
                  <a:lnTo>
                    <a:pt x="936499" y="1107433"/>
                  </a:lnTo>
                  <a:lnTo>
                    <a:pt x="940468" y="1107697"/>
                  </a:lnTo>
                  <a:lnTo>
                    <a:pt x="1124857" y="1107697"/>
                  </a:lnTo>
                  <a:lnTo>
                    <a:pt x="1129090" y="1107433"/>
                  </a:lnTo>
                  <a:lnTo>
                    <a:pt x="1133058" y="1106904"/>
                  </a:lnTo>
                  <a:lnTo>
                    <a:pt x="1137027" y="1106375"/>
                  </a:lnTo>
                  <a:lnTo>
                    <a:pt x="1140730" y="1105846"/>
                  </a:lnTo>
                  <a:lnTo>
                    <a:pt x="1144699" y="1105052"/>
                  </a:lnTo>
                  <a:lnTo>
                    <a:pt x="1148667" y="1103994"/>
                  </a:lnTo>
                  <a:lnTo>
                    <a:pt x="1152370" y="1102408"/>
                  </a:lnTo>
                  <a:lnTo>
                    <a:pt x="1156074" y="1101085"/>
                  </a:lnTo>
                  <a:lnTo>
                    <a:pt x="1159513" y="1099763"/>
                  </a:lnTo>
                  <a:lnTo>
                    <a:pt x="1162688" y="1097647"/>
                  </a:lnTo>
                  <a:lnTo>
                    <a:pt x="1166127" y="1095795"/>
                  </a:lnTo>
                  <a:lnTo>
                    <a:pt x="1169566" y="1093944"/>
                  </a:lnTo>
                  <a:lnTo>
                    <a:pt x="1172476" y="1091563"/>
                  </a:lnTo>
                  <a:lnTo>
                    <a:pt x="1175651" y="1089447"/>
                  </a:lnTo>
                  <a:lnTo>
                    <a:pt x="1178561" y="1086802"/>
                  </a:lnTo>
                  <a:lnTo>
                    <a:pt x="1181206" y="1083893"/>
                  </a:lnTo>
                  <a:lnTo>
                    <a:pt x="1183852" y="1081248"/>
                  </a:lnTo>
                  <a:lnTo>
                    <a:pt x="1186233" y="1078339"/>
                  </a:lnTo>
                  <a:lnTo>
                    <a:pt x="1188878" y="1075429"/>
                  </a:lnTo>
                  <a:lnTo>
                    <a:pt x="1190994" y="1072255"/>
                  </a:lnTo>
                  <a:lnTo>
                    <a:pt x="1193111" y="1069081"/>
                  </a:lnTo>
                  <a:lnTo>
                    <a:pt x="1194963" y="1065643"/>
                  </a:lnTo>
                  <a:lnTo>
                    <a:pt x="1196814" y="1062469"/>
                  </a:lnTo>
                  <a:lnTo>
                    <a:pt x="1198402" y="1058766"/>
                  </a:lnTo>
                  <a:lnTo>
                    <a:pt x="1199725" y="1055063"/>
                  </a:lnTo>
                  <a:lnTo>
                    <a:pt x="1201047" y="1051360"/>
                  </a:lnTo>
                  <a:lnTo>
                    <a:pt x="1202105" y="1047922"/>
                  </a:lnTo>
                  <a:lnTo>
                    <a:pt x="1202899" y="1043955"/>
                  </a:lnTo>
                  <a:lnTo>
                    <a:pt x="1203693" y="1039987"/>
                  </a:lnTo>
                  <a:lnTo>
                    <a:pt x="1204222" y="1036020"/>
                  </a:lnTo>
                  <a:lnTo>
                    <a:pt x="1204486" y="1031788"/>
                  </a:lnTo>
                  <a:lnTo>
                    <a:pt x="1204486" y="1027820"/>
                  </a:lnTo>
                  <a:lnTo>
                    <a:pt x="1204486" y="1027556"/>
                  </a:lnTo>
                  <a:lnTo>
                    <a:pt x="1204486" y="1027291"/>
                  </a:lnTo>
                  <a:lnTo>
                    <a:pt x="1204486" y="1026762"/>
                  </a:lnTo>
                  <a:lnTo>
                    <a:pt x="1204486" y="1025176"/>
                  </a:lnTo>
                  <a:lnTo>
                    <a:pt x="1204751" y="1013009"/>
                  </a:lnTo>
                  <a:lnTo>
                    <a:pt x="1205280" y="1004016"/>
                  </a:lnTo>
                  <a:lnTo>
                    <a:pt x="1205809" y="993701"/>
                  </a:lnTo>
                  <a:lnTo>
                    <a:pt x="1206338" y="982063"/>
                  </a:lnTo>
                  <a:lnTo>
                    <a:pt x="1207661" y="969896"/>
                  </a:lnTo>
                  <a:lnTo>
                    <a:pt x="1208984" y="957994"/>
                  </a:lnTo>
                  <a:lnTo>
                    <a:pt x="1211100" y="946092"/>
                  </a:lnTo>
                  <a:lnTo>
                    <a:pt x="1211894" y="943183"/>
                  </a:lnTo>
                  <a:lnTo>
                    <a:pt x="1212952" y="939480"/>
                  </a:lnTo>
                  <a:lnTo>
                    <a:pt x="1215068" y="935512"/>
                  </a:lnTo>
                  <a:lnTo>
                    <a:pt x="1217185" y="931280"/>
                  </a:lnTo>
                  <a:lnTo>
                    <a:pt x="1220095" y="927313"/>
                  </a:lnTo>
                  <a:lnTo>
                    <a:pt x="1223005" y="923081"/>
                  </a:lnTo>
                  <a:lnTo>
                    <a:pt x="1226708" y="918585"/>
                  </a:lnTo>
                  <a:lnTo>
                    <a:pt x="1230677" y="913824"/>
                  </a:lnTo>
                  <a:lnTo>
                    <a:pt x="1239936" y="903773"/>
                  </a:lnTo>
                  <a:lnTo>
                    <a:pt x="1250253" y="892929"/>
                  </a:lnTo>
                  <a:lnTo>
                    <a:pt x="1258719" y="883936"/>
                  </a:lnTo>
                  <a:lnTo>
                    <a:pt x="1267713" y="873885"/>
                  </a:lnTo>
                  <a:lnTo>
                    <a:pt x="1276972" y="863570"/>
                  </a:lnTo>
                  <a:lnTo>
                    <a:pt x="1286496" y="852461"/>
                  </a:lnTo>
                  <a:lnTo>
                    <a:pt x="1296020" y="840559"/>
                  </a:lnTo>
                  <a:lnTo>
                    <a:pt x="1300517" y="834211"/>
                  </a:lnTo>
                  <a:lnTo>
                    <a:pt x="1305279" y="827335"/>
                  </a:lnTo>
                  <a:lnTo>
                    <a:pt x="1309776" y="820722"/>
                  </a:lnTo>
                  <a:lnTo>
                    <a:pt x="1314274" y="813581"/>
                  </a:lnTo>
                  <a:lnTo>
                    <a:pt x="1318506" y="806175"/>
                  </a:lnTo>
                  <a:lnTo>
                    <a:pt x="1322739" y="798505"/>
                  </a:lnTo>
                  <a:lnTo>
                    <a:pt x="1326972" y="790570"/>
                  </a:lnTo>
                  <a:lnTo>
                    <a:pt x="1330940" y="782371"/>
                  </a:lnTo>
                  <a:lnTo>
                    <a:pt x="1334908" y="773907"/>
                  </a:lnTo>
                  <a:lnTo>
                    <a:pt x="1338612" y="765179"/>
                  </a:lnTo>
                  <a:lnTo>
                    <a:pt x="1341787" y="755922"/>
                  </a:lnTo>
                  <a:lnTo>
                    <a:pt x="1344961" y="746135"/>
                  </a:lnTo>
                  <a:lnTo>
                    <a:pt x="1347871" y="736614"/>
                  </a:lnTo>
                  <a:lnTo>
                    <a:pt x="1350517" y="726563"/>
                  </a:lnTo>
                  <a:lnTo>
                    <a:pt x="1352898" y="715983"/>
                  </a:lnTo>
                  <a:lnTo>
                    <a:pt x="1355014" y="705403"/>
                  </a:lnTo>
                  <a:lnTo>
                    <a:pt x="1357130" y="694030"/>
                  </a:lnTo>
                  <a:lnTo>
                    <a:pt x="1358453" y="682657"/>
                  </a:lnTo>
                  <a:lnTo>
                    <a:pt x="1359511" y="670755"/>
                  </a:lnTo>
                  <a:lnTo>
                    <a:pt x="1360834" y="658588"/>
                  </a:lnTo>
                  <a:lnTo>
                    <a:pt x="1361099" y="646157"/>
                  </a:lnTo>
                  <a:lnTo>
                    <a:pt x="1361363" y="633197"/>
                  </a:lnTo>
                  <a:lnTo>
                    <a:pt x="1361099" y="619443"/>
                  </a:lnTo>
                  <a:lnTo>
                    <a:pt x="1360041" y="605689"/>
                  </a:lnTo>
                  <a:lnTo>
                    <a:pt x="1358718" y="591936"/>
                  </a:lnTo>
                  <a:lnTo>
                    <a:pt x="1356866" y="578447"/>
                  </a:lnTo>
                  <a:lnTo>
                    <a:pt x="1354220" y="565222"/>
                  </a:lnTo>
                  <a:lnTo>
                    <a:pt x="1351046" y="552262"/>
                  </a:lnTo>
                  <a:lnTo>
                    <a:pt x="1347871" y="539302"/>
                  </a:lnTo>
                  <a:lnTo>
                    <a:pt x="1343639" y="526606"/>
                  </a:lnTo>
                  <a:lnTo>
                    <a:pt x="1339141" y="514439"/>
                  </a:lnTo>
                  <a:lnTo>
                    <a:pt x="1334115" y="502008"/>
                  </a:lnTo>
                  <a:lnTo>
                    <a:pt x="1328824" y="490106"/>
                  </a:lnTo>
                  <a:lnTo>
                    <a:pt x="1322739" y="478468"/>
                  </a:lnTo>
                  <a:lnTo>
                    <a:pt x="1316390" y="467095"/>
                  </a:lnTo>
                  <a:lnTo>
                    <a:pt x="1309512" y="455986"/>
                  </a:lnTo>
                  <a:lnTo>
                    <a:pt x="1302369" y="445407"/>
                  </a:lnTo>
                  <a:lnTo>
                    <a:pt x="1294697" y="434562"/>
                  </a:lnTo>
                  <a:lnTo>
                    <a:pt x="1287819" y="425570"/>
                  </a:lnTo>
                  <a:lnTo>
                    <a:pt x="1280412" y="416841"/>
                  </a:lnTo>
                  <a:lnTo>
                    <a:pt x="1272740" y="408642"/>
                  </a:lnTo>
                  <a:lnTo>
                    <a:pt x="1265068" y="400443"/>
                  </a:lnTo>
                  <a:lnTo>
                    <a:pt x="1256867" y="392508"/>
                  </a:lnTo>
                  <a:lnTo>
                    <a:pt x="1248401" y="384838"/>
                  </a:lnTo>
                  <a:lnTo>
                    <a:pt x="1239671" y="377696"/>
                  </a:lnTo>
                  <a:lnTo>
                    <a:pt x="1230677" y="370555"/>
                  </a:lnTo>
                  <a:lnTo>
                    <a:pt x="1221417" y="363943"/>
                  </a:lnTo>
                  <a:lnTo>
                    <a:pt x="1211894" y="357330"/>
                  </a:lnTo>
                  <a:lnTo>
                    <a:pt x="1202370" y="351247"/>
                  </a:lnTo>
                  <a:lnTo>
                    <a:pt x="1192317" y="345693"/>
                  </a:lnTo>
                  <a:lnTo>
                    <a:pt x="1182000" y="340403"/>
                  </a:lnTo>
                  <a:lnTo>
                    <a:pt x="1171947" y="334848"/>
                  </a:lnTo>
                  <a:lnTo>
                    <a:pt x="1161365" y="330352"/>
                  </a:lnTo>
                  <a:lnTo>
                    <a:pt x="1150783" y="325856"/>
                  </a:lnTo>
                  <a:lnTo>
                    <a:pt x="1151048" y="324269"/>
                  </a:lnTo>
                  <a:lnTo>
                    <a:pt x="1126180" y="317392"/>
                  </a:lnTo>
                  <a:lnTo>
                    <a:pt x="1119302" y="315276"/>
                  </a:lnTo>
                  <a:lnTo>
                    <a:pt x="1111895" y="313424"/>
                  </a:lnTo>
                  <a:lnTo>
                    <a:pt x="1104752" y="311573"/>
                  </a:lnTo>
                  <a:lnTo>
                    <a:pt x="1097345" y="310251"/>
                  </a:lnTo>
                  <a:lnTo>
                    <a:pt x="1089673" y="308928"/>
                  </a:lnTo>
                  <a:lnTo>
                    <a:pt x="1082530" y="307606"/>
                  </a:lnTo>
                  <a:lnTo>
                    <a:pt x="1074858" y="306548"/>
                  </a:lnTo>
                  <a:lnTo>
                    <a:pt x="1067186" y="305754"/>
                  </a:lnTo>
                  <a:lnTo>
                    <a:pt x="1064541" y="305490"/>
                  </a:lnTo>
                  <a:lnTo>
                    <a:pt x="1064276" y="305490"/>
                  </a:lnTo>
                  <a:lnTo>
                    <a:pt x="1049197" y="304432"/>
                  </a:lnTo>
                  <a:lnTo>
                    <a:pt x="1041525" y="303903"/>
                  </a:lnTo>
                  <a:lnTo>
                    <a:pt x="1033588" y="303903"/>
                  </a:lnTo>
                  <a:lnTo>
                    <a:pt x="1032795" y="303903"/>
                  </a:lnTo>
                  <a:lnTo>
                    <a:pt x="1032530" y="303903"/>
                  </a:lnTo>
                  <a:lnTo>
                    <a:pt x="1032001" y="303903"/>
                  </a:lnTo>
                  <a:lnTo>
                    <a:pt x="1024065" y="303903"/>
                  </a:lnTo>
                  <a:close/>
                  <a:moveTo>
                    <a:pt x="1388083" y="226671"/>
                  </a:moveTo>
                  <a:lnTo>
                    <a:pt x="1384643" y="226935"/>
                  </a:lnTo>
                  <a:lnTo>
                    <a:pt x="1381204" y="227464"/>
                  </a:lnTo>
                  <a:lnTo>
                    <a:pt x="1377765" y="228258"/>
                  </a:lnTo>
                  <a:lnTo>
                    <a:pt x="1374591" y="229316"/>
                  </a:lnTo>
                  <a:lnTo>
                    <a:pt x="1371416" y="230903"/>
                  </a:lnTo>
                  <a:lnTo>
                    <a:pt x="1368241" y="232490"/>
                  </a:lnTo>
                  <a:lnTo>
                    <a:pt x="1365596" y="234606"/>
                  </a:lnTo>
                  <a:lnTo>
                    <a:pt x="1362686" y="237250"/>
                  </a:lnTo>
                  <a:lnTo>
                    <a:pt x="1273269" y="326649"/>
                  </a:lnTo>
                  <a:lnTo>
                    <a:pt x="1280147" y="332468"/>
                  </a:lnTo>
                  <a:lnTo>
                    <a:pt x="1286496" y="338551"/>
                  </a:lnTo>
                  <a:lnTo>
                    <a:pt x="1293110" y="344899"/>
                  </a:lnTo>
                  <a:lnTo>
                    <a:pt x="1299195" y="351247"/>
                  </a:lnTo>
                  <a:lnTo>
                    <a:pt x="1305279" y="357859"/>
                  </a:lnTo>
                  <a:lnTo>
                    <a:pt x="1311364" y="364736"/>
                  </a:lnTo>
                  <a:lnTo>
                    <a:pt x="1317184" y="371348"/>
                  </a:lnTo>
                  <a:lnTo>
                    <a:pt x="1322739" y="378490"/>
                  </a:lnTo>
                  <a:lnTo>
                    <a:pt x="1413479" y="288033"/>
                  </a:lnTo>
                  <a:lnTo>
                    <a:pt x="1416125" y="285388"/>
                  </a:lnTo>
                  <a:lnTo>
                    <a:pt x="1417976" y="282479"/>
                  </a:lnTo>
                  <a:lnTo>
                    <a:pt x="1420093" y="279305"/>
                  </a:lnTo>
                  <a:lnTo>
                    <a:pt x="1421416" y="276131"/>
                  </a:lnTo>
                  <a:lnTo>
                    <a:pt x="1422474" y="272957"/>
                  </a:lnTo>
                  <a:lnTo>
                    <a:pt x="1423267" y="269519"/>
                  </a:lnTo>
                  <a:lnTo>
                    <a:pt x="1423797" y="266080"/>
                  </a:lnTo>
                  <a:lnTo>
                    <a:pt x="1423797" y="262642"/>
                  </a:lnTo>
                  <a:lnTo>
                    <a:pt x="1423797" y="259203"/>
                  </a:lnTo>
                  <a:lnTo>
                    <a:pt x="1423267" y="255765"/>
                  </a:lnTo>
                  <a:lnTo>
                    <a:pt x="1422474" y="252327"/>
                  </a:lnTo>
                  <a:lnTo>
                    <a:pt x="1421416" y="249153"/>
                  </a:lnTo>
                  <a:lnTo>
                    <a:pt x="1420093" y="245979"/>
                  </a:lnTo>
                  <a:lnTo>
                    <a:pt x="1417976" y="242805"/>
                  </a:lnTo>
                  <a:lnTo>
                    <a:pt x="1416125" y="240160"/>
                  </a:lnTo>
                  <a:lnTo>
                    <a:pt x="1413479" y="237250"/>
                  </a:lnTo>
                  <a:lnTo>
                    <a:pt x="1410834" y="234606"/>
                  </a:lnTo>
                  <a:lnTo>
                    <a:pt x="1407924" y="232490"/>
                  </a:lnTo>
                  <a:lnTo>
                    <a:pt x="1404749" y="230903"/>
                  </a:lnTo>
                  <a:lnTo>
                    <a:pt x="1401839" y="229316"/>
                  </a:lnTo>
                  <a:lnTo>
                    <a:pt x="1398400" y="228258"/>
                  </a:lnTo>
                  <a:lnTo>
                    <a:pt x="1394961" y="227464"/>
                  </a:lnTo>
                  <a:lnTo>
                    <a:pt x="1391522" y="226935"/>
                  </a:lnTo>
                  <a:lnTo>
                    <a:pt x="1388083" y="226671"/>
                  </a:lnTo>
                  <a:close/>
                  <a:moveTo>
                    <a:pt x="677243" y="226671"/>
                  </a:moveTo>
                  <a:lnTo>
                    <a:pt x="673803" y="226935"/>
                  </a:lnTo>
                  <a:lnTo>
                    <a:pt x="670629" y="227464"/>
                  </a:lnTo>
                  <a:lnTo>
                    <a:pt x="667190" y="228258"/>
                  </a:lnTo>
                  <a:lnTo>
                    <a:pt x="663751" y="229316"/>
                  </a:lnTo>
                  <a:lnTo>
                    <a:pt x="660576" y="230903"/>
                  </a:lnTo>
                  <a:lnTo>
                    <a:pt x="657666" y="232490"/>
                  </a:lnTo>
                  <a:lnTo>
                    <a:pt x="654491" y="234606"/>
                  </a:lnTo>
                  <a:lnTo>
                    <a:pt x="651846" y="237250"/>
                  </a:lnTo>
                  <a:lnTo>
                    <a:pt x="649465" y="240160"/>
                  </a:lnTo>
                  <a:lnTo>
                    <a:pt x="647084" y="242805"/>
                  </a:lnTo>
                  <a:lnTo>
                    <a:pt x="645497" y="245979"/>
                  </a:lnTo>
                  <a:lnTo>
                    <a:pt x="644174" y="249153"/>
                  </a:lnTo>
                  <a:lnTo>
                    <a:pt x="642587" y="252327"/>
                  </a:lnTo>
                  <a:lnTo>
                    <a:pt x="642058" y="255765"/>
                  </a:lnTo>
                  <a:lnTo>
                    <a:pt x="641529" y="259203"/>
                  </a:lnTo>
                  <a:lnTo>
                    <a:pt x="641264" y="262642"/>
                  </a:lnTo>
                  <a:lnTo>
                    <a:pt x="641529" y="266080"/>
                  </a:lnTo>
                  <a:lnTo>
                    <a:pt x="642058" y="269519"/>
                  </a:lnTo>
                  <a:lnTo>
                    <a:pt x="642587" y="272957"/>
                  </a:lnTo>
                  <a:lnTo>
                    <a:pt x="644174" y="276131"/>
                  </a:lnTo>
                  <a:lnTo>
                    <a:pt x="645497" y="279305"/>
                  </a:lnTo>
                  <a:lnTo>
                    <a:pt x="647084" y="282479"/>
                  </a:lnTo>
                  <a:lnTo>
                    <a:pt x="649465" y="285388"/>
                  </a:lnTo>
                  <a:lnTo>
                    <a:pt x="651846" y="288033"/>
                  </a:lnTo>
                  <a:lnTo>
                    <a:pt x="742321" y="378490"/>
                  </a:lnTo>
                  <a:lnTo>
                    <a:pt x="748406" y="371348"/>
                  </a:lnTo>
                  <a:lnTo>
                    <a:pt x="753961" y="364736"/>
                  </a:lnTo>
                  <a:lnTo>
                    <a:pt x="760046" y="357859"/>
                  </a:lnTo>
                  <a:lnTo>
                    <a:pt x="765866" y="351247"/>
                  </a:lnTo>
                  <a:lnTo>
                    <a:pt x="772480" y="344899"/>
                  </a:lnTo>
                  <a:lnTo>
                    <a:pt x="778564" y="338551"/>
                  </a:lnTo>
                  <a:lnTo>
                    <a:pt x="785443" y="332468"/>
                  </a:lnTo>
                  <a:lnTo>
                    <a:pt x="791792" y="326649"/>
                  </a:lnTo>
                  <a:lnTo>
                    <a:pt x="702639" y="237250"/>
                  </a:lnTo>
                  <a:lnTo>
                    <a:pt x="699994" y="234606"/>
                  </a:lnTo>
                  <a:lnTo>
                    <a:pt x="696819" y="232490"/>
                  </a:lnTo>
                  <a:lnTo>
                    <a:pt x="694174" y="230903"/>
                  </a:lnTo>
                  <a:lnTo>
                    <a:pt x="690734" y="229316"/>
                  </a:lnTo>
                  <a:lnTo>
                    <a:pt x="687295" y="228258"/>
                  </a:lnTo>
                  <a:lnTo>
                    <a:pt x="683856" y="227464"/>
                  </a:lnTo>
                  <a:lnTo>
                    <a:pt x="680682" y="226935"/>
                  </a:lnTo>
                  <a:lnTo>
                    <a:pt x="677243" y="226671"/>
                  </a:lnTo>
                  <a:close/>
                  <a:moveTo>
                    <a:pt x="1032795" y="79348"/>
                  </a:moveTo>
                  <a:lnTo>
                    <a:pt x="1029091" y="79877"/>
                  </a:lnTo>
                  <a:lnTo>
                    <a:pt x="1025387" y="80406"/>
                  </a:lnTo>
                  <a:lnTo>
                    <a:pt x="1021948" y="81200"/>
                  </a:lnTo>
                  <a:lnTo>
                    <a:pt x="1018774" y="82257"/>
                  </a:lnTo>
                  <a:lnTo>
                    <a:pt x="1015599" y="83844"/>
                  </a:lnTo>
                  <a:lnTo>
                    <a:pt x="1012425" y="85696"/>
                  </a:lnTo>
                  <a:lnTo>
                    <a:pt x="1010044" y="87547"/>
                  </a:lnTo>
                  <a:lnTo>
                    <a:pt x="1007134" y="90192"/>
                  </a:lnTo>
                  <a:lnTo>
                    <a:pt x="1005017" y="92573"/>
                  </a:lnTo>
                  <a:lnTo>
                    <a:pt x="1002901" y="95482"/>
                  </a:lnTo>
                  <a:lnTo>
                    <a:pt x="1001049" y="98392"/>
                  </a:lnTo>
                  <a:lnTo>
                    <a:pt x="999726" y="101301"/>
                  </a:lnTo>
                  <a:lnTo>
                    <a:pt x="998404" y="104739"/>
                  </a:lnTo>
                  <a:lnTo>
                    <a:pt x="997610" y="108178"/>
                  </a:lnTo>
                  <a:lnTo>
                    <a:pt x="997081" y="111881"/>
                  </a:lnTo>
                  <a:lnTo>
                    <a:pt x="996816" y="115319"/>
                  </a:lnTo>
                  <a:lnTo>
                    <a:pt x="996816" y="236986"/>
                  </a:lnTo>
                  <a:lnTo>
                    <a:pt x="1005546" y="236192"/>
                  </a:lnTo>
                  <a:lnTo>
                    <a:pt x="1014276" y="235664"/>
                  </a:lnTo>
                  <a:lnTo>
                    <a:pt x="1023007" y="235399"/>
                  </a:lnTo>
                  <a:lnTo>
                    <a:pt x="1031737" y="235135"/>
                  </a:lnTo>
                  <a:lnTo>
                    <a:pt x="1032795" y="235135"/>
                  </a:lnTo>
                  <a:lnTo>
                    <a:pt x="1033588" y="235135"/>
                  </a:lnTo>
                  <a:lnTo>
                    <a:pt x="1042583" y="235399"/>
                  </a:lnTo>
                  <a:lnTo>
                    <a:pt x="1051313" y="235664"/>
                  </a:lnTo>
                  <a:lnTo>
                    <a:pt x="1060043" y="236192"/>
                  </a:lnTo>
                  <a:lnTo>
                    <a:pt x="1068773" y="236986"/>
                  </a:lnTo>
                  <a:lnTo>
                    <a:pt x="1068773" y="115319"/>
                  </a:lnTo>
                  <a:lnTo>
                    <a:pt x="1068509" y="111881"/>
                  </a:lnTo>
                  <a:lnTo>
                    <a:pt x="1067715" y="108178"/>
                  </a:lnTo>
                  <a:lnTo>
                    <a:pt x="1066922" y="104739"/>
                  </a:lnTo>
                  <a:lnTo>
                    <a:pt x="1065863" y="101301"/>
                  </a:lnTo>
                  <a:lnTo>
                    <a:pt x="1064276" y="98392"/>
                  </a:lnTo>
                  <a:lnTo>
                    <a:pt x="1062424" y="95482"/>
                  </a:lnTo>
                  <a:lnTo>
                    <a:pt x="1060308" y="92573"/>
                  </a:lnTo>
                  <a:lnTo>
                    <a:pt x="1057927" y="90192"/>
                  </a:lnTo>
                  <a:lnTo>
                    <a:pt x="1055546" y="87547"/>
                  </a:lnTo>
                  <a:lnTo>
                    <a:pt x="1052636" y="85696"/>
                  </a:lnTo>
                  <a:lnTo>
                    <a:pt x="1049990" y="83844"/>
                  </a:lnTo>
                  <a:lnTo>
                    <a:pt x="1046816" y="82257"/>
                  </a:lnTo>
                  <a:lnTo>
                    <a:pt x="1043377" y="81200"/>
                  </a:lnTo>
                  <a:lnTo>
                    <a:pt x="1039938" y="80406"/>
                  </a:lnTo>
                  <a:lnTo>
                    <a:pt x="1036498" y="79877"/>
                  </a:lnTo>
                  <a:lnTo>
                    <a:pt x="1032795" y="79348"/>
                  </a:lnTo>
                  <a:close/>
                  <a:moveTo>
                    <a:pt x="986234" y="0"/>
                  </a:moveTo>
                  <a:lnTo>
                    <a:pt x="1012954" y="265"/>
                  </a:lnTo>
                  <a:lnTo>
                    <a:pt x="1039938" y="1058"/>
                  </a:lnTo>
                  <a:lnTo>
                    <a:pt x="1066922" y="2381"/>
                  </a:lnTo>
                  <a:lnTo>
                    <a:pt x="1093641" y="4232"/>
                  </a:lnTo>
                  <a:lnTo>
                    <a:pt x="1120096" y="6612"/>
                  </a:lnTo>
                  <a:lnTo>
                    <a:pt x="1146286" y="8993"/>
                  </a:lnTo>
                  <a:lnTo>
                    <a:pt x="1172212" y="12431"/>
                  </a:lnTo>
                  <a:lnTo>
                    <a:pt x="1198137" y="16134"/>
                  </a:lnTo>
                  <a:lnTo>
                    <a:pt x="1223798" y="20366"/>
                  </a:lnTo>
                  <a:lnTo>
                    <a:pt x="1248930" y="25127"/>
                  </a:lnTo>
                  <a:lnTo>
                    <a:pt x="1274327" y="30417"/>
                  </a:lnTo>
                  <a:lnTo>
                    <a:pt x="1298930" y="35971"/>
                  </a:lnTo>
                  <a:lnTo>
                    <a:pt x="1323268" y="42055"/>
                  </a:lnTo>
                  <a:lnTo>
                    <a:pt x="1347871" y="48931"/>
                  </a:lnTo>
                  <a:lnTo>
                    <a:pt x="1371681" y="56073"/>
                  </a:lnTo>
                  <a:lnTo>
                    <a:pt x="1395225" y="64007"/>
                  </a:lnTo>
                  <a:lnTo>
                    <a:pt x="1418506" y="72207"/>
                  </a:lnTo>
                  <a:lnTo>
                    <a:pt x="1441521" y="80935"/>
                  </a:lnTo>
                  <a:lnTo>
                    <a:pt x="1464272" y="90192"/>
                  </a:lnTo>
                  <a:lnTo>
                    <a:pt x="1486494" y="99979"/>
                  </a:lnTo>
                  <a:lnTo>
                    <a:pt x="1508716" y="110029"/>
                  </a:lnTo>
                  <a:lnTo>
                    <a:pt x="1530145" y="120873"/>
                  </a:lnTo>
                  <a:lnTo>
                    <a:pt x="1551309" y="131982"/>
                  </a:lnTo>
                  <a:lnTo>
                    <a:pt x="1572208" y="143884"/>
                  </a:lnTo>
                  <a:lnTo>
                    <a:pt x="1592313" y="156051"/>
                  </a:lnTo>
                  <a:lnTo>
                    <a:pt x="1612684" y="168747"/>
                  </a:lnTo>
                  <a:lnTo>
                    <a:pt x="1631996" y="181971"/>
                  </a:lnTo>
                  <a:lnTo>
                    <a:pt x="1651043" y="195725"/>
                  </a:lnTo>
                  <a:lnTo>
                    <a:pt x="1660567" y="202602"/>
                  </a:lnTo>
                  <a:lnTo>
                    <a:pt x="1669826" y="210008"/>
                  </a:lnTo>
                  <a:lnTo>
                    <a:pt x="1678821" y="217413"/>
                  </a:lnTo>
                  <a:lnTo>
                    <a:pt x="1687815" y="224819"/>
                  </a:lnTo>
                  <a:lnTo>
                    <a:pt x="1696810" y="232225"/>
                  </a:lnTo>
                  <a:lnTo>
                    <a:pt x="1705804" y="240160"/>
                  </a:lnTo>
                  <a:lnTo>
                    <a:pt x="1714535" y="247830"/>
                  </a:lnTo>
                  <a:lnTo>
                    <a:pt x="1723000" y="255765"/>
                  </a:lnTo>
                  <a:lnTo>
                    <a:pt x="1731466" y="263964"/>
                  </a:lnTo>
                  <a:lnTo>
                    <a:pt x="1739931" y="272164"/>
                  </a:lnTo>
                  <a:lnTo>
                    <a:pt x="1747868" y="280098"/>
                  </a:lnTo>
                  <a:lnTo>
                    <a:pt x="1756069" y="288827"/>
                  </a:lnTo>
                  <a:lnTo>
                    <a:pt x="1764005" y="297290"/>
                  </a:lnTo>
                  <a:lnTo>
                    <a:pt x="1771941" y="306019"/>
                  </a:lnTo>
                  <a:lnTo>
                    <a:pt x="1779349" y="314747"/>
                  </a:lnTo>
                  <a:lnTo>
                    <a:pt x="1787021" y="323740"/>
                  </a:lnTo>
                  <a:lnTo>
                    <a:pt x="1794163" y="332997"/>
                  </a:lnTo>
                  <a:lnTo>
                    <a:pt x="1801571" y="341990"/>
                  </a:lnTo>
                  <a:lnTo>
                    <a:pt x="1808714" y="351512"/>
                  </a:lnTo>
                  <a:lnTo>
                    <a:pt x="1815592" y="360769"/>
                  </a:lnTo>
                  <a:lnTo>
                    <a:pt x="1822735" y="370291"/>
                  </a:lnTo>
                  <a:lnTo>
                    <a:pt x="1829348" y="380077"/>
                  </a:lnTo>
                  <a:lnTo>
                    <a:pt x="1835962" y="389863"/>
                  </a:lnTo>
                  <a:lnTo>
                    <a:pt x="1842311" y="399914"/>
                  </a:lnTo>
                  <a:lnTo>
                    <a:pt x="1848396" y="409964"/>
                  </a:lnTo>
                  <a:lnTo>
                    <a:pt x="1854745" y="420280"/>
                  </a:lnTo>
                  <a:lnTo>
                    <a:pt x="1860830" y="430330"/>
                  </a:lnTo>
                  <a:lnTo>
                    <a:pt x="1866385" y="441175"/>
                  </a:lnTo>
                  <a:lnTo>
                    <a:pt x="1872470" y="451490"/>
                  </a:lnTo>
                  <a:lnTo>
                    <a:pt x="1877761" y="462070"/>
                  </a:lnTo>
                  <a:lnTo>
                    <a:pt x="1883316" y="473178"/>
                  </a:lnTo>
                  <a:lnTo>
                    <a:pt x="1888342" y="484023"/>
                  </a:lnTo>
                  <a:lnTo>
                    <a:pt x="1893369" y="495396"/>
                  </a:lnTo>
                  <a:lnTo>
                    <a:pt x="1898395" y="506240"/>
                  </a:lnTo>
                  <a:lnTo>
                    <a:pt x="1903157" y="517613"/>
                  </a:lnTo>
                  <a:lnTo>
                    <a:pt x="1907654" y="529251"/>
                  </a:lnTo>
                  <a:lnTo>
                    <a:pt x="1912152" y="540624"/>
                  </a:lnTo>
                  <a:lnTo>
                    <a:pt x="1916385" y="552526"/>
                  </a:lnTo>
                  <a:lnTo>
                    <a:pt x="1920617" y="564428"/>
                  </a:lnTo>
                  <a:lnTo>
                    <a:pt x="1924586" y="576331"/>
                  </a:lnTo>
                  <a:lnTo>
                    <a:pt x="1928289" y="588497"/>
                  </a:lnTo>
                  <a:lnTo>
                    <a:pt x="1931993" y="600664"/>
                  </a:lnTo>
                  <a:lnTo>
                    <a:pt x="1935432" y="612831"/>
                  </a:lnTo>
                  <a:lnTo>
                    <a:pt x="1938607" y="625526"/>
                  </a:lnTo>
                  <a:lnTo>
                    <a:pt x="1941781" y="637958"/>
                  </a:lnTo>
                  <a:lnTo>
                    <a:pt x="1944691" y="650918"/>
                  </a:lnTo>
                  <a:lnTo>
                    <a:pt x="1947337" y="663613"/>
                  </a:lnTo>
                  <a:lnTo>
                    <a:pt x="1950247" y="676574"/>
                  </a:lnTo>
                  <a:lnTo>
                    <a:pt x="1952363" y="689798"/>
                  </a:lnTo>
                  <a:lnTo>
                    <a:pt x="1954744" y="703023"/>
                  </a:lnTo>
                  <a:lnTo>
                    <a:pt x="1956596" y="716248"/>
                  </a:lnTo>
                  <a:lnTo>
                    <a:pt x="1958448" y="729737"/>
                  </a:lnTo>
                  <a:lnTo>
                    <a:pt x="1960299" y="743490"/>
                  </a:lnTo>
                  <a:lnTo>
                    <a:pt x="1961622" y="757244"/>
                  </a:lnTo>
                  <a:lnTo>
                    <a:pt x="1962945" y="770998"/>
                  </a:lnTo>
                  <a:lnTo>
                    <a:pt x="1964268" y="785016"/>
                  </a:lnTo>
                  <a:lnTo>
                    <a:pt x="1965061" y="799034"/>
                  </a:lnTo>
                  <a:lnTo>
                    <a:pt x="1965855" y="813317"/>
                  </a:lnTo>
                  <a:lnTo>
                    <a:pt x="1966384" y="827599"/>
                  </a:lnTo>
                  <a:lnTo>
                    <a:pt x="1966649" y="842411"/>
                  </a:lnTo>
                  <a:lnTo>
                    <a:pt x="1966913" y="856958"/>
                  </a:lnTo>
                  <a:lnTo>
                    <a:pt x="1966913" y="871769"/>
                  </a:lnTo>
                  <a:lnTo>
                    <a:pt x="1966649" y="886581"/>
                  </a:lnTo>
                  <a:lnTo>
                    <a:pt x="1966120" y="901393"/>
                  </a:lnTo>
                  <a:lnTo>
                    <a:pt x="1965590" y="916733"/>
                  </a:lnTo>
                  <a:lnTo>
                    <a:pt x="1964797" y="931809"/>
                  </a:lnTo>
                  <a:lnTo>
                    <a:pt x="1964003" y="947150"/>
                  </a:lnTo>
                  <a:lnTo>
                    <a:pt x="1962416" y="962755"/>
                  </a:lnTo>
                  <a:lnTo>
                    <a:pt x="1961093" y="978360"/>
                  </a:lnTo>
                  <a:lnTo>
                    <a:pt x="1959506" y="994230"/>
                  </a:lnTo>
                  <a:lnTo>
                    <a:pt x="1957654" y="1010099"/>
                  </a:lnTo>
                  <a:lnTo>
                    <a:pt x="1955802" y="1026233"/>
                  </a:lnTo>
                  <a:lnTo>
                    <a:pt x="1953950" y="1038929"/>
                  </a:lnTo>
                  <a:lnTo>
                    <a:pt x="1952363" y="1051360"/>
                  </a:lnTo>
                  <a:lnTo>
                    <a:pt x="1950247" y="1064056"/>
                  </a:lnTo>
                  <a:lnTo>
                    <a:pt x="1947866" y="1076752"/>
                  </a:lnTo>
                  <a:lnTo>
                    <a:pt x="1944956" y="1089447"/>
                  </a:lnTo>
                  <a:lnTo>
                    <a:pt x="1942046" y="1101879"/>
                  </a:lnTo>
                  <a:lnTo>
                    <a:pt x="1938607" y="1114574"/>
                  </a:lnTo>
                  <a:lnTo>
                    <a:pt x="1935167" y="1127005"/>
                  </a:lnTo>
                  <a:lnTo>
                    <a:pt x="1931199" y="1139701"/>
                  </a:lnTo>
                  <a:lnTo>
                    <a:pt x="1927231" y="1152132"/>
                  </a:lnTo>
                  <a:lnTo>
                    <a:pt x="1922998" y="1164828"/>
                  </a:lnTo>
                  <a:lnTo>
                    <a:pt x="1918501" y="1177524"/>
                  </a:lnTo>
                  <a:lnTo>
                    <a:pt x="1913210" y="1189955"/>
                  </a:lnTo>
                  <a:lnTo>
                    <a:pt x="1908448" y="1202386"/>
                  </a:lnTo>
                  <a:lnTo>
                    <a:pt x="1903157" y="1214817"/>
                  </a:lnTo>
                  <a:lnTo>
                    <a:pt x="1897866" y="1227513"/>
                  </a:lnTo>
                  <a:lnTo>
                    <a:pt x="1892311" y="1239944"/>
                  </a:lnTo>
                  <a:lnTo>
                    <a:pt x="1886491" y="1252111"/>
                  </a:lnTo>
                  <a:lnTo>
                    <a:pt x="1880142" y="1264806"/>
                  </a:lnTo>
                  <a:lnTo>
                    <a:pt x="1874321" y="1276973"/>
                  </a:lnTo>
                  <a:lnTo>
                    <a:pt x="1861359" y="1301571"/>
                  </a:lnTo>
                  <a:lnTo>
                    <a:pt x="1847867" y="1325904"/>
                  </a:lnTo>
                  <a:lnTo>
                    <a:pt x="1834110" y="1350238"/>
                  </a:lnTo>
                  <a:lnTo>
                    <a:pt x="1819825" y="1374306"/>
                  </a:lnTo>
                  <a:lnTo>
                    <a:pt x="1805274" y="1397846"/>
                  </a:lnTo>
                  <a:lnTo>
                    <a:pt x="1790195" y="1421386"/>
                  </a:lnTo>
                  <a:lnTo>
                    <a:pt x="1774851" y="1444662"/>
                  </a:lnTo>
                  <a:lnTo>
                    <a:pt x="1759772" y="1467673"/>
                  </a:lnTo>
                  <a:lnTo>
                    <a:pt x="1744164" y="1490154"/>
                  </a:lnTo>
                  <a:lnTo>
                    <a:pt x="1728820" y="1512636"/>
                  </a:lnTo>
                  <a:lnTo>
                    <a:pt x="1697868" y="1556278"/>
                  </a:lnTo>
                  <a:lnTo>
                    <a:pt x="1667974" y="1598332"/>
                  </a:lnTo>
                  <a:lnTo>
                    <a:pt x="1639403" y="1638535"/>
                  </a:lnTo>
                  <a:lnTo>
                    <a:pt x="1625647" y="1658108"/>
                  </a:lnTo>
                  <a:lnTo>
                    <a:pt x="1612419" y="1676887"/>
                  </a:lnTo>
                  <a:lnTo>
                    <a:pt x="1599985" y="1695401"/>
                  </a:lnTo>
                  <a:lnTo>
                    <a:pt x="1587816" y="1713387"/>
                  </a:lnTo>
                  <a:lnTo>
                    <a:pt x="1576705" y="1730843"/>
                  </a:lnTo>
                  <a:lnTo>
                    <a:pt x="1566388" y="1748035"/>
                  </a:lnTo>
                  <a:lnTo>
                    <a:pt x="1607393" y="2062253"/>
                  </a:lnTo>
                  <a:lnTo>
                    <a:pt x="1556070" y="2077329"/>
                  </a:lnTo>
                  <a:lnTo>
                    <a:pt x="1479087" y="2100605"/>
                  </a:lnTo>
                  <a:lnTo>
                    <a:pt x="1371681" y="2133931"/>
                  </a:lnTo>
                  <a:lnTo>
                    <a:pt x="1245491" y="2173076"/>
                  </a:lnTo>
                  <a:lnTo>
                    <a:pt x="1113217" y="2214601"/>
                  </a:lnTo>
                  <a:lnTo>
                    <a:pt x="986499" y="2254804"/>
                  </a:lnTo>
                  <a:lnTo>
                    <a:pt x="877241" y="2289188"/>
                  </a:lnTo>
                  <a:lnTo>
                    <a:pt x="797347" y="2314844"/>
                  </a:lnTo>
                  <a:lnTo>
                    <a:pt x="772480" y="2323043"/>
                  </a:lnTo>
                  <a:lnTo>
                    <a:pt x="759252" y="2327275"/>
                  </a:lnTo>
                  <a:lnTo>
                    <a:pt x="710046" y="2094521"/>
                  </a:lnTo>
                  <a:lnTo>
                    <a:pt x="701846" y="2097431"/>
                  </a:lnTo>
                  <a:lnTo>
                    <a:pt x="680153" y="2105630"/>
                  </a:lnTo>
                  <a:lnTo>
                    <a:pt x="664544" y="2110920"/>
                  </a:lnTo>
                  <a:lnTo>
                    <a:pt x="646820" y="2117003"/>
                  </a:lnTo>
                  <a:lnTo>
                    <a:pt x="626978" y="2123351"/>
                  </a:lnTo>
                  <a:lnTo>
                    <a:pt x="605550" y="2129699"/>
                  </a:lnTo>
                  <a:lnTo>
                    <a:pt x="582799" y="2136576"/>
                  </a:lnTo>
                  <a:lnTo>
                    <a:pt x="559254" y="2142923"/>
                  </a:lnTo>
                  <a:lnTo>
                    <a:pt x="535180" y="2149007"/>
                  </a:lnTo>
                  <a:lnTo>
                    <a:pt x="523011" y="2151652"/>
                  </a:lnTo>
                  <a:lnTo>
                    <a:pt x="511107" y="2154297"/>
                  </a:lnTo>
                  <a:lnTo>
                    <a:pt x="498937" y="2156413"/>
                  </a:lnTo>
                  <a:lnTo>
                    <a:pt x="486768" y="2158793"/>
                  </a:lnTo>
                  <a:lnTo>
                    <a:pt x="475128" y="2160644"/>
                  </a:lnTo>
                  <a:lnTo>
                    <a:pt x="463488" y="2162496"/>
                  </a:lnTo>
                  <a:lnTo>
                    <a:pt x="452112" y="2163554"/>
                  </a:lnTo>
                  <a:lnTo>
                    <a:pt x="441001" y="2164612"/>
                  </a:lnTo>
                  <a:lnTo>
                    <a:pt x="430419" y="2165141"/>
                  </a:lnTo>
                  <a:lnTo>
                    <a:pt x="420102" y="2165141"/>
                  </a:lnTo>
                  <a:lnTo>
                    <a:pt x="410049" y="2164876"/>
                  </a:lnTo>
                  <a:lnTo>
                    <a:pt x="400261" y="2164083"/>
                  </a:lnTo>
                  <a:lnTo>
                    <a:pt x="391002" y="2162760"/>
                  </a:lnTo>
                  <a:lnTo>
                    <a:pt x="382272" y="2160644"/>
                  </a:lnTo>
                  <a:lnTo>
                    <a:pt x="373806" y="2158264"/>
                  </a:lnTo>
                  <a:lnTo>
                    <a:pt x="365870" y="2155355"/>
                  </a:lnTo>
                  <a:lnTo>
                    <a:pt x="357933" y="2151916"/>
                  </a:lnTo>
                  <a:lnTo>
                    <a:pt x="350790" y="2148213"/>
                  </a:lnTo>
                  <a:lnTo>
                    <a:pt x="343648" y="2144246"/>
                  </a:lnTo>
                  <a:lnTo>
                    <a:pt x="337034" y="2139749"/>
                  </a:lnTo>
                  <a:lnTo>
                    <a:pt x="330685" y="2135253"/>
                  </a:lnTo>
                  <a:lnTo>
                    <a:pt x="324600" y="2129963"/>
                  </a:lnTo>
                  <a:lnTo>
                    <a:pt x="319045" y="2124938"/>
                  </a:lnTo>
                  <a:lnTo>
                    <a:pt x="313489" y="2119384"/>
                  </a:lnTo>
                  <a:lnTo>
                    <a:pt x="308463" y="2114094"/>
                  </a:lnTo>
                  <a:lnTo>
                    <a:pt x="303966" y="2108539"/>
                  </a:lnTo>
                  <a:lnTo>
                    <a:pt x="299468" y="2102456"/>
                  </a:lnTo>
                  <a:lnTo>
                    <a:pt x="295500" y="2096902"/>
                  </a:lnTo>
                  <a:lnTo>
                    <a:pt x="291796" y="2091083"/>
                  </a:lnTo>
                  <a:lnTo>
                    <a:pt x="288357" y="2085264"/>
                  </a:lnTo>
                  <a:lnTo>
                    <a:pt x="285183" y="2079445"/>
                  </a:lnTo>
                  <a:lnTo>
                    <a:pt x="282537" y="2073891"/>
                  </a:lnTo>
                  <a:lnTo>
                    <a:pt x="279892" y="2068336"/>
                  </a:lnTo>
                  <a:lnTo>
                    <a:pt x="277511" y="2062782"/>
                  </a:lnTo>
                  <a:lnTo>
                    <a:pt x="275394" y="2057757"/>
                  </a:lnTo>
                  <a:lnTo>
                    <a:pt x="273807" y="2052467"/>
                  </a:lnTo>
                  <a:lnTo>
                    <a:pt x="272220" y="2047706"/>
                  </a:lnTo>
                  <a:lnTo>
                    <a:pt x="271162" y="2042945"/>
                  </a:lnTo>
                  <a:lnTo>
                    <a:pt x="270103" y="2038713"/>
                  </a:lnTo>
                  <a:lnTo>
                    <a:pt x="269574" y="2035275"/>
                  </a:lnTo>
                  <a:lnTo>
                    <a:pt x="269310" y="2031572"/>
                  </a:lnTo>
                  <a:lnTo>
                    <a:pt x="269045" y="2028398"/>
                  </a:lnTo>
                  <a:lnTo>
                    <a:pt x="269045" y="2025489"/>
                  </a:lnTo>
                  <a:lnTo>
                    <a:pt x="269310" y="2022050"/>
                  </a:lnTo>
                  <a:lnTo>
                    <a:pt x="270632" y="2013851"/>
                  </a:lnTo>
                  <a:lnTo>
                    <a:pt x="272484" y="2004329"/>
                  </a:lnTo>
                  <a:lnTo>
                    <a:pt x="274865" y="1993749"/>
                  </a:lnTo>
                  <a:lnTo>
                    <a:pt x="280156" y="1969680"/>
                  </a:lnTo>
                  <a:lnTo>
                    <a:pt x="282802" y="1957249"/>
                  </a:lnTo>
                  <a:lnTo>
                    <a:pt x="284918" y="1944289"/>
                  </a:lnTo>
                  <a:lnTo>
                    <a:pt x="285712" y="1937677"/>
                  </a:lnTo>
                  <a:lnTo>
                    <a:pt x="286770" y="1931329"/>
                  </a:lnTo>
                  <a:lnTo>
                    <a:pt x="287034" y="1924981"/>
                  </a:lnTo>
                  <a:lnTo>
                    <a:pt x="287299" y="1918633"/>
                  </a:lnTo>
                  <a:lnTo>
                    <a:pt x="287564" y="1912285"/>
                  </a:lnTo>
                  <a:lnTo>
                    <a:pt x="287299" y="1906202"/>
                  </a:lnTo>
                  <a:lnTo>
                    <a:pt x="286770" y="1900383"/>
                  </a:lnTo>
                  <a:lnTo>
                    <a:pt x="285712" y="1894564"/>
                  </a:lnTo>
                  <a:lnTo>
                    <a:pt x="284654" y="1889010"/>
                  </a:lnTo>
                  <a:lnTo>
                    <a:pt x="283066" y="1883985"/>
                  </a:lnTo>
                  <a:lnTo>
                    <a:pt x="280950" y="1878695"/>
                  </a:lnTo>
                  <a:lnTo>
                    <a:pt x="278569" y="1873934"/>
                  </a:lnTo>
                  <a:lnTo>
                    <a:pt x="275659" y="1869438"/>
                  </a:lnTo>
                  <a:lnTo>
                    <a:pt x="272220" y="1865735"/>
                  </a:lnTo>
                  <a:lnTo>
                    <a:pt x="268781" y="1862032"/>
                  </a:lnTo>
                  <a:lnTo>
                    <a:pt x="264283" y="1858593"/>
                  </a:lnTo>
                  <a:lnTo>
                    <a:pt x="235712" y="1840343"/>
                  </a:lnTo>
                  <a:lnTo>
                    <a:pt x="215077" y="1826854"/>
                  </a:lnTo>
                  <a:lnTo>
                    <a:pt x="198146" y="1816274"/>
                  </a:lnTo>
                  <a:lnTo>
                    <a:pt x="194443" y="1807017"/>
                  </a:lnTo>
                  <a:lnTo>
                    <a:pt x="191004" y="1797231"/>
                  </a:lnTo>
                  <a:lnTo>
                    <a:pt x="187300" y="1785064"/>
                  </a:lnTo>
                  <a:lnTo>
                    <a:pt x="185448" y="1778981"/>
                  </a:lnTo>
                  <a:lnTo>
                    <a:pt x="184125" y="1772369"/>
                  </a:lnTo>
                  <a:lnTo>
                    <a:pt x="182803" y="1766285"/>
                  </a:lnTo>
                  <a:lnTo>
                    <a:pt x="182009" y="1759937"/>
                  </a:lnTo>
                  <a:lnTo>
                    <a:pt x="181744" y="1754383"/>
                  </a:lnTo>
                  <a:lnTo>
                    <a:pt x="181744" y="1749093"/>
                  </a:lnTo>
                  <a:lnTo>
                    <a:pt x="182009" y="1746977"/>
                  </a:lnTo>
                  <a:lnTo>
                    <a:pt x="182538" y="1744597"/>
                  </a:lnTo>
                  <a:lnTo>
                    <a:pt x="183067" y="1742745"/>
                  </a:lnTo>
                  <a:lnTo>
                    <a:pt x="183861" y="1740629"/>
                  </a:lnTo>
                  <a:lnTo>
                    <a:pt x="186242" y="1737191"/>
                  </a:lnTo>
                  <a:lnTo>
                    <a:pt x="188623" y="1734017"/>
                  </a:lnTo>
                  <a:lnTo>
                    <a:pt x="191797" y="1730579"/>
                  </a:lnTo>
                  <a:lnTo>
                    <a:pt x="194707" y="1727140"/>
                  </a:lnTo>
                  <a:lnTo>
                    <a:pt x="201586" y="1720792"/>
                  </a:lnTo>
                  <a:lnTo>
                    <a:pt x="208199" y="1714445"/>
                  </a:lnTo>
                  <a:lnTo>
                    <a:pt x="214548" y="1709155"/>
                  </a:lnTo>
                  <a:lnTo>
                    <a:pt x="219310" y="1704394"/>
                  </a:lnTo>
                  <a:lnTo>
                    <a:pt x="220897" y="1702542"/>
                  </a:lnTo>
                  <a:lnTo>
                    <a:pt x="221691" y="1700691"/>
                  </a:lnTo>
                  <a:lnTo>
                    <a:pt x="222220" y="1699369"/>
                  </a:lnTo>
                  <a:lnTo>
                    <a:pt x="221956" y="1698840"/>
                  </a:lnTo>
                  <a:lnTo>
                    <a:pt x="221691" y="1698311"/>
                  </a:lnTo>
                  <a:lnTo>
                    <a:pt x="220104" y="1697253"/>
                  </a:lnTo>
                  <a:lnTo>
                    <a:pt x="216929" y="1695666"/>
                  </a:lnTo>
                  <a:lnTo>
                    <a:pt x="207141" y="1691169"/>
                  </a:lnTo>
                  <a:lnTo>
                    <a:pt x="193914" y="1686144"/>
                  </a:lnTo>
                  <a:lnTo>
                    <a:pt x="178834" y="1680061"/>
                  </a:lnTo>
                  <a:lnTo>
                    <a:pt x="163491" y="1674242"/>
                  </a:lnTo>
                  <a:lnTo>
                    <a:pt x="148940" y="1668158"/>
                  </a:lnTo>
                  <a:lnTo>
                    <a:pt x="137300" y="1663133"/>
                  </a:lnTo>
                  <a:lnTo>
                    <a:pt x="132803" y="1661282"/>
                  </a:lnTo>
                  <a:lnTo>
                    <a:pt x="129628" y="1659166"/>
                  </a:lnTo>
                  <a:lnTo>
                    <a:pt x="128570" y="1658372"/>
                  </a:lnTo>
                  <a:lnTo>
                    <a:pt x="127248" y="1657314"/>
                  </a:lnTo>
                  <a:lnTo>
                    <a:pt x="124602" y="1654140"/>
                  </a:lnTo>
                  <a:lnTo>
                    <a:pt x="122221" y="1649908"/>
                  </a:lnTo>
                  <a:lnTo>
                    <a:pt x="119576" y="1645147"/>
                  </a:lnTo>
                  <a:lnTo>
                    <a:pt x="116930" y="1639593"/>
                  </a:lnTo>
                  <a:lnTo>
                    <a:pt x="115078" y="1633774"/>
                  </a:lnTo>
                  <a:lnTo>
                    <a:pt x="112697" y="1627162"/>
                  </a:lnTo>
                  <a:lnTo>
                    <a:pt x="111375" y="1620814"/>
                  </a:lnTo>
                  <a:lnTo>
                    <a:pt x="110052" y="1613937"/>
                  </a:lnTo>
                  <a:lnTo>
                    <a:pt x="109258" y="1607589"/>
                  </a:lnTo>
                  <a:lnTo>
                    <a:pt x="108994" y="1601506"/>
                  </a:lnTo>
                  <a:lnTo>
                    <a:pt x="109258" y="1595158"/>
                  </a:lnTo>
                  <a:lnTo>
                    <a:pt x="109523" y="1592513"/>
                  </a:lnTo>
                  <a:lnTo>
                    <a:pt x="110052" y="1589868"/>
                  </a:lnTo>
                  <a:lnTo>
                    <a:pt x="110846" y="1587488"/>
                  </a:lnTo>
                  <a:lnTo>
                    <a:pt x="111639" y="1585107"/>
                  </a:lnTo>
                  <a:lnTo>
                    <a:pt x="112697" y="1582992"/>
                  </a:lnTo>
                  <a:lnTo>
                    <a:pt x="114285" y="1581140"/>
                  </a:lnTo>
                  <a:lnTo>
                    <a:pt x="115607" y="1579553"/>
                  </a:lnTo>
                  <a:lnTo>
                    <a:pt x="117195" y="1578231"/>
                  </a:lnTo>
                  <a:lnTo>
                    <a:pt x="120898" y="1575321"/>
                  </a:lnTo>
                  <a:lnTo>
                    <a:pt x="124338" y="1572412"/>
                  </a:lnTo>
                  <a:lnTo>
                    <a:pt x="127512" y="1569502"/>
                  </a:lnTo>
                  <a:lnTo>
                    <a:pt x="130158" y="1566328"/>
                  </a:lnTo>
                  <a:lnTo>
                    <a:pt x="132803" y="1563155"/>
                  </a:lnTo>
                  <a:lnTo>
                    <a:pt x="134655" y="1560245"/>
                  </a:lnTo>
                  <a:lnTo>
                    <a:pt x="136771" y="1556807"/>
                  </a:lnTo>
                  <a:lnTo>
                    <a:pt x="138094" y="1553368"/>
                  </a:lnTo>
                  <a:lnTo>
                    <a:pt x="139417" y="1549930"/>
                  </a:lnTo>
                  <a:lnTo>
                    <a:pt x="140475" y="1546756"/>
                  </a:lnTo>
                  <a:lnTo>
                    <a:pt x="141004" y="1543318"/>
                  </a:lnTo>
                  <a:lnTo>
                    <a:pt x="141004" y="1539879"/>
                  </a:lnTo>
                  <a:lnTo>
                    <a:pt x="141004" y="1536705"/>
                  </a:lnTo>
                  <a:lnTo>
                    <a:pt x="140475" y="1533531"/>
                  </a:lnTo>
                  <a:lnTo>
                    <a:pt x="139417" y="1530093"/>
                  </a:lnTo>
                  <a:lnTo>
                    <a:pt x="138359" y="1526919"/>
                  </a:lnTo>
                  <a:lnTo>
                    <a:pt x="136771" y="1524010"/>
                  </a:lnTo>
                  <a:lnTo>
                    <a:pt x="134655" y="1521100"/>
                  </a:lnTo>
                  <a:lnTo>
                    <a:pt x="132539" y="1518455"/>
                  </a:lnTo>
                  <a:lnTo>
                    <a:pt x="129628" y="1515546"/>
                  </a:lnTo>
                  <a:lnTo>
                    <a:pt x="126718" y="1512901"/>
                  </a:lnTo>
                  <a:lnTo>
                    <a:pt x="123279" y="1510520"/>
                  </a:lnTo>
                  <a:lnTo>
                    <a:pt x="119576" y="1508404"/>
                  </a:lnTo>
                  <a:lnTo>
                    <a:pt x="115343" y="1506289"/>
                  </a:lnTo>
                  <a:lnTo>
                    <a:pt x="110581" y="1504702"/>
                  </a:lnTo>
                  <a:lnTo>
                    <a:pt x="105555" y="1502850"/>
                  </a:lnTo>
                  <a:lnTo>
                    <a:pt x="100264" y="1501792"/>
                  </a:lnTo>
                  <a:lnTo>
                    <a:pt x="94179" y="1500734"/>
                  </a:lnTo>
                  <a:lnTo>
                    <a:pt x="88094" y="1499676"/>
                  </a:lnTo>
                  <a:lnTo>
                    <a:pt x="81481" y="1499147"/>
                  </a:lnTo>
                  <a:lnTo>
                    <a:pt x="74338" y="1498883"/>
                  </a:lnTo>
                  <a:lnTo>
                    <a:pt x="66666" y="1498883"/>
                  </a:lnTo>
                  <a:lnTo>
                    <a:pt x="60846" y="1498883"/>
                  </a:lnTo>
                  <a:lnTo>
                    <a:pt x="55026" y="1498354"/>
                  </a:lnTo>
                  <a:lnTo>
                    <a:pt x="49735" y="1497560"/>
                  </a:lnTo>
                  <a:lnTo>
                    <a:pt x="44709" y="1496238"/>
                  </a:lnTo>
                  <a:lnTo>
                    <a:pt x="39947" y="1494386"/>
                  </a:lnTo>
                  <a:lnTo>
                    <a:pt x="35449" y="1492270"/>
                  </a:lnTo>
                  <a:lnTo>
                    <a:pt x="31217" y="1489625"/>
                  </a:lnTo>
                  <a:lnTo>
                    <a:pt x="27248" y="1486981"/>
                  </a:lnTo>
                  <a:lnTo>
                    <a:pt x="23545" y="1483807"/>
                  </a:lnTo>
                  <a:lnTo>
                    <a:pt x="20106" y="1480368"/>
                  </a:lnTo>
                  <a:lnTo>
                    <a:pt x="17196" y="1476665"/>
                  </a:lnTo>
                  <a:lnTo>
                    <a:pt x="14286" y="1472962"/>
                  </a:lnTo>
                  <a:lnTo>
                    <a:pt x="11640" y="1468995"/>
                  </a:lnTo>
                  <a:lnTo>
                    <a:pt x="9524" y="1464499"/>
                  </a:lnTo>
                  <a:lnTo>
                    <a:pt x="7407" y="1460002"/>
                  </a:lnTo>
                  <a:lnTo>
                    <a:pt x="5820" y="1455506"/>
                  </a:lnTo>
                  <a:lnTo>
                    <a:pt x="4233" y="1450745"/>
                  </a:lnTo>
                  <a:lnTo>
                    <a:pt x="2910" y="1445720"/>
                  </a:lnTo>
                  <a:lnTo>
                    <a:pt x="1852" y="1440959"/>
                  </a:lnTo>
                  <a:lnTo>
                    <a:pt x="1058" y="1435669"/>
                  </a:lnTo>
                  <a:lnTo>
                    <a:pt x="529" y="1430643"/>
                  </a:lnTo>
                  <a:lnTo>
                    <a:pt x="265" y="1425354"/>
                  </a:lnTo>
                  <a:lnTo>
                    <a:pt x="0" y="1420328"/>
                  </a:lnTo>
                  <a:lnTo>
                    <a:pt x="0" y="1415303"/>
                  </a:lnTo>
                  <a:lnTo>
                    <a:pt x="265" y="1410278"/>
                  </a:lnTo>
                  <a:lnTo>
                    <a:pt x="794" y="1405252"/>
                  </a:lnTo>
                  <a:lnTo>
                    <a:pt x="1323" y="1400227"/>
                  </a:lnTo>
                  <a:lnTo>
                    <a:pt x="2116" y="1395466"/>
                  </a:lnTo>
                  <a:lnTo>
                    <a:pt x="2910" y="1390705"/>
                  </a:lnTo>
                  <a:lnTo>
                    <a:pt x="4233" y="1386209"/>
                  </a:lnTo>
                  <a:lnTo>
                    <a:pt x="5556" y="1381977"/>
                  </a:lnTo>
                  <a:lnTo>
                    <a:pt x="6878" y="1377745"/>
                  </a:lnTo>
                  <a:lnTo>
                    <a:pt x="11640" y="1365843"/>
                  </a:lnTo>
                  <a:lnTo>
                    <a:pt x="19048" y="1349444"/>
                  </a:lnTo>
                  <a:lnTo>
                    <a:pt x="39947" y="1303687"/>
                  </a:lnTo>
                  <a:lnTo>
                    <a:pt x="65608" y="1245763"/>
                  </a:lnTo>
                  <a:lnTo>
                    <a:pt x="79629" y="1214288"/>
                  </a:lnTo>
                  <a:lnTo>
                    <a:pt x="93650" y="1182020"/>
                  </a:lnTo>
                  <a:lnTo>
                    <a:pt x="107406" y="1149487"/>
                  </a:lnTo>
                  <a:lnTo>
                    <a:pt x="120634" y="1117484"/>
                  </a:lnTo>
                  <a:lnTo>
                    <a:pt x="133068" y="1086802"/>
                  </a:lnTo>
                  <a:lnTo>
                    <a:pt x="138623" y="1072255"/>
                  </a:lnTo>
                  <a:lnTo>
                    <a:pt x="143914" y="1057973"/>
                  </a:lnTo>
                  <a:lnTo>
                    <a:pt x="148411" y="1044748"/>
                  </a:lnTo>
                  <a:lnTo>
                    <a:pt x="152909" y="1031788"/>
                  </a:lnTo>
                  <a:lnTo>
                    <a:pt x="156612" y="1019886"/>
                  </a:lnTo>
                  <a:lnTo>
                    <a:pt x="159787" y="1009041"/>
                  </a:lnTo>
                  <a:lnTo>
                    <a:pt x="162168" y="999255"/>
                  </a:lnTo>
                  <a:lnTo>
                    <a:pt x="164020" y="990527"/>
                  </a:lnTo>
                  <a:lnTo>
                    <a:pt x="164813" y="982857"/>
                  </a:lnTo>
                  <a:lnTo>
                    <a:pt x="165078" y="979683"/>
                  </a:lnTo>
                  <a:lnTo>
                    <a:pt x="165078" y="976509"/>
                  </a:lnTo>
                  <a:lnTo>
                    <a:pt x="164549" y="965929"/>
                  </a:lnTo>
                  <a:lnTo>
                    <a:pt x="163755" y="956143"/>
                  </a:lnTo>
                  <a:lnTo>
                    <a:pt x="162697" y="947944"/>
                  </a:lnTo>
                  <a:lnTo>
                    <a:pt x="161374" y="940273"/>
                  </a:lnTo>
                  <a:lnTo>
                    <a:pt x="160051" y="933396"/>
                  </a:lnTo>
                  <a:lnTo>
                    <a:pt x="158729" y="927578"/>
                  </a:lnTo>
                  <a:lnTo>
                    <a:pt x="157141" y="922288"/>
                  </a:lnTo>
                  <a:lnTo>
                    <a:pt x="155554" y="917527"/>
                  </a:lnTo>
                  <a:lnTo>
                    <a:pt x="152380" y="908799"/>
                  </a:lnTo>
                  <a:lnTo>
                    <a:pt x="149999" y="900864"/>
                  </a:lnTo>
                  <a:lnTo>
                    <a:pt x="148940" y="897425"/>
                  </a:lnTo>
                  <a:lnTo>
                    <a:pt x="148147" y="893458"/>
                  </a:lnTo>
                  <a:lnTo>
                    <a:pt x="147618" y="889226"/>
                  </a:lnTo>
                  <a:lnTo>
                    <a:pt x="147353" y="884730"/>
                  </a:lnTo>
                  <a:lnTo>
                    <a:pt x="147618" y="861190"/>
                  </a:lnTo>
                  <a:lnTo>
                    <a:pt x="148411" y="837385"/>
                  </a:lnTo>
                  <a:lnTo>
                    <a:pt x="149734" y="814374"/>
                  </a:lnTo>
                  <a:lnTo>
                    <a:pt x="151321" y="791364"/>
                  </a:lnTo>
                  <a:lnTo>
                    <a:pt x="153438" y="768617"/>
                  </a:lnTo>
                  <a:lnTo>
                    <a:pt x="156083" y="745871"/>
                  </a:lnTo>
                  <a:lnTo>
                    <a:pt x="159258" y="723653"/>
                  </a:lnTo>
                  <a:lnTo>
                    <a:pt x="162697" y="701700"/>
                  </a:lnTo>
                  <a:lnTo>
                    <a:pt x="166665" y="679747"/>
                  </a:lnTo>
                  <a:lnTo>
                    <a:pt x="171163" y="657795"/>
                  </a:lnTo>
                  <a:lnTo>
                    <a:pt x="176189" y="636371"/>
                  </a:lnTo>
                  <a:lnTo>
                    <a:pt x="181744" y="615476"/>
                  </a:lnTo>
                  <a:lnTo>
                    <a:pt x="187300" y="594316"/>
                  </a:lnTo>
                  <a:lnTo>
                    <a:pt x="193649" y="573686"/>
                  </a:lnTo>
                  <a:lnTo>
                    <a:pt x="200263" y="553320"/>
                  </a:lnTo>
                  <a:lnTo>
                    <a:pt x="207406" y="533218"/>
                  </a:lnTo>
                  <a:lnTo>
                    <a:pt x="215077" y="513117"/>
                  </a:lnTo>
                  <a:lnTo>
                    <a:pt x="223014" y="493809"/>
                  </a:lnTo>
                  <a:lnTo>
                    <a:pt x="231215" y="474501"/>
                  </a:lnTo>
                  <a:lnTo>
                    <a:pt x="239945" y="455457"/>
                  </a:lnTo>
                  <a:lnTo>
                    <a:pt x="249204" y="436943"/>
                  </a:lnTo>
                  <a:lnTo>
                    <a:pt x="259257" y="418428"/>
                  </a:lnTo>
                  <a:lnTo>
                    <a:pt x="269045" y="400443"/>
                  </a:lnTo>
                  <a:lnTo>
                    <a:pt x="279627" y="382722"/>
                  </a:lnTo>
                  <a:lnTo>
                    <a:pt x="290209" y="365265"/>
                  </a:lnTo>
                  <a:lnTo>
                    <a:pt x="301585" y="348073"/>
                  </a:lnTo>
                  <a:lnTo>
                    <a:pt x="313225" y="331410"/>
                  </a:lnTo>
                  <a:lnTo>
                    <a:pt x="325394" y="315011"/>
                  </a:lnTo>
                  <a:lnTo>
                    <a:pt x="337828" y="299142"/>
                  </a:lnTo>
                  <a:lnTo>
                    <a:pt x="350261" y="283272"/>
                  </a:lnTo>
                  <a:lnTo>
                    <a:pt x="363489" y="267932"/>
                  </a:lnTo>
                  <a:lnTo>
                    <a:pt x="376981" y="252856"/>
                  </a:lnTo>
                  <a:lnTo>
                    <a:pt x="391002" y="238044"/>
                  </a:lnTo>
                  <a:lnTo>
                    <a:pt x="405552" y="224026"/>
                  </a:lnTo>
                  <a:lnTo>
                    <a:pt x="420102" y="210008"/>
                  </a:lnTo>
                  <a:lnTo>
                    <a:pt x="434917" y="196519"/>
                  </a:lnTo>
                  <a:lnTo>
                    <a:pt x="450261" y="183558"/>
                  </a:lnTo>
                  <a:lnTo>
                    <a:pt x="466133" y="171127"/>
                  </a:lnTo>
                  <a:lnTo>
                    <a:pt x="482006" y="158696"/>
                  </a:lnTo>
                  <a:lnTo>
                    <a:pt x="498673" y="146794"/>
                  </a:lnTo>
                  <a:lnTo>
                    <a:pt x="515339" y="135421"/>
                  </a:lnTo>
                  <a:lnTo>
                    <a:pt x="532270" y="124312"/>
                  </a:lnTo>
                  <a:lnTo>
                    <a:pt x="549731" y="113732"/>
                  </a:lnTo>
                  <a:lnTo>
                    <a:pt x="567455" y="103681"/>
                  </a:lnTo>
                  <a:lnTo>
                    <a:pt x="585709" y="93895"/>
                  </a:lnTo>
                  <a:lnTo>
                    <a:pt x="603963" y="84638"/>
                  </a:lnTo>
                  <a:lnTo>
                    <a:pt x="622746" y="75645"/>
                  </a:lnTo>
                  <a:lnTo>
                    <a:pt x="641793" y="67446"/>
                  </a:lnTo>
                  <a:lnTo>
                    <a:pt x="661105" y="59247"/>
                  </a:lnTo>
                  <a:lnTo>
                    <a:pt x="680946" y="51841"/>
                  </a:lnTo>
                  <a:lnTo>
                    <a:pt x="700787" y="44964"/>
                  </a:lnTo>
                  <a:lnTo>
                    <a:pt x="721157" y="38616"/>
                  </a:lnTo>
                  <a:lnTo>
                    <a:pt x="741528" y="32533"/>
                  </a:lnTo>
                  <a:lnTo>
                    <a:pt x="762427" y="26978"/>
                  </a:lnTo>
                  <a:lnTo>
                    <a:pt x="783326" y="21953"/>
                  </a:lnTo>
                  <a:lnTo>
                    <a:pt x="805019" y="17457"/>
                  </a:lnTo>
                  <a:lnTo>
                    <a:pt x="826712" y="13489"/>
                  </a:lnTo>
                  <a:lnTo>
                    <a:pt x="848405" y="9786"/>
                  </a:lnTo>
                  <a:lnTo>
                    <a:pt x="870627" y="7141"/>
                  </a:lnTo>
                  <a:lnTo>
                    <a:pt x="893378" y="4497"/>
                  </a:lnTo>
                  <a:lnTo>
                    <a:pt x="916129" y="2645"/>
                  </a:lnTo>
                  <a:lnTo>
                    <a:pt x="939145" y="1058"/>
                  </a:lnTo>
                  <a:lnTo>
                    <a:pt x="962425" y="265"/>
                  </a:lnTo>
                  <a:lnTo>
                    <a:pt x="98623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KSO_Shape"/>
            <p:cNvSpPr>
              <a:spLocks/>
            </p:cNvSpPr>
            <p:nvPr/>
          </p:nvSpPr>
          <p:spPr bwMode="auto">
            <a:xfrm>
              <a:off x="5157000" y="2484000"/>
              <a:ext cx="1080000" cy="936000"/>
            </a:xfrm>
            <a:custGeom>
              <a:avLst/>
              <a:gdLst>
                <a:gd name="T0" fmla="*/ 1282926 w 2516188"/>
                <a:gd name="T1" fmla="*/ 1313726 h 2027237"/>
                <a:gd name="T2" fmla="*/ 1162503 w 2516188"/>
                <a:gd name="T3" fmla="*/ 1450670 h 2027237"/>
                <a:gd name="T4" fmla="*/ 1137784 w 2516188"/>
                <a:gd name="T5" fmla="*/ 1643161 h 2027237"/>
                <a:gd name="T6" fmla="*/ 1220334 w 2516188"/>
                <a:gd name="T7" fmla="*/ 1810486 h 2027237"/>
                <a:gd name="T8" fmla="*/ 1378630 w 2516188"/>
                <a:gd name="T9" fmla="*/ 1898003 h 2027237"/>
                <a:gd name="T10" fmla="*/ 1560512 w 2516188"/>
                <a:gd name="T11" fmla="*/ 1871929 h 2027237"/>
                <a:gd name="T12" fmla="*/ 1689780 w 2516188"/>
                <a:gd name="T13" fmla="*/ 1744735 h 2027237"/>
                <a:gd name="T14" fmla="*/ 1727880 w 2516188"/>
                <a:gd name="T15" fmla="*/ 1555191 h 2027237"/>
                <a:gd name="T16" fmla="*/ 1656670 w 2516188"/>
                <a:gd name="T17" fmla="*/ 1381064 h 2027237"/>
                <a:gd name="T18" fmla="*/ 1505857 w 2516188"/>
                <a:gd name="T19" fmla="*/ 1281985 h 2027237"/>
                <a:gd name="T20" fmla="*/ 1809439 w 2516188"/>
                <a:gd name="T21" fmla="*/ 1277240 h 2027237"/>
                <a:gd name="T22" fmla="*/ 1326696 w 2516188"/>
                <a:gd name="T23" fmla="*/ 1208978 h 2027237"/>
                <a:gd name="T24" fmla="*/ 1406068 w 2516188"/>
                <a:gd name="T25" fmla="*/ 957861 h 2027237"/>
                <a:gd name="T26" fmla="*/ 1514904 w 2516188"/>
                <a:gd name="T27" fmla="*/ 999371 h 2027237"/>
                <a:gd name="T28" fmla="*/ 907730 w 2516188"/>
                <a:gd name="T29" fmla="*/ 714391 h 2027237"/>
                <a:gd name="T30" fmla="*/ 1103087 w 2516188"/>
                <a:gd name="T31" fmla="*/ 791852 h 2027237"/>
                <a:gd name="T32" fmla="*/ 438604 w 2516188"/>
                <a:gd name="T33" fmla="*/ 1110785 h 2027237"/>
                <a:gd name="T34" fmla="*/ 558265 w 2516188"/>
                <a:gd name="T35" fmla="*/ 730292 h 2027237"/>
                <a:gd name="T36" fmla="*/ 1857961 w 2516188"/>
                <a:gd name="T37" fmla="*/ 415732 h 2027237"/>
                <a:gd name="T38" fmla="*/ 1664325 w 2516188"/>
                <a:gd name="T39" fmla="*/ 540944 h 2027237"/>
                <a:gd name="T40" fmla="*/ 1573176 w 2516188"/>
                <a:gd name="T41" fmla="*/ 760971 h 2027237"/>
                <a:gd name="T42" fmla="*/ 1621698 w 2516188"/>
                <a:gd name="T43" fmla="*/ 1000279 h 2027237"/>
                <a:gd name="T44" fmla="*/ 1787899 w 2516188"/>
                <a:gd name="T45" fmla="*/ 1161102 h 2027237"/>
                <a:gd name="T46" fmla="*/ 2020988 w 2516188"/>
                <a:gd name="T47" fmla="*/ 1193993 h 2027237"/>
                <a:gd name="T48" fmla="*/ 2223466 w 2516188"/>
                <a:gd name="T49" fmla="*/ 1083526 h 2027237"/>
                <a:gd name="T50" fmla="*/ 2329354 w 2516188"/>
                <a:gd name="T51" fmla="*/ 872118 h 2027237"/>
                <a:gd name="T52" fmla="*/ 2297837 w 2516188"/>
                <a:gd name="T53" fmla="*/ 628954 h 2027237"/>
                <a:gd name="T54" fmla="*/ 2143427 w 2516188"/>
                <a:gd name="T55" fmla="*/ 455882 h 2027237"/>
                <a:gd name="T56" fmla="*/ 787501 w 2516188"/>
                <a:gd name="T57" fmla="*/ 323394 h 2027237"/>
                <a:gd name="T58" fmla="*/ 928464 w 2516188"/>
                <a:gd name="T59" fmla="*/ 462387 h 2027237"/>
                <a:gd name="T60" fmla="*/ 946638 w 2516188"/>
                <a:gd name="T61" fmla="*/ 532808 h 2027237"/>
                <a:gd name="T62" fmla="*/ 901042 w 2516188"/>
                <a:gd name="T63" fmla="*/ 620622 h 2027237"/>
                <a:gd name="T64" fmla="*/ 722233 w 2516188"/>
                <a:gd name="T65" fmla="*/ 687176 h 2027237"/>
                <a:gd name="T66" fmla="*/ 608843 w 2516188"/>
                <a:gd name="T67" fmla="*/ 555169 h 2027237"/>
                <a:gd name="T68" fmla="*/ 597706 w 2516188"/>
                <a:gd name="T69" fmla="*/ 489683 h 2027237"/>
                <a:gd name="T70" fmla="*/ 667389 w 2516188"/>
                <a:gd name="T71" fmla="*/ 364820 h 2027237"/>
                <a:gd name="T72" fmla="*/ 632363 w 2516188"/>
                <a:gd name="T73" fmla="*/ 228686 h 2027237"/>
                <a:gd name="T74" fmla="*/ 369672 w 2516188"/>
                <a:gd name="T75" fmla="*/ 401391 h 2027237"/>
                <a:gd name="T76" fmla="*/ 250905 w 2516188"/>
                <a:gd name="T77" fmla="*/ 697391 h 2027237"/>
                <a:gd name="T78" fmla="*/ 325701 w 2516188"/>
                <a:gd name="T79" fmla="*/ 1012656 h 2027237"/>
                <a:gd name="T80" fmla="*/ 559834 w 2516188"/>
                <a:gd name="T81" fmla="*/ 1220718 h 2027237"/>
                <a:gd name="T82" fmla="*/ 883269 w 2516188"/>
                <a:gd name="T83" fmla="*/ 1256981 h 2027237"/>
                <a:gd name="T84" fmla="*/ 1159106 w 2516188"/>
                <a:gd name="T85" fmla="*/ 1103542 h 2027237"/>
                <a:gd name="T86" fmla="*/ 1298724 w 2516188"/>
                <a:gd name="T87" fmla="*/ 818647 h 2027237"/>
                <a:gd name="T88" fmla="*/ 1247048 w 2516188"/>
                <a:gd name="T89" fmla="*/ 497036 h 2027237"/>
                <a:gd name="T90" fmla="*/ 1028554 w 2516188"/>
                <a:gd name="T91" fmla="*/ 272656 h 2027237"/>
                <a:gd name="T92" fmla="*/ 993649 w 2516188"/>
                <a:gd name="T93" fmla="*/ 113097 h 2027237"/>
                <a:gd name="T94" fmla="*/ 1388933 w 2516188"/>
                <a:gd name="T95" fmla="*/ 491143 h 2027237"/>
                <a:gd name="T96" fmla="*/ 1791753 w 2516188"/>
                <a:gd name="T97" fmla="*/ 332712 h 2027237"/>
                <a:gd name="T98" fmla="*/ 2237298 w 2516188"/>
                <a:gd name="T99" fmla="*/ 311843 h 2027237"/>
                <a:gd name="T100" fmla="*/ 2429346 w 2516188"/>
                <a:gd name="T101" fmla="*/ 759610 h 2027237"/>
                <a:gd name="T102" fmla="*/ 2299878 w 2516188"/>
                <a:gd name="T103" fmla="*/ 1144544 h 2027237"/>
                <a:gd name="T104" fmla="*/ 1906937 w 2516188"/>
                <a:gd name="T105" fmla="*/ 1297655 h 2027237"/>
                <a:gd name="T106" fmla="*/ 1868941 w 2516188"/>
                <a:gd name="T107" fmla="*/ 1636133 h 2027237"/>
                <a:gd name="T108" fmla="*/ 1607457 w 2516188"/>
                <a:gd name="T109" fmla="*/ 1934959 h 2027237"/>
                <a:gd name="T110" fmla="*/ 1279525 w 2516188"/>
                <a:gd name="T111" fmla="*/ 1947883 h 2027237"/>
                <a:gd name="T112" fmla="*/ 1076098 w 2516188"/>
                <a:gd name="T113" fmla="*/ 1706418 h 2027237"/>
                <a:gd name="T114" fmla="*/ 1082596 w 2516188"/>
                <a:gd name="T115" fmla="*/ 1324488 h 2027237"/>
                <a:gd name="T116" fmla="*/ 578420 w 2516188"/>
                <a:gd name="T117" fmla="*/ 1369398 h 2027237"/>
                <a:gd name="T118" fmla="*/ 171350 w 2516188"/>
                <a:gd name="T119" fmla="*/ 1000871 h 2027237"/>
                <a:gd name="T120" fmla="*/ 174750 w 2516188"/>
                <a:gd name="T121" fmla="*/ 468025 h 2027237"/>
                <a:gd name="T122" fmla="*/ 575926 w 2516188"/>
                <a:gd name="T123" fmla="*/ 24931 h 2027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6188" h="2027237">
                  <a:moveTo>
                    <a:pt x="1106296" y="1311603"/>
                  </a:moveTo>
                  <a:lnTo>
                    <a:pt x="1089354" y="1320965"/>
                  </a:lnTo>
                  <a:lnTo>
                    <a:pt x="1132793" y="1349777"/>
                  </a:lnTo>
                  <a:lnTo>
                    <a:pt x="1106296" y="1311603"/>
                  </a:lnTo>
                  <a:close/>
                  <a:moveTo>
                    <a:pt x="1423534" y="1272009"/>
                  </a:moveTo>
                  <a:lnTo>
                    <a:pt x="1416050" y="1272235"/>
                  </a:lnTo>
                  <a:lnTo>
                    <a:pt x="1408339" y="1272916"/>
                  </a:lnTo>
                  <a:lnTo>
                    <a:pt x="1400855" y="1273596"/>
                  </a:lnTo>
                  <a:lnTo>
                    <a:pt x="1393144" y="1274503"/>
                  </a:lnTo>
                  <a:lnTo>
                    <a:pt x="1385887" y="1275636"/>
                  </a:lnTo>
                  <a:lnTo>
                    <a:pt x="1378630" y="1276770"/>
                  </a:lnTo>
                  <a:lnTo>
                    <a:pt x="1371373" y="1278357"/>
                  </a:lnTo>
                  <a:lnTo>
                    <a:pt x="1363889" y="1280171"/>
                  </a:lnTo>
                  <a:lnTo>
                    <a:pt x="1356632" y="1281985"/>
                  </a:lnTo>
                  <a:lnTo>
                    <a:pt x="1349602" y="1284025"/>
                  </a:lnTo>
                  <a:lnTo>
                    <a:pt x="1342571" y="1286292"/>
                  </a:lnTo>
                  <a:lnTo>
                    <a:pt x="1335768" y="1288560"/>
                  </a:lnTo>
                  <a:lnTo>
                    <a:pt x="1328964" y="1291054"/>
                  </a:lnTo>
                  <a:lnTo>
                    <a:pt x="1322160" y="1293774"/>
                  </a:lnTo>
                  <a:lnTo>
                    <a:pt x="1315357" y="1296722"/>
                  </a:lnTo>
                  <a:lnTo>
                    <a:pt x="1308780" y="1299896"/>
                  </a:lnTo>
                  <a:lnTo>
                    <a:pt x="1302203" y="1303070"/>
                  </a:lnTo>
                  <a:lnTo>
                    <a:pt x="1295626" y="1306471"/>
                  </a:lnTo>
                  <a:lnTo>
                    <a:pt x="1289276" y="1310099"/>
                  </a:lnTo>
                  <a:lnTo>
                    <a:pt x="1282926" y="1313726"/>
                  </a:lnTo>
                  <a:lnTo>
                    <a:pt x="1276576" y="1317808"/>
                  </a:lnTo>
                  <a:lnTo>
                    <a:pt x="1270680" y="1321662"/>
                  </a:lnTo>
                  <a:lnTo>
                    <a:pt x="1264557" y="1325743"/>
                  </a:lnTo>
                  <a:lnTo>
                    <a:pt x="1258660" y="1330051"/>
                  </a:lnTo>
                  <a:lnTo>
                    <a:pt x="1252991" y="1334585"/>
                  </a:lnTo>
                  <a:lnTo>
                    <a:pt x="1247094" y="1339120"/>
                  </a:lnTo>
                  <a:lnTo>
                    <a:pt x="1241651" y="1343881"/>
                  </a:lnTo>
                  <a:lnTo>
                    <a:pt x="1236209" y="1349096"/>
                  </a:lnTo>
                  <a:lnTo>
                    <a:pt x="1230766" y="1353857"/>
                  </a:lnTo>
                  <a:lnTo>
                    <a:pt x="1225776" y="1359072"/>
                  </a:lnTo>
                  <a:lnTo>
                    <a:pt x="1220334" y="1364513"/>
                  </a:lnTo>
                  <a:lnTo>
                    <a:pt x="1215571" y="1369728"/>
                  </a:lnTo>
                  <a:lnTo>
                    <a:pt x="1210582" y="1375170"/>
                  </a:lnTo>
                  <a:lnTo>
                    <a:pt x="1206046" y="1381064"/>
                  </a:lnTo>
                  <a:lnTo>
                    <a:pt x="1201284" y="1386959"/>
                  </a:lnTo>
                  <a:lnTo>
                    <a:pt x="1196748" y="1392627"/>
                  </a:lnTo>
                  <a:lnTo>
                    <a:pt x="1192439" y="1398749"/>
                  </a:lnTo>
                  <a:lnTo>
                    <a:pt x="1188130" y="1404871"/>
                  </a:lnTo>
                  <a:lnTo>
                    <a:pt x="1184048" y="1410992"/>
                  </a:lnTo>
                  <a:lnTo>
                    <a:pt x="1180192" y="1417341"/>
                  </a:lnTo>
                  <a:lnTo>
                    <a:pt x="1176564" y="1423916"/>
                  </a:lnTo>
                  <a:lnTo>
                    <a:pt x="1172709" y="1430491"/>
                  </a:lnTo>
                  <a:lnTo>
                    <a:pt x="1169080" y="1437066"/>
                  </a:lnTo>
                  <a:lnTo>
                    <a:pt x="1165905" y="1443868"/>
                  </a:lnTo>
                  <a:lnTo>
                    <a:pt x="1162503" y="1450670"/>
                  </a:lnTo>
                  <a:lnTo>
                    <a:pt x="1159555" y="1457472"/>
                  </a:lnTo>
                  <a:lnTo>
                    <a:pt x="1156607" y="1464500"/>
                  </a:lnTo>
                  <a:lnTo>
                    <a:pt x="1153659" y="1471982"/>
                  </a:lnTo>
                  <a:lnTo>
                    <a:pt x="1151164" y="1479011"/>
                  </a:lnTo>
                  <a:lnTo>
                    <a:pt x="1148896" y="1486266"/>
                  </a:lnTo>
                  <a:lnTo>
                    <a:pt x="1146628" y="1493521"/>
                  </a:lnTo>
                  <a:lnTo>
                    <a:pt x="1144360" y="1501230"/>
                  </a:lnTo>
                  <a:lnTo>
                    <a:pt x="1142773" y="1508712"/>
                  </a:lnTo>
                  <a:lnTo>
                    <a:pt x="1140959" y="1516421"/>
                  </a:lnTo>
                  <a:lnTo>
                    <a:pt x="1139371" y="1523903"/>
                  </a:lnTo>
                  <a:lnTo>
                    <a:pt x="1137784" y="1531611"/>
                  </a:lnTo>
                  <a:lnTo>
                    <a:pt x="1136650" y="1539547"/>
                  </a:lnTo>
                  <a:lnTo>
                    <a:pt x="1135516" y="1547255"/>
                  </a:lnTo>
                  <a:lnTo>
                    <a:pt x="1134835" y="1555191"/>
                  </a:lnTo>
                  <a:lnTo>
                    <a:pt x="1134155" y="1563353"/>
                  </a:lnTo>
                  <a:lnTo>
                    <a:pt x="1133475" y="1571289"/>
                  </a:lnTo>
                  <a:lnTo>
                    <a:pt x="1133248" y="1579451"/>
                  </a:lnTo>
                  <a:lnTo>
                    <a:pt x="1133248" y="1587386"/>
                  </a:lnTo>
                  <a:lnTo>
                    <a:pt x="1133248" y="1595548"/>
                  </a:lnTo>
                  <a:lnTo>
                    <a:pt x="1133475" y="1603711"/>
                  </a:lnTo>
                  <a:lnTo>
                    <a:pt x="1134155" y="1611646"/>
                  </a:lnTo>
                  <a:lnTo>
                    <a:pt x="1134835" y="1619808"/>
                  </a:lnTo>
                  <a:lnTo>
                    <a:pt x="1135516" y="1627517"/>
                  </a:lnTo>
                  <a:lnTo>
                    <a:pt x="1136650" y="1635679"/>
                  </a:lnTo>
                  <a:lnTo>
                    <a:pt x="1137784" y="1643161"/>
                  </a:lnTo>
                  <a:lnTo>
                    <a:pt x="1139371" y="1651097"/>
                  </a:lnTo>
                  <a:lnTo>
                    <a:pt x="1140959" y="1658579"/>
                  </a:lnTo>
                  <a:lnTo>
                    <a:pt x="1142773" y="1666514"/>
                  </a:lnTo>
                  <a:lnTo>
                    <a:pt x="1144360" y="1673769"/>
                  </a:lnTo>
                  <a:lnTo>
                    <a:pt x="1146628" y="1681251"/>
                  </a:lnTo>
                  <a:lnTo>
                    <a:pt x="1148896" y="1688733"/>
                  </a:lnTo>
                  <a:lnTo>
                    <a:pt x="1151164" y="1695989"/>
                  </a:lnTo>
                  <a:lnTo>
                    <a:pt x="1153659" y="1703244"/>
                  </a:lnTo>
                  <a:lnTo>
                    <a:pt x="1156607" y="1710272"/>
                  </a:lnTo>
                  <a:lnTo>
                    <a:pt x="1159555" y="1717301"/>
                  </a:lnTo>
                  <a:lnTo>
                    <a:pt x="1162503" y="1724329"/>
                  </a:lnTo>
                  <a:lnTo>
                    <a:pt x="1165905" y="1731131"/>
                  </a:lnTo>
                  <a:lnTo>
                    <a:pt x="1169080" y="1737933"/>
                  </a:lnTo>
                  <a:lnTo>
                    <a:pt x="1172709" y="1744735"/>
                  </a:lnTo>
                  <a:lnTo>
                    <a:pt x="1176564" y="1751310"/>
                  </a:lnTo>
                  <a:lnTo>
                    <a:pt x="1180192" y="1757432"/>
                  </a:lnTo>
                  <a:lnTo>
                    <a:pt x="1184048" y="1763780"/>
                  </a:lnTo>
                  <a:lnTo>
                    <a:pt x="1188130" y="1770128"/>
                  </a:lnTo>
                  <a:lnTo>
                    <a:pt x="1192439" y="1776250"/>
                  </a:lnTo>
                  <a:lnTo>
                    <a:pt x="1196748" y="1782372"/>
                  </a:lnTo>
                  <a:lnTo>
                    <a:pt x="1201284" y="1788267"/>
                  </a:lnTo>
                  <a:lnTo>
                    <a:pt x="1206046" y="1793935"/>
                  </a:lnTo>
                  <a:lnTo>
                    <a:pt x="1210582" y="1799603"/>
                  </a:lnTo>
                  <a:lnTo>
                    <a:pt x="1215571" y="1805271"/>
                  </a:lnTo>
                  <a:lnTo>
                    <a:pt x="1220334" y="1810486"/>
                  </a:lnTo>
                  <a:lnTo>
                    <a:pt x="1225776" y="1815927"/>
                  </a:lnTo>
                  <a:lnTo>
                    <a:pt x="1230766" y="1821142"/>
                  </a:lnTo>
                  <a:lnTo>
                    <a:pt x="1236209" y="1826130"/>
                  </a:lnTo>
                  <a:lnTo>
                    <a:pt x="1241651" y="1830891"/>
                  </a:lnTo>
                  <a:lnTo>
                    <a:pt x="1247094" y="1835653"/>
                  </a:lnTo>
                  <a:lnTo>
                    <a:pt x="1252991" y="1840187"/>
                  </a:lnTo>
                  <a:lnTo>
                    <a:pt x="1258660" y="1844948"/>
                  </a:lnTo>
                  <a:lnTo>
                    <a:pt x="1264557" y="1849030"/>
                  </a:lnTo>
                  <a:lnTo>
                    <a:pt x="1270680" y="1853337"/>
                  </a:lnTo>
                  <a:lnTo>
                    <a:pt x="1276576" y="1857418"/>
                  </a:lnTo>
                  <a:lnTo>
                    <a:pt x="1282926" y="1861273"/>
                  </a:lnTo>
                  <a:lnTo>
                    <a:pt x="1289276" y="1865127"/>
                  </a:lnTo>
                  <a:lnTo>
                    <a:pt x="1295626" y="1868528"/>
                  </a:lnTo>
                  <a:lnTo>
                    <a:pt x="1302203" y="1871929"/>
                  </a:lnTo>
                  <a:lnTo>
                    <a:pt x="1308780" y="1875103"/>
                  </a:lnTo>
                  <a:lnTo>
                    <a:pt x="1315357" y="1878051"/>
                  </a:lnTo>
                  <a:lnTo>
                    <a:pt x="1322160" y="1881225"/>
                  </a:lnTo>
                  <a:lnTo>
                    <a:pt x="1328964" y="1883946"/>
                  </a:lnTo>
                  <a:lnTo>
                    <a:pt x="1335768" y="1886440"/>
                  </a:lnTo>
                  <a:lnTo>
                    <a:pt x="1342571" y="1888707"/>
                  </a:lnTo>
                  <a:lnTo>
                    <a:pt x="1349602" y="1890974"/>
                  </a:lnTo>
                  <a:lnTo>
                    <a:pt x="1356632" y="1893015"/>
                  </a:lnTo>
                  <a:lnTo>
                    <a:pt x="1363889" y="1894828"/>
                  </a:lnTo>
                  <a:lnTo>
                    <a:pt x="1371373" y="1896642"/>
                  </a:lnTo>
                  <a:lnTo>
                    <a:pt x="1378630" y="1898003"/>
                  </a:lnTo>
                  <a:lnTo>
                    <a:pt x="1385887" y="1899363"/>
                  </a:lnTo>
                  <a:lnTo>
                    <a:pt x="1393144" y="1900270"/>
                  </a:lnTo>
                  <a:lnTo>
                    <a:pt x="1400855" y="1901404"/>
                  </a:lnTo>
                  <a:lnTo>
                    <a:pt x="1408339" y="1902084"/>
                  </a:lnTo>
                  <a:lnTo>
                    <a:pt x="1416050" y="1902537"/>
                  </a:lnTo>
                  <a:lnTo>
                    <a:pt x="1423534" y="1902764"/>
                  </a:lnTo>
                  <a:lnTo>
                    <a:pt x="1431244" y="1903217"/>
                  </a:lnTo>
                  <a:lnTo>
                    <a:pt x="1438955" y="1902764"/>
                  </a:lnTo>
                  <a:lnTo>
                    <a:pt x="1446439" y="1902537"/>
                  </a:lnTo>
                  <a:lnTo>
                    <a:pt x="1454377" y="1902084"/>
                  </a:lnTo>
                  <a:lnTo>
                    <a:pt x="1461634" y="1901404"/>
                  </a:lnTo>
                  <a:lnTo>
                    <a:pt x="1469118" y="1900270"/>
                  </a:lnTo>
                  <a:lnTo>
                    <a:pt x="1476828" y="1899363"/>
                  </a:lnTo>
                  <a:lnTo>
                    <a:pt x="1484086" y="1898003"/>
                  </a:lnTo>
                  <a:lnTo>
                    <a:pt x="1491343" y="1896642"/>
                  </a:lnTo>
                  <a:lnTo>
                    <a:pt x="1498373" y="1894828"/>
                  </a:lnTo>
                  <a:lnTo>
                    <a:pt x="1505857" y="1893015"/>
                  </a:lnTo>
                  <a:lnTo>
                    <a:pt x="1512887" y="1890974"/>
                  </a:lnTo>
                  <a:lnTo>
                    <a:pt x="1519918" y="1888707"/>
                  </a:lnTo>
                  <a:lnTo>
                    <a:pt x="1526721" y="1886440"/>
                  </a:lnTo>
                  <a:lnTo>
                    <a:pt x="1533752" y="1883946"/>
                  </a:lnTo>
                  <a:lnTo>
                    <a:pt x="1540555" y="1881225"/>
                  </a:lnTo>
                  <a:lnTo>
                    <a:pt x="1547132" y="1878051"/>
                  </a:lnTo>
                  <a:lnTo>
                    <a:pt x="1553936" y="1875103"/>
                  </a:lnTo>
                  <a:lnTo>
                    <a:pt x="1560512" y="1871929"/>
                  </a:lnTo>
                  <a:lnTo>
                    <a:pt x="1566862" y="1868528"/>
                  </a:lnTo>
                  <a:lnTo>
                    <a:pt x="1573439" y="1865127"/>
                  </a:lnTo>
                  <a:lnTo>
                    <a:pt x="1579562" y="1861273"/>
                  </a:lnTo>
                  <a:lnTo>
                    <a:pt x="1585686" y="1857418"/>
                  </a:lnTo>
                  <a:lnTo>
                    <a:pt x="1591809" y="1853337"/>
                  </a:lnTo>
                  <a:lnTo>
                    <a:pt x="1597932" y="1849030"/>
                  </a:lnTo>
                  <a:lnTo>
                    <a:pt x="1603602" y="1844948"/>
                  </a:lnTo>
                  <a:lnTo>
                    <a:pt x="1609498" y="1840187"/>
                  </a:lnTo>
                  <a:lnTo>
                    <a:pt x="1615394" y="1835653"/>
                  </a:lnTo>
                  <a:lnTo>
                    <a:pt x="1620837" y="1830891"/>
                  </a:lnTo>
                  <a:lnTo>
                    <a:pt x="1626053" y="1826130"/>
                  </a:lnTo>
                  <a:lnTo>
                    <a:pt x="1631723" y="1821142"/>
                  </a:lnTo>
                  <a:lnTo>
                    <a:pt x="1636712" y="1815927"/>
                  </a:lnTo>
                  <a:lnTo>
                    <a:pt x="1641928" y="1810486"/>
                  </a:lnTo>
                  <a:lnTo>
                    <a:pt x="1646918" y="1805271"/>
                  </a:lnTo>
                  <a:lnTo>
                    <a:pt x="1651907" y="1799603"/>
                  </a:lnTo>
                  <a:lnTo>
                    <a:pt x="1656670" y="1793935"/>
                  </a:lnTo>
                  <a:lnTo>
                    <a:pt x="1661205" y="1788267"/>
                  </a:lnTo>
                  <a:lnTo>
                    <a:pt x="1665741" y="1782372"/>
                  </a:lnTo>
                  <a:lnTo>
                    <a:pt x="1670050" y="1776250"/>
                  </a:lnTo>
                  <a:lnTo>
                    <a:pt x="1674359" y="1770128"/>
                  </a:lnTo>
                  <a:lnTo>
                    <a:pt x="1678441" y="1763780"/>
                  </a:lnTo>
                  <a:lnTo>
                    <a:pt x="1682296" y="1757432"/>
                  </a:lnTo>
                  <a:lnTo>
                    <a:pt x="1686152" y="1751310"/>
                  </a:lnTo>
                  <a:lnTo>
                    <a:pt x="1689780" y="1744735"/>
                  </a:lnTo>
                  <a:lnTo>
                    <a:pt x="1693182" y="1737933"/>
                  </a:lnTo>
                  <a:lnTo>
                    <a:pt x="1696584" y="1731131"/>
                  </a:lnTo>
                  <a:lnTo>
                    <a:pt x="1699759" y="1724329"/>
                  </a:lnTo>
                  <a:lnTo>
                    <a:pt x="1702934" y="1717301"/>
                  </a:lnTo>
                  <a:lnTo>
                    <a:pt x="1705882" y="1710272"/>
                  </a:lnTo>
                  <a:lnTo>
                    <a:pt x="1708604" y="1703244"/>
                  </a:lnTo>
                  <a:lnTo>
                    <a:pt x="1711098" y="1695989"/>
                  </a:lnTo>
                  <a:lnTo>
                    <a:pt x="1713593" y="1688733"/>
                  </a:lnTo>
                  <a:lnTo>
                    <a:pt x="1715861" y="1681251"/>
                  </a:lnTo>
                  <a:lnTo>
                    <a:pt x="1717902" y="1673769"/>
                  </a:lnTo>
                  <a:lnTo>
                    <a:pt x="1719716" y="1666514"/>
                  </a:lnTo>
                  <a:lnTo>
                    <a:pt x="1721530" y="1658579"/>
                  </a:lnTo>
                  <a:lnTo>
                    <a:pt x="1723345" y="1651097"/>
                  </a:lnTo>
                  <a:lnTo>
                    <a:pt x="1724478" y="1643161"/>
                  </a:lnTo>
                  <a:lnTo>
                    <a:pt x="1725839" y="1635679"/>
                  </a:lnTo>
                  <a:lnTo>
                    <a:pt x="1726746" y="1627517"/>
                  </a:lnTo>
                  <a:lnTo>
                    <a:pt x="1727880" y="1619808"/>
                  </a:lnTo>
                  <a:lnTo>
                    <a:pt x="1728334" y="1611646"/>
                  </a:lnTo>
                  <a:lnTo>
                    <a:pt x="1728787" y="1603711"/>
                  </a:lnTo>
                  <a:lnTo>
                    <a:pt x="1729014" y="1595548"/>
                  </a:lnTo>
                  <a:lnTo>
                    <a:pt x="1729241" y="1587386"/>
                  </a:lnTo>
                  <a:lnTo>
                    <a:pt x="1729014" y="1579451"/>
                  </a:lnTo>
                  <a:lnTo>
                    <a:pt x="1728787" y="1571289"/>
                  </a:lnTo>
                  <a:lnTo>
                    <a:pt x="1728334" y="1563353"/>
                  </a:lnTo>
                  <a:lnTo>
                    <a:pt x="1727880" y="1555191"/>
                  </a:lnTo>
                  <a:lnTo>
                    <a:pt x="1726746" y="1547255"/>
                  </a:lnTo>
                  <a:lnTo>
                    <a:pt x="1725839" y="1539547"/>
                  </a:lnTo>
                  <a:lnTo>
                    <a:pt x="1724478" y="1531611"/>
                  </a:lnTo>
                  <a:lnTo>
                    <a:pt x="1723345" y="1523903"/>
                  </a:lnTo>
                  <a:lnTo>
                    <a:pt x="1721530" y="1516421"/>
                  </a:lnTo>
                  <a:lnTo>
                    <a:pt x="1719716" y="1508712"/>
                  </a:lnTo>
                  <a:lnTo>
                    <a:pt x="1717902" y="1501230"/>
                  </a:lnTo>
                  <a:lnTo>
                    <a:pt x="1715861" y="1493521"/>
                  </a:lnTo>
                  <a:lnTo>
                    <a:pt x="1713593" y="1486266"/>
                  </a:lnTo>
                  <a:lnTo>
                    <a:pt x="1711098" y="1479011"/>
                  </a:lnTo>
                  <a:lnTo>
                    <a:pt x="1708604" y="1471982"/>
                  </a:lnTo>
                  <a:lnTo>
                    <a:pt x="1705882" y="1464500"/>
                  </a:lnTo>
                  <a:lnTo>
                    <a:pt x="1702934" y="1457472"/>
                  </a:lnTo>
                  <a:lnTo>
                    <a:pt x="1699759" y="1450670"/>
                  </a:lnTo>
                  <a:lnTo>
                    <a:pt x="1696584" y="1443868"/>
                  </a:lnTo>
                  <a:lnTo>
                    <a:pt x="1693182" y="1437066"/>
                  </a:lnTo>
                  <a:lnTo>
                    <a:pt x="1689780" y="1430491"/>
                  </a:lnTo>
                  <a:lnTo>
                    <a:pt x="1686152" y="1423916"/>
                  </a:lnTo>
                  <a:lnTo>
                    <a:pt x="1682296" y="1417341"/>
                  </a:lnTo>
                  <a:lnTo>
                    <a:pt x="1678441" y="1410992"/>
                  </a:lnTo>
                  <a:lnTo>
                    <a:pt x="1674359" y="1404871"/>
                  </a:lnTo>
                  <a:lnTo>
                    <a:pt x="1670050" y="1398749"/>
                  </a:lnTo>
                  <a:lnTo>
                    <a:pt x="1665741" y="1392627"/>
                  </a:lnTo>
                  <a:lnTo>
                    <a:pt x="1661205" y="1386959"/>
                  </a:lnTo>
                  <a:lnTo>
                    <a:pt x="1656670" y="1381064"/>
                  </a:lnTo>
                  <a:lnTo>
                    <a:pt x="1651907" y="1375170"/>
                  </a:lnTo>
                  <a:lnTo>
                    <a:pt x="1646918" y="1369728"/>
                  </a:lnTo>
                  <a:lnTo>
                    <a:pt x="1641928" y="1364513"/>
                  </a:lnTo>
                  <a:lnTo>
                    <a:pt x="1636712" y="1359072"/>
                  </a:lnTo>
                  <a:lnTo>
                    <a:pt x="1631723" y="1353857"/>
                  </a:lnTo>
                  <a:lnTo>
                    <a:pt x="1626053" y="1349096"/>
                  </a:lnTo>
                  <a:lnTo>
                    <a:pt x="1620837" y="1343881"/>
                  </a:lnTo>
                  <a:lnTo>
                    <a:pt x="1615394" y="1339120"/>
                  </a:lnTo>
                  <a:lnTo>
                    <a:pt x="1609498" y="1334585"/>
                  </a:lnTo>
                  <a:lnTo>
                    <a:pt x="1603602" y="1330051"/>
                  </a:lnTo>
                  <a:lnTo>
                    <a:pt x="1597932" y="1325743"/>
                  </a:lnTo>
                  <a:lnTo>
                    <a:pt x="1591809" y="1321662"/>
                  </a:lnTo>
                  <a:lnTo>
                    <a:pt x="1585686" y="1317808"/>
                  </a:lnTo>
                  <a:lnTo>
                    <a:pt x="1579562" y="1313726"/>
                  </a:lnTo>
                  <a:lnTo>
                    <a:pt x="1573439" y="1310099"/>
                  </a:lnTo>
                  <a:lnTo>
                    <a:pt x="1566862" y="1306471"/>
                  </a:lnTo>
                  <a:lnTo>
                    <a:pt x="1560512" y="1303070"/>
                  </a:lnTo>
                  <a:lnTo>
                    <a:pt x="1553936" y="1299896"/>
                  </a:lnTo>
                  <a:lnTo>
                    <a:pt x="1547132" y="1296722"/>
                  </a:lnTo>
                  <a:lnTo>
                    <a:pt x="1540555" y="1293774"/>
                  </a:lnTo>
                  <a:lnTo>
                    <a:pt x="1533752" y="1291054"/>
                  </a:lnTo>
                  <a:lnTo>
                    <a:pt x="1526721" y="1288560"/>
                  </a:lnTo>
                  <a:lnTo>
                    <a:pt x="1519918" y="1286292"/>
                  </a:lnTo>
                  <a:lnTo>
                    <a:pt x="1512887" y="1284025"/>
                  </a:lnTo>
                  <a:lnTo>
                    <a:pt x="1505857" y="1281985"/>
                  </a:lnTo>
                  <a:lnTo>
                    <a:pt x="1498373" y="1280171"/>
                  </a:lnTo>
                  <a:lnTo>
                    <a:pt x="1491343" y="1278357"/>
                  </a:lnTo>
                  <a:lnTo>
                    <a:pt x="1484086" y="1276770"/>
                  </a:lnTo>
                  <a:lnTo>
                    <a:pt x="1476828" y="1275636"/>
                  </a:lnTo>
                  <a:lnTo>
                    <a:pt x="1469118" y="1274503"/>
                  </a:lnTo>
                  <a:lnTo>
                    <a:pt x="1461634" y="1273596"/>
                  </a:lnTo>
                  <a:lnTo>
                    <a:pt x="1454377" y="1272916"/>
                  </a:lnTo>
                  <a:lnTo>
                    <a:pt x="1446439" y="1272235"/>
                  </a:lnTo>
                  <a:lnTo>
                    <a:pt x="1438955" y="1272009"/>
                  </a:lnTo>
                  <a:lnTo>
                    <a:pt x="1431244" y="1272009"/>
                  </a:lnTo>
                  <a:lnTo>
                    <a:pt x="1423534" y="1272009"/>
                  </a:lnTo>
                  <a:close/>
                  <a:moveTo>
                    <a:pt x="1710807" y="1230967"/>
                  </a:moveTo>
                  <a:lnTo>
                    <a:pt x="1681695" y="1273459"/>
                  </a:lnTo>
                  <a:lnTo>
                    <a:pt x="1672544" y="1286973"/>
                  </a:lnTo>
                  <a:lnTo>
                    <a:pt x="1679802" y="1294001"/>
                  </a:lnTo>
                  <a:lnTo>
                    <a:pt x="1687286" y="1301030"/>
                  </a:lnTo>
                  <a:lnTo>
                    <a:pt x="1694543" y="1308285"/>
                  </a:lnTo>
                  <a:lnTo>
                    <a:pt x="1701346" y="1315994"/>
                  </a:lnTo>
                  <a:lnTo>
                    <a:pt x="1708150" y="1323702"/>
                  </a:lnTo>
                  <a:lnTo>
                    <a:pt x="1714727" y="1331638"/>
                  </a:lnTo>
                  <a:lnTo>
                    <a:pt x="1721077" y="1339573"/>
                  </a:lnTo>
                  <a:lnTo>
                    <a:pt x="1726973" y="1347962"/>
                  </a:lnTo>
                  <a:lnTo>
                    <a:pt x="1782082" y="1310552"/>
                  </a:lnTo>
                  <a:lnTo>
                    <a:pt x="1797549" y="1334139"/>
                  </a:lnTo>
                  <a:lnTo>
                    <a:pt x="1809439" y="1277240"/>
                  </a:lnTo>
                  <a:lnTo>
                    <a:pt x="1796742" y="1272704"/>
                  </a:lnTo>
                  <a:lnTo>
                    <a:pt x="1783817" y="1267487"/>
                  </a:lnTo>
                  <a:lnTo>
                    <a:pt x="1771120" y="1262496"/>
                  </a:lnTo>
                  <a:lnTo>
                    <a:pt x="1758876" y="1257052"/>
                  </a:lnTo>
                  <a:lnTo>
                    <a:pt x="1746405" y="1250928"/>
                  </a:lnTo>
                  <a:lnTo>
                    <a:pt x="1734388" y="1244577"/>
                  </a:lnTo>
                  <a:lnTo>
                    <a:pt x="1722371" y="1237998"/>
                  </a:lnTo>
                  <a:lnTo>
                    <a:pt x="1710807" y="1230967"/>
                  </a:lnTo>
                  <a:close/>
                  <a:moveTo>
                    <a:pt x="1303938" y="1136405"/>
                  </a:moveTo>
                  <a:lnTo>
                    <a:pt x="1292378" y="1151137"/>
                  </a:lnTo>
                  <a:lnTo>
                    <a:pt x="1280592" y="1165643"/>
                  </a:lnTo>
                  <a:lnTo>
                    <a:pt x="1268126" y="1179695"/>
                  </a:lnTo>
                  <a:lnTo>
                    <a:pt x="1255660" y="1193520"/>
                  </a:lnTo>
                  <a:lnTo>
                    <a:pt x="1242514" y="1206892"/>
                  </a:lnTo>
                  <a:lnTo>
                    <a:pt x="1229142" y="1220038"/>
                  </a:lnTo>
                  <a:lnTo>
                    <a:pt x="1228678" y="1220464"/>
                  </a:lnTo>
                  <a:lnTo>
                    <a:pt x="1245280" y="1245708"/>
                  </a:lnTo>
                  <a:lnTo>
                    <a:pt x="1255032" y="1240040"/>
                  </a:lnTo>
                  <a:lnTo>
                    <a:pt x="1264784" y="1234825"/>
                  </a:lnTo>
                  <a:lnTo>
                    <a:pt x="1274535" y="1229611"/>
                  </a:lnTo>
                  <a:lnTo>
                    <a:pt x="1284741" y="1224849"/>
                  </a:lnTo>
                  <a:lnTo>
                    <a:pt x="1294719" y="1220315"/>
                  </a:lnTo>
                  <a:lnTo>
                    <a:pt x="1305378" y="1216234"/>
                  </a:lnTo>
                  <a:lnTo>
                    <a:pt x="1315810" y="1212606"/>
                  </a:lnTo>
                  <a:lnTo>
                    <a:pt x="1326696" y="1208978"/>
                  </a:lnTo>
                  <a:lnTo>
                    <a:pt x="1317851" y="1162499"/>
                  </a:lnTo>
                  <a:lnTo>
                    <a:pt x="1338634" y="1158125"/>
                  </a:lnTo>
                  <a:lnTo>
                    <a:pt x="1303938" y="1136405"/>
                  </a:lnTo>
                  <a:close/>
                  <a:moveTo>
                    <a:pt x="1573856" y="1104394"/>
                  </a:moveTo>
                  <a:lnTo>
                    <a:pt x="1504448" y="1150536"/>
                  </a:lnTo>
                  <a:lnTo>
                    <a:pt x="1554162" y="1159779"/>
                  </a:lnTo>
                  <a:lnTo>
                    <a:pt x="1543277" y="1211246"/>
                  </a:lnTo>
                  <a:lnTo>
                    <a:pt x="1553482" y="1214873"/>
                  </a:lnTo>
                  <a:lnTo>
                    <a:pt x="1563461" y="1218728"/>
                  </a:lnTo>
                  <a:lnTo>
                    <a:pt x="1573439" y="1222809"/>
                  </a:lnTo>
                  <a:lnTo>
                    <a:pt x="1582964" y="1227343"/>
                  </a:lnTo>
                  <a:lnTo>
                    <a:pt x="1592489" y="1231878"/>
                  </a:lnTo>
                  <a:lnTo>
                    <a:pt x="1602241" y="1237093"/>
                  </a:lnTo>
                  <a:lnTo>
                    <a:pt x="1604861" y="1238598"/>
                  </a:lnTo>
                  <a:lnTo>
                    <a:pt x="1643919" y="1181290"/>
                  </a:lnTo>
                  <a:lnTo>
                    <a:pt x="1634396" y="1172671"/>
                  </a:lnTo>
                  <a:lnTo>
                    <a:pt x="1625099" y="1163598"/>
                  </a:lnTo>
                  <a:lnTo>
                    <a:pt x="1616030" y="1154297"/>
                  </a:lnTo>
                  <a:lnTo>
                    <a:pt x="1606960" y="1144544"/>
                  </a:lnTo>
                  <a:lnTo>
                    <a:pt x="1598344" y="1135017"/>
                  </a:lnTo>
                  <a:lnTo>
                    <a:pt x="1589955" y="1124809"/>
                  </a:lnTo>
                  <a:lnTo>
                    <a:pt x="1582019" y="1114829"/>
                  </a:lnTo>
                  <a:lnTo>
                    <a:pt x="1573856" y="1104394"/>
                  </a:lnTo>
                  <a:close/>
                  <a:moveTo>
                    <a:pt x="1494497" y="939488"/>
                  </a:moveTo>
                  <a:lnTo>
                    <a:pt x="1406068" y="957861"/>
                  </a:lnTo>
                  <a:lnTo>
                    <a:pt x="1403616" y="944839"/>
                  </a:lnTo>
                  <a:lnTo>
                    <a:pt x="1398905" y="959168"/>
                  </a:lnTo>
                  <a:lnTo>
                    <a:pt x="1392786" y="975940"/>
                  </a:lnTo>
                  <a:lnTo>
                    <a:pt x="1386213" y="992258"/>
                  </a:lnTo>
                  <a:lnTo>
                    <a:pt x="1379186" y="1008350"/>
                  </a:lnTo>
                  <a:lnTo>
                    <a:pt x="1371934" y="1024215"/>
                  </a:lnTo>
                  <a:lnTo>
                    <a:pt x="1364001" y="1039854"/>
                  </a:lnTo>
                  <a:lnTo>
                    <a:pt x="1453302" y="1096062"/>
                  </a:lnTo>
                  <a:lnTo>
                    <a:pt x="1389399" y="1186185"/>
                  </a:lnTo>
                  <a:lnTo>
                    <a:pt x="1391103" y="1195375"/>
                  </a:lnTo>
                  <a:lnTo>
                    <a:pt x="1401082" y="1194241"/>
                  </a:lnTo>
                  <a:lnTo>
                    <a:pt x="1411060" y="1193561"/>
                  </a:lnTo>
                  <a:lnTo>
                    <a:pt x="1421266" y="1193334"/>
                  </a:lnTo>
                  <a:lnTo>
                    <a:pt x="1431244" y="1193108"/>
                  </a:lnTo>
                  <a:lnTo>
                    <a:pt x="1443491" y="1193334"/>
                  </a:lnTo>
                  <a:lnTo>
                    <a:pt x="1455510" y="1193788"/>
                  </a:lnTo>
                  <a:lnTo>
                    <a:pt x="1467757" y="1195148"/>
                  </a:lnTo>
                  <a:lnTo>
                    <a:pt x="1479550" y="1196508"/>
                  </a:lnTo>
                  <a:lnTo>
                    <a:pt x="1489528" y="1147762"/>
                  </a:lnTo>
                  <a:lnTo>
                    <a:pt x="1502988" y="1150265"/>
                  </a:lnTo>
                  <a:lnTo>
                    <a:pt x="1457312" y="1082619"/>
                  </a:lnTo>
                  <a:lnTo>
                    <a:pt x="1530775" y="1033850"/>
                  </a:lnTo>
                  <a:lnTo>
                    <a:pt x="1525107" y="1022508"/>
                  </a:lnTo>
                  <a:lnTo>
                    <a:pt x="1519892" y="1011166"/>
                  </a:lnTo>
                  <a:lnTo>
                    <a:pt x="1514904" y="999371"/>
                  </a:lnTo>
                  <a:lnTo>
                    <a:pt x="1510369" y="987803"/>
                  </a:lnTo>
                  <a:lnTo>
                    <a:pt x="1505834" y="976007"/>
                  </a:lnTo>
                  <a:lnTo>
                    <a:pt x="1501753" y="963759"/>
                  </a:lnTo>
                  <a:lnTo>
                    <a:pt x="1497898" y="951736"/>
                  </a:lnTo>
                  <a:lnTo>
                    <a:pt x="1494497" y="939488"/>
                  </a:lnTo>
                  <a:close/>
                  <a:moveTo>
                    <a:pt x="1436598" y="748796"/>
                  </a:moveTo>
                  <a:lnTo>
                    <a:pt x="1436530" y="753373"/>
                  </a:lnTo>
                  <a:lnTo>
                    <a:pt x="1435850" y="768558"/>
                  </a:lnTo>
                  <a:lnTo>
                    <a:pt x="1434943" y="783744"/>
                  </a:lnTo>
                  <a:lnTo>
                    <a:pt x="1433583" y="798476"/>
                  </a:lnTo>
                  <a:lnTo>
                    <a:pt x="1475747" y="806068"/>
                  </a:lnTo>
                  <a:lnTo>
                    <a:pt x="1475678" y="801801"/>
                  </a:lnTo>
                  <a:lnTo>
                    <a:pt x="1475678" y="790232"/>
                  </a:lnTo>
                  <a:lnTo>
                    <a:pt x="1476131" y="778890"/>
                  </a:lnTo>
                  <a:lnTo>
                    <a:pt x="1476811" y="767549"/>
                  </a:lnTo>
                  <a:lnTo>
                    <a:pt x="1477718" y="756434"/>
                  </a:lnTo>
                  <a:lnTo>
                    <a:pt x="1436598" y="748796"/>
                  </a:lnTo>
                  <a:close/>
                  <a:moveTo>
                    <a:pt x="742743" y="704850"/>
                  </a:moveTo>
                  <a:lnTo>
                    <a:pt x="798947" y="704850"/>
                  </a:lnTo>
                  <a:lnTo>
                    <a:pt x="815945" y="745739"/>
                  </a:lnTo>
                  <a:lnTo>
                    <a:pt x="784670" y="762776"/>
                  </a:lnTo>
                  <a:lnTo>
                    <a:pt x="809372" y="847279"/>
                  </a:lnTo>
                  <a:lnTo>
                    <a:pt x="868297" y="708257"/>
                  </a:lnTo>
                  <a:lnTo>
                    <a:pt x="887787" y="711211"/>
                  </a:lnTo>
                  <a:lnTo>
                    <a:pt x="907730" y="714391"/>
                  </a:lnTo>
                  <a:lnTo>
                    <a:pt x="927447" y="717798"/>
                  </a:lnTo>
                  <a:lnTo>
                    <a:pt x="946711" y="721660"/>
                  </a:lnTo>
                  <a:lnTo>
                    <a:pt x="965521" y="725749"/>
                  </a:lnTo>
                  <a:lnTo>
                    <a:pt x="983652" y="730065"/>
                  </a:lnTo>
                  <a:lnTo>
                    <a:pt x="1001329" y="734835"/>
                  </a:lnTo>
                  <a:lnTo>
                    <a:pt x="1017873" y="739606"/>
                  </a:lnTo>
                  <a:lnTo>
                    <a:pt x="1025805" y="742104"/>
                  </a:lnTo>
                  <a:lnTo>
                    <a:pt x="1033284" y="744830"/>
                  </a:lnTo>
                  <a:lnTo>
                    <a:pt x="1040763" y="747329"/>
                  </a:lnTo>
                  <a:lnTo>
                    <a:pt x="1047789" y="750282"/>
                  </a:lnTo>
                  <a:lnTo>
                    <a:pt x="1054361" y="753235"/>
                  </a:lnTo>
                  <a:lnTo>
                    <a:pt x="1060707" y="755961"/>
                  </a:lnTo>
                  <a:lnTo>
                    <a:pt x="1066599" y="759141"/>
                  </a:lnTo>
                  <a:lnTo>
                    <a:pt x="1072265" y="762094"/>
                  </a:lnTo>
                  <a:lnTo>
                    <a:pt x="1077251" y="765048"/>
                  </a:lnTo>
                  <a:lnTo>
                    <a:pt x="1082010" y="768228"/>
                  </a:lnTo>
                  <a:lnTo>
                    <a:pt x="1086316" y="771408"/>
                  </a:lnTo>
                  <a:lnTo>
                    <a:pt x="1090169" y="774815"/>
                  </a:lnTo>
                  <a:lnTo>
                    <a:pt x="1093341" y="777996"/>
                  </a:lnTo>
                  <a:lnTo>
                    <a:pt x="1096288" y="781176"/>
                  </a:lnTo>
                  <a:lnTo>
                    <a:pt x="1098554" y="784810"/>
                  </a:lnTo>
                  <a:lnTo>
                    <a:pt x="1100140" y="788445"/>
                  </a:lnTo>
                  <a:lnTo>
                    <a:pt x="1101500" y="789354"/>
                  </a:lnTo>
                  <a:lnTo>
                    <a:pt x="1102407" y="790717"/>
                  </a:lnTo>
                  <a:lnTo>
                    <a:pt x="1103087" y="791852"/>
                  </a:lnTo>
                  <a:lnTo>
                    <a:pt x="1103313" y="793215"/>
                  </a:lnTo>
                  <a:lnTo>
                    <a:pt x="1103313" y="1108968"/>
                  </a:lnTo>
                  <a:lnTo>
                    <a:pt x="1103313" y="1109649"/>
                  </a:lnTo>
                  <a:lnTo>
                    <a:pt x="1103087" y="1110785"/>
                  </a:lnTo>
                  <a:lnTo>
                    <a:pt x="1101953" y="1112148"/>
                  </a:lnTo>
                  <a:lnTo>
                    <a:pt x="1100367" y="1113738"/>
                  </a:lnTo>
                  <a:lnTo>
                    <a:pt x="1098554" y="1115101"/>
                  </a:lnTo>
                  <a:lnTo>
                    <a:pt x="1095834" y="1116237"/>
                  </a:lnTo>
                  <a:lnTo>
                    <a:pt x="1093115" y="1116919"/>
                  </a:lnTo>
                  <a:lnTo>
                    <a:pt x="1089942" y="1117600"/>
                  </a:lnTo>
                  <a:lnTo>
                    <a:pt x="1086542" y="1117600"/>
                  </a:lnTo>
                  <a:lnTo>
                    <a:pt x="997076" y="1117600"/>
                  </a:lnTo>
                  <a:lnTo>
                    <a:pt x="987985" y="890587"/>
                  </a:lnTo>
                  <a:lnTo>
                    <a:pt x="979297" y="1117600"/>
                  </a:lnTo>
                  <a:lnTo>
                    <a:pt x="560671" y="1117600"/>
                  </a:lnTo>
                  <a:lnTo>
                    <a:pt x="552560" y="890587"/>
                  </a:lnTo>
                  <a:lnTo>
                    <a:pt x="544260" y="1117600"/>
                  </a:lnTo>
                  <a:lnTo>
                    <a:pt x="454694" y="1117600"/>
                  </a:lnTo>
                  <a:lnTo>
                    <a:pt x="451295" y="1117600"/>
                  </a:lnTo>
                  <a:lnTo>
                    <a:pt x="448349" y="1116919"/>
                  </a:lnTo>
                  <a:lnTo>
                    <a:pt x="445402" y="1116237"/>
                  </a:lnTo>
                  <a:lnTo>
                    <a:pt x="443136" y="1115101"/>
                  </a:lnTo>
                  <a:lnTo>
                    <a:pt x="441096" y="1113738"/>
                  </a:lnTo>
                  <a:lnTo>
                    <a:pt x="439510" y="1112148"/>
                  </a:lnTo>
                  <a:lnTo>
                    <a:pt x="438604" y="1110785"/>
                  </a:lnTo>
                  <a:lnTo>
                    <a:pt x="438377" y="1109649"/>
                  </a:lnTo>
                  <a:lnTo>
                    <a:pt x="438150" y="1108968"/>
                  </a:lnTo>
                  <a:lnTo>
                    <a:pt x="438150" y="793215"/>
                  </a:lnTo>
                  <a:lnTo>
                    <a:pt x="438377" y="791852"/>
                  </a:lnTo>
                  <a:lnTo>
                    <a:pt x="438830" y="790717"/>
                  </a:lnTo>
                  <a:lnTo>
                    <a:pt x="439737" y="789354"/>
                  </a:lnTo>
                  <a:lnTo>
                    <a:pt x="441096" y="788445"/>
                  </a:lnTo>
                  <a:lnTo>
                    <a:pt x="442910" y="784810"/>
                  </a:lnTo>
                  <a:lnTo>
                    <a:pt x="445176" y="781176"/>
                  </a:lnTo>
                  <a:lnTo>
                    <a:pt x="447895" y="777996"/>
                  </a:lnTo>
                  <a:lnTo>
                    <a:pt x="451068" y="774815"/>
                  </a:lnTo>
                  <a:lnTo>
                    <a:pt x="455148" y="771408"/>
                  </a:lnTo>
                  <a:lnTo>
                    <a:pt x="459454" y="768228"/>
                  </a:lnTo>
                  <a:lnTo>
                    <a:pt x="463986" y="765048"/>
                  </a:lnTo>
                  <a:lnTo>
                    <a:pt x="469199" y="762094"/>
                  </a:lnTo>
                  <a:lnTo>
                    <a:pt x="474865" y="759141"/>
                  </a:lnTo>
                  <a:lnTo>
                    <a:pt x="480984" y="755961"/>
                  </a:lnTo>
                  <a:lnTo>
                    <a:pt x="487103" y="753235"/>
                  </a:lnTo>
                  <a:lnTo>
                    <a:pt x="494128" y="750282"/>
                  </a:lnTo>
                  <a:lnTo>
                    <a:pt x="501154" y="747556"/>
                  </a:lnTo>
                  <a:lnTo>
                    <a:pt x="508406" y="744830"/>
                  </a:lnTo>
                  <a:lnTo>
                    <a:pt x="516111" y="742331"/>
                  </a:lnTo>
                  <a:lnTo>
                    <a:pt x="524044" y="739606"/>
                  </a:lnTo>
                  <a:lnTo>
                    <a:pt x="540588" y="734835"/>
                  </a:lnTo>
                  <a:lnTo>
                    <a:pt x="558265" y="730292"/>
                  </a:lnTo>
                  <a:lnTo>
                    <a:pt x="576622" y="725749"/>
                  </a:lnTo>
                  <a:lnTo>
                    <a:pt x="595659" y="721660"/>
                  </a:lnTo>
                  <a:lnTo>
                    <a:pt x="615149" y="717798"/>
                  </a:lnTo>
                  <a:lnTo>
                    <a:pt x="634640" y="714391"/>
                  </a:lnTo>
                  <a:lnTo>
                    <a:pt x="654357" y="711211"/>
                  </a:lnTo>
                  <a:lnTo>
                    <a:pt x="674300" y="708257"/>
                  </a:lnTo>
                  <a:lnTo>
                    <a:pt x="731864" y="847279"/>
                  </a:lnTo>
                  <a:lnTo>
                    <a:pt x="756567" y="762776"/>
                  </a:lnTo>
                  <a:lnTo>
                    <a:pt x="725292" y="745739"/>
                  </a:lnTo>
                  <a:lnTo>
                    <a:pt x="742743" y="704850"/>
                  </a:lnTo>
                  <a:close/>
                  <a:moveTo>
                    <a:pt x="1498274" y="650506"/>
                  </a:moveTo>
                  <a:lnTo>
                    <a:pt x="1434927" y="663127"/>
                  </a:lnTo>
                  <a:lnTo>
                    <a:pt x="1491549" y="673641"/>
                  </a:lnTo>
                  <a:lnTo>
                    <a:pt x="1495177" y="660711"/>
                  </a:lnTo>
                  <a:lnTo>
                    <a:pt x="1498274" y="650506"/>
                  </a:lnTo>
                  <a:close/>
                  <a:moveTo>
                    <a:pt x="1943442" y="403257"/>
                  </a:moveTo>
                  <a:lnTo>
                    <a:pt x="1933693" y="403710"/>
                  </a:lnTo>
                  <a:lnTo>
                    <a:pt x="1923943" y="404391"/>
                  </a:lnTo>
                  <a:lnTo>
                    <a:pt x="1914193" y="405298"/>
                  </a:lnTo>
                  <a:lnTo>
                    <a:pt x="1904670" y="406432"/>
                  </a:lnTo>
                  <a:lnTo>
                    <a:pt x="1895374" y="407793"/>
                  </a:lnTo>
                  <a:lnTo>
                    <a:pt x="1885624" y="409608"/>
                  </a:lnTo>
                  <a:lnTo>
                    <a:pt x="1876327" y="411196"/>
                  </a:lnTo>
                  <a:lnTo>
                    <a:pt x="1867031" y="413237"/>
                  </a:lnTo>
                  <a:lnTo>
                    <a:pt x="1857961" y="415732"/>
                  </a:lnTo>
                  <a:lnTo>
                    <a:pt x="1848892" y="418228"/>
                  </a:lnTo>
                  <a:lnTo>
                    <a:pt x="1839822" y="421176"/>
                  </a:lnTo>
                  <a:lnTo>
                    <a:pt x="1830753" y="424125"/>
                  </a:lnTo>
                  <a:lnTo>
                    <a:pt x="1821910" y="427528"/>
                  </a:lnTo>
                  <a:lnTo>
                    <a:pt x="1813294" y="430703"/>
                  </a:lnTo>
                  <a:lnTo>
                    <a:pt x="1804677" y="434559"/>
                  </a:lnTo>
                  <a:lnTo>
                    <a:pt x="1796061" y="438189"/>
                  </a:lnTo>
                  <a:lnTo>
                    <a:pt x="1787899" y="442499"/>
                  </a:lnTo>
                  <a:lnTo>
                    <a:pt x="1779509" y="446808"/>
                  </a:lnTo>
                  <a:lnTo>
                    <a:pt x="1771120" y="451118"/>
                  </a:lnTo>
                  <a:lnTo>
                    <a:pt x="1763184" y="455882"/>
                  </a:lnTo>
                  <a:lnTo>
                    <a:pt x="1755248" y="461099"/>
                  </a:lnTo>
                  <a:lnTo>
                    <a:pt x="1747539" y="466089"/>
                  </a:lnTo>
                  <a:lnTo>
                    <a:pt x="1739603" y="471306"/>
                  </a:lnTo>
                  <a:lnTo>
                    <a:pt x="1732121" y="476750"/>
                  </a:lnTo>
                  <a:lnTo>
                    <a:pt x="1724638" y="482421"/>
                  </a:lnTo>
                  <a:lnTo>
                    <a:pt x="1717383" y="488319"/>
                  </a:lnTo>
                  <a:lnTo>
                    <a:pt x="1710354" y="493989"/>
                  </a:lnTo>
                  <a:lnTo>
                    <a:pt x="1703325" y="500341"/>
                  </a:lnTo>
                  <a:lnTo>
                    <a:pt x="1696522" y="506692"/>
                  </a:lnTo>
                  <a:lnTo>
                    <a:pt x="1689720" y="513270"/>
                  </a:lnTo>
                  <a:lnTo>
                    <a:pt x="1683145" y="519848"/>
                  </a:lnTo>
                  <a:lnTo>
                    <a:pt x="1676796" y="526653"/>
                  </a:lnTo>
                  <a:lnTo>
                    <a:pt x="1670447" y="533685"/>
                  </a:lnTo>
                  <a:lnTo>
                    <a:pt x="1664325" y="540944"/>
                  </a:lnTo>
                  <a:lnTo>
                    <a:pt x="1658430" y="548429"/>
                  </a:lnTo>
                  <a:lnTo>
                    <a:pt x="1652762" y="555688"/>
                  </a:lnTo>
                  <a:lnTo>
                    <a:pt x="1647093" y="563173"/>
                  </a:lnTo>
                  <a:lnTo>
                    <a:pt x="1641651" y="571112"/>
                  </a:lnTo>
                  <a:lnTo>
                    <a:pt x="1636436" y="578825"/>
                  </a:lnTo>
                  <a:lnTo>
                    <a:pt x="1631448" y="586991"/>
                  </a:lnTo>
                  <a:lnTo>
                    <a:pt x="1626686" y="594930"/>
                  </a:lnTo>
                  <a:lnTo>
                    <a:pt x="1621698" y="603322"/>
                  </a:lnTo>
                  <a:lnTo>
                    <a:pt x="1617163" y="611715"/>
                  </a:lnTo>
                  <a:lnTo>
                    <a:pt x="1613082" y="620335"/>
                  </a:lnTo>
                  <a:lnTo>
                    <a:pt x="1609001" y="628954"/>
                  </a:lnTo>
                  <a:lnTo>
                    <a:pt x="1604919" y="637801"/>
                  </a:lnTo>
                  <a:lnTo>
                    <a:pt x="1601292" y="646647"/>
                  </a:lnTo>
                  <a:lnTo>
                    <a:pt x="1597890" y="655721"/>
                  </a:lnTo>
                  <a:lnTo>
                    <a:pt x="1594263" y="664794"/>
                  </a:lnTo>
                  <a:lnTo>
                    <a:pt x="1591315" y="673867"/>
                  </a:lnTo>
                  <a:lnTo>
                    <a:pt x="1588594" y="683167"/>
                  </a:lnTo>
                  <a:lnTo>
                    <a:pt x="1585647" y="692694"/>
                  </a:lnTo>
                  <a:lnTo>
                    <a:pt x="1583152" y="701994"/>
                  </a:lnTo>
                  <a:lnTo>
                    <a:pt x="1580885" y="711748"/>
                  </a:lnTo>
                  <a:lnTo>
                    <a:pt x="1578844" y="721502"/>
                  </a:lnTo>
                  <a:lnTo>
                    <a:pt x="1577257" y="731029"/>
                  </a:lnTo>
                  <a:lnTo>
                    <a:pt x="1575670" y="741010"/>
                  </a:lnTo>
                  <a:lnTo>
                    <a:pt x="1574310" y="750990"/>
                  </a:lnTo>
                  <a:lnTo>
                    <a:pt x="1573176" y="760971"/>
                  </a:lnTo>
                  <a:lnTo>
                    <a:pt x="1572269" y="770951"/>
                  </a:lnTo>
                  <a:lnTo>
                    <a:pt x="1571815" y="781386"/>
                  </a:lnTo>
                  <a:lnTo>
                    <a:pt x="1571362" y="791366"/>
                  </a:lnTo>
                  <a:lnTo>
                    <a:pt x="1571362" y="801801"/>
                  </a:lnTo>
                  <a:lnTo>
                    <a:pt x="1571362" y="812235"/>
                  </a:lnTo>
                  <a:lnTo>
                    <a:pt x="1571815" y="822215"/>
                  </a:lnTo>
                  <a:lnTo>
                    <a:pt x="1572269" y="832423"/>
                  </a:lnTo>
                  <a:lnTo>
                    <a:pt x="1573176" y="842403"/>
                  </a:lnTo>
                  <a:lnTo>
                    <a:pt x="1574310" y="852611"/>
                  </a:lnTo>
                  <a:lnTo>
                    <a:pt x="1575670" y="862365"/>
                  </a:lnTo>
                  <a:lnTo>
                    <a:pt x="1577257" y="872118"/>
                  </a:lnTo>
                  <a:lnTo>
                    <a:pt x="1578844" y="882099"/>
                  </a:lnTo>
                  <a:lnTo>
                    <a:pt x="1580885" y="891853"/>
                  </a:lnTo>
                  <a:lnTo>
                    <a:pt x="1583152" y="901607"/>
                  </a:lnTo>
                  <a:lnTo>
                    <a:pt x="1585647" y="910907"/>
                  </a:lnTo>
                  <a:lnTo>
                    <a:pt x="1588594" y="920207"/>
                  </a:lnTo>
                  <a:lnTo>
                    <a:pt x="1591315" y="929507"/>
                  </a:lnTo>
                  <a:lnTo>
                    <a:pt x="1594263" y="938807"/>
                  </a:lnTo>
                  <a:lnTo>
                    <a:pt x="1597890" y="947880"/>
                  </a:lnTo>
                  <a:lnTo>
                    <a:pt x="1601292" y="956954"/>
                  </a:lnTo>
                  <a:lnTo>
                    <a:pt x="1604919" y="965800"/>
                  </a:lnTo>
                  <a:lnTo>
                    <a:pt x="1609001" y="974420"/>
                  </a:lnTo>
                  <a:lnTo>
                    <a:pt x="1613082" y="983266"/>
                  </a:lnTo>
                  <a:lnTo>
                    <a:pt x="1617163" y="991886"/>
                  </a:lnTo>
                  <a:lnTo>
                    <a:pt x="1621698" y="1000279"/>
                  </a:lnTo>
                  <a:lnTo>
                    <a:pt x="1626686" y="1008444"/>
                  </a:lnTo>
                  <a:lnTo>
                    <a:pt x="1631448" y="1016610"/>
                  </a:lnTo>
                  <a:lnTo>
                    <a:pt x="1636436" y="1024776"/>
                  </a:lnTo>
                  <a:lnTo>
                    <a:pt x="1641651" y="1032489"/>
                  </a:lnTo>
                  <a:lnTo>
                    <a:pt x="1647093" y="1040428"/>
                  </a:lnTo>
                  <a:lnTo>
                    <a:pt x="1652762" y="1047913"/>
                  </a:lnTo>
                  <a:lnTo>
                    <a:pt x="1658430" y="1055172"/>
                  </a:lnTo>
                  <a:lnTo>
                    <a:pt x="1664325" y="1062657"/>
                  </a:lnTo>
                  <a:lnTo>
                    <a:pt x="1670447" y="1069916"/>
                  </a:lnTo>
                  <a:lnTo>
                    <a:pt x="1676796" y="1076721"/>
                  </a:lnTo>
                  <a:lnTo>
                    <a:pt x="1683145" y="1083526"/>
                  </a:lnTo>
                  <a:lnTo>
                    <a:pt x="1689720" y="1090331"/>
                  </a:lnTo>
                  <a:lnTo>
                    <a:pt x="1696522" y="1096909"/>
                  </a:lnTo>
                  <a:lnTo>
                    <a:pt x="1703325" y="1103260"/>
                  </a:lnTo>
                  <a:lnTo>
                    <a:pt x="1710354" y="1109158"/>
                  </a:lnTo>
                  <a:lnTo>
                    <a:pt x="1717383" y="1115282"/>
                  </a:lnTo>
                  <a:lnTo>
                    <a:pt x="1724638" y="1121180"/>
                  </a:lnTo>
                  <a:lnTo>
                    <a:pt x="1732121" y="1126851"/>
                  </a:lnTo>
                  <a:lnTo>
                    <a:pt x="1739603" y="1132295"/>
                  </a:lnTo>
                  <a:lnTo>
                    <a:pt x="1747539" y="1137512"/>
                  </a:lnTo>
                  <a:lnTo>
                    <a:pt x="1755248" y="1142502"/>
                  </a:lnTo>
                  <a:lnTo>
                    <a:pt x="1763184" y="1147719"/>
                  </a:lnTo>
                  <a:lnTo>
                    <a:pt x="1771120" y="1152256"/>
                  </a:lnTo>
                  <a:lnTo>
                    <a:pt x="1779509" y="1156793"/>
                  </a:lnTo>
                  <a:lnTo>
                    <a:pt x="1787899" y="1161102"/>
                  </a:lnTo>
                  <a:lnTo>
                    <a:pt x="1796061" y="1164959"/>
                  </a:lnTo>
                  <a:lnTo>
                    <a:pt x="1804677" y="1169042"/>
                  </a:lnTo>
                  <a:lnTo>
                    <a:pt x="1813294" y="1172671"/>
                  </a:lnTo>
                  <a:lnTo>
                    <a:pt x="1821910" y="1176073"/>
                  </a:lnTo>
                  <a:lnTo>
                    <a:pt x="1830753" y="1179476"/>
                  </a:lnTo>
                  <a:lnTo>
                    <a:pt x="1839822" y="1182425"/>
                  </a:lnTo>
                  <a:lnTo>
                    <a:pt x="1848892" y="1185147"/>
                  </a:lnTo>
                  <a:lnTo>
                    <a:pt x="1857961" y="1187869"/>
                  </a:lnTo>
                  <a:lnTo>
                    <a:pt x="1867031" y="1190364"/>
                  </a:lnTo>
                  <a:lnTo>
                    <a:pt x="1876327" y="1192405"/>
                  </a:lnTo>
                  <a:lnTo>
                    <a:pt x="1885624" y="1193993"/>
                  </a:lnTo>
                  <a:lnTo>
                    <a:pt x="1895374" y="1195808"/>
                  </a:lnTo>
                  <a:lnTo>
                    <a:pt x="1904670" y="1197169"/>
                  </a:lnTo>
                  <a:lnTo>
                    <a:pt x="1914193" y="1198303"/>
                  </a:lnTo>
                  <a:lnTo>
                    <a:pt x="1923943" y="1199210"/>
                  </a:lnTo>
                  <a:lnTo>
                    <a:pt x="1933693" y="1199891"/>
                  </a:lnTo>
                  <a:lnTo>
                    <a:pt x="1943442" y="1200118"/>
                  </a:lnTo>
                  <a:lnTo>
                    <a:pt x="1953192" y="1200344"/>
                  </a:lnTo>
                  <a:lnTo>
                    <a:pt x="1963169" y="1200118"/>
                  </a:lnTo>
                  <a:lnTo>
                    <a:pt x="1972919" y="1199891"/>
                  </a:lnTo>
                  <a:lnTo>
                    <a:pt x="1982895" y="1199210"/>
                  </a:lnTo>
                  <a:lnTo>
                    <a:pt x="1992418" y="1198303"/>
                  </a:lnTo>
                  <a:lnTo>
                    <a:pt x="2001941" y="1197169"/>
                  </a:lnTo>
                  <a:lnTo>
                    <a:pt x="2011691" y="1195808"/>
                  </a:lnTo>
                  <a:lnTo>
                    <a:pt x="2020988" y="1193993"/>
                  </a:lnTo>
                  <a:lnTo>
                    <a:pt x="2030284" y="1192405"/>
                  </a:lnTo>
                  <a:lnTo>
                    <a:pt x="2039580" y="1190364"/>
                  </a:lnTo>
                  <a:lnTo>
                    <a:pt x="2048877" y="1187869"/>
                  </a:lnTo>
                  <a:lnTo>
                    <a:pt x="2057946" y="1185147"/>
                  </a:lnTo>
                  <a:lnTo>
                    <a:pt x="2067016" y="1182425"/>
                  </a:lnTo>
                  <a:lnTo>
                    <a:pt x="2075859" y="1179476"/>
                  </a:lnTo>
                  <a:lnTo>
                    <a:pt x="2084702" y="1176073"/>
                  </a:lnTo>
                  <a:lnTo>
                    <a:pt x="2093544" y="1172671"/>
                  </a:lnTo>
                  <a:lnTo>
                    <a:pt x="2102160" y="1169042"/>
                  </a:lnTo>
                  <a:lnTo>
                    <a:pt x="2110777" y="1164959"/>
                  </a:lnTo>
                  <a:lnTo>
                    <a:pt x="2119166" y="1161102"/>
                  </a:lnTo>
                  <a:lnTo>
                    <a:pt x="2127329" y="1156793"/>
                  </a:lnTo>
                  <a:lnTo>
                    <a:pt x="2135491" y="1152256"/>
                  </a:lnTo>
                  <a:lnTo>
                    <a:pt x="2143427" y="1147719"/>
                  </a:lnTo>
                  <a:lnTo>
                    <a:pt x="2151590" y="1142502"/>
                  </a:lnTo>
                  <a:lnTo>
                    <a:pt x="2159526" y="1137512"/>
                  </a:lnTo>
                  <a:lnTo>
                    <a:pt x="2167008" y="1132295"/>
                  </a:lnTo>
                  <a:lnTo>
                    <a:pt x="2174491" y="1126851"/>
                  </a:lnTo>
                  <a:lnTo>
                    <a:pt x="2182200" y="1121180"/>
                  </a:lnTo>
                  <a:lnTo>
                    <a:pt x="2189229" y="1115282"/>
                  </a:lnTo>
                  <a:lnTo>
                    <a:pt x="2196484" y="1109158"/>
                  </a:lnTo>
                  <a:lnTo>
                    <a:pt x="2203513" y="1103260"/>
                  </a:lnTo>
                  <a:lnTo>
                    <a:pt x="2210316" y="1096909"/>
                  </a:lnTo>
                  <a:lnTo>
                    <a:pt x="2216891" y="1090331"/>
                  </a:lnTo>
                  <a:lnTo>
                    <a:pt x="2223466" y="1083526"/>
                  </a:lnTo>
                  <a:lnTo>
                    <a:pt x="2230042" y="1076721"/>
                  </a:lnTo>
                  <a:lnTo>
                    <a:pt x="2236391" y="1069916"/>
                  </a:lnTo>
                  <a:lnTo>
                    <a:pt x="2242513" y="1062657"/>
                  </a:lnTo>
                  <a:lnTo>
                    <a:pt x="2248181" y="1055172"/>
                  </a:lnTo>
                  <a:lnTo>
                    <a:pt x="2254076" y="1047913"/>
                  </a:lnTo>
                  <a:lnTo>
                    <a:pt x="2259518" y="1040428"/>
                  </a:lnTo>
                  <a:lnTo>
                    <a:pt x="2265187" y="1032489"/>
                  </a:lnTo>
                  <a:lnTo>
                    <a:pt x="2270175" y="1024776"/>
                  </a:lnTo>
                  <a:lnTo>
                    <a:pt x="2275163" y="1016610"/>
                  </a:lnTo>
                  <a:lnTo>
                    <a:pt x="2280152" y="1008444"/>
                  </a:lnTo>
                  <a:lnTo>
                    <a:pt x="2284913" y="1000279"/>
                  </a:lnTo>
                  <a:lnTo>
                    <a:pt x="2289448" y="991886"/>
                  </a:lnTo>
                  <a:lnTo>
                    <a:pt x="2293529" y="983266"/>
                  </a:lnTo>
                  <a:lnTo>
                    <a:pt x="2297837" y="974420"/>
                  </a:lnTo>
                  <a:lnTo>
                    <a:pt x="2301692" y="965800"/>
                  </a:lnTo>
                  <a:lnTo>
                    <a:pt x="2305546" y="956954"/>
                  </a:lnTo>
                  <a:lnTo>
                    <a:pt x="2308948" y="947880"/>
                  </a:lnTo>
                  <a:lnTo>
                    <a:pt x="2312349" y="938807"/>
                  </a:lnTo>
                  <a:lnTo>
                    <a:pt x="2315296" y="929507"/>
                  </a:lnTo>
                  <a:lnTo>
                    <a:pt x="2318471" y="920207"/>
                  </a:lnTo>
                  <a:lnTo>
                    <a:pt x="2321192" y="910907"/>
                  </a:lnTo>
                  <a:lnTo>
                    <a:pt x="2323459" y="901607"/>
                  </a:lnTo>
                  <a:lnTo>
                    <a:pt x="2325726" y="891853"/>
                  </a:lnTo>
                  <a:lnTo>
                    <a:pt x="2327767" y="882099"/>
                  </a:lnTo>
                  <a:lnTo>
                    <a:pt x="2329354" y="872118"/>
                  </a:lnTo>
                  <a:lnTo>
                    <a:pt x="2331168" y="862365"/>
                  </a:lnTo>
                  <a:lnTo>
                    <a:pt x="2332528" y="852611"/>
                  </a:lnTo>
                  <a:lnTo>
                    <a:pt x="2333435" y="842403"/>
                  </a:lnTo>
                  <a:lnTo>
                    <a:pt x="2334569" y="832423"/>
                  </a:lnTo>
                  <a:lnTo>
                    <a:pt x="2335023" y="822215"/>
                  </a:lnTo>
                  <a:lnTo>
                    <a:pt x="2335476" y="812235"/>
                  </a:lnTo>
                  <a:lnTo>
                    <a:pt x="2335476" y="801801"/>
                  </a:lnTo>
                  <a:lnTo>
                    <a:pt x="2335476" y="791366"/>
                  </a:lnTo>
                  <a:lnTo>
                    <a:pt x="2335023" y="781386"/>
                  </a:lnTo>
                  <a:lnTo>
                    <a:pt x="2334569" y="770951"/>
                  </a:lnTo>
                  <a:lnTo>
                    <a:pt x="2333435" y="760971"/>
                  </a:lnTo>
                  <a:lnTo>
                    <a:pt x="2332528" y="750990"/>
                  </a:lnTo>
                  <a:lnTo>
                    <a:pt x="2331168" y="741010"/>
                  </a:lnTo>
                  <a:lnTo>
                    <a:pt x="2329354" y="731029"/>
                  </a:lnTo>
                  <a:lnTo>
                    <a:pt x="2327767" y="721502"/>
                  </a:lnTo>
                  <a:lnTo>
                    <a:pt x="2325726" y="711748"/>
                  </a:lnTo>
                  <a:lnTo>
                    <a:pt x="2323459" y="701994"/>
                  </a:lnTo>
                  <a:lnTo>
                    <a:pt x="2321192" y="692694"/>
                  </a:lnTo>
                  <a:lnTo>
                    <a:pt x="2318471" y="683167"/>
                  </a:lnTo>
                  <a:lnTo>
                    <a:pt x="2315296" y="673867"/>
                  </a:lnTo>
                  <a:lnTo>
                    <a:pt x="2312349" y="664794"/>
                  </a:lnTo>
                  <a:lnTo>
                    <a:pt x="2308948" y="655721"/>
                  </a:lnTo>
                  <a:lnTo>
                    <a:pt x="2305546" y="646647"/>
                  </a:lnTo>
                  <a:lnTo>
                    <a:pt x="2301692" y="637801"/>
                  </a:lnTo>
                  <a:lnTo>
                    <a:pt x="2297837" y="628954"/>
                  </a:lnTo>
                  <a:lnTo>
                    <a:pt x="2293529" y="620335"/>
                  </a:lnTo>
                  <a:lnTo>
                    <a:pt x="2289448" y="611715"/>
                  </a:lnTo>
                  <a:lnTo>
                    <a:pt x="2284913" y="603322"/>
                  </a:lnTo>
                  <a:lnTo>
                    <a:pt x="2280152" y="594930"/>
                  </a:lnTo>
                  <a:lnTo>
                    <a:pt x="2275163" y="586991"/>
                  </a:lnTo>
                  <a:lnTo>
                    <a:pt x="2270175" y="578825"/>
                  </a:lnTo>
                  <a:lnTo>
                    <a:pt x="2265187" y="571112"/>
                  </a:lnTo>
                  <a:lnTo>
                    <a:pt x="2259518" y="563173"/>
                  </a:lnTo>
                  <a:lnTo>
                    <a:pt x="2254076" y="555688"/>
                  </a:lnTo>
                  <a:lnTo>
                    <a:pt x="2248181" y="548429"/>
                  </a:lnTo>
                  <a:lnTo>
                    <a:pt x="2242513" y="540944"/>
                  </a:lnTo>
                  <a:lnTo>
                    <a:pt x="2236391" y="533685"/>
                  </a:lnTo>
                  <a:lnTo>
                    <a:pt x="2230042" y="526653"/>
                  </a:lnTo>
                  <a:lnTo>
                    <a:pt x="2223466" y="519848"/>
                  </a:lnTo>
                  <a:lnTo>
                    <a:pt x="2216891" y="513270"/>
                  </a:lnTo>
                  <a:lnTo>
                    <a:pt x="2210316" y="506692"/>
                  </a:lnTo>
                  <a:lnTo>
                    <a:pt x="2203513" y="500341"/>
                  </a:lnTo>
                  <a:lnTo>
                    <a:pt x="2196484" y="493989"/>
                  </a:lnTo>
                  <a:lnTo>
                    <a:pt x="2189229" y="488319"/>
                  </a:lnTo>
                  <a:lnTo>
                    <a:pt x="2182200" y="482421"/>
                  </a:lnTo>
                  <a:lnTo>
                    <a:pt x="2174491" y="476750"/>
                  </a:lnTo>
                  <a:lnTo>
                    <a:pt x="2167008" y="471306"/>
                  </a:lnTo>
                  <a:lnTo>
                    <a:pt x="2159526" y="466089"/>
                  </a:lnTo>
                  <a:lnTo>
                    <a:pt x="2151590" y="461099"/>
                  </a:lnTo>
                  <a:lnTo>
                    <a:pt x="2143427" y="455882"/>
                  </a:lnTo>
                  <a:lnTo>
                    <a:pt x="2135491" y="451118"/>
                  </a:lnTo>
                  <a:lnTo>
                    <a:pt x="2127329" y="446808"/>
                  </a:lnTo>
                  <a:lnTo>
                    <a:pt x="2119166" y="442499"/>
                  </a:lnTo>
                  <a:lnTo>
                    <a:pt x="2110777" y="438189"/>
                  </a:lnTo>
                  <a:lnTo>
                    <a:pt x="2102160" y="434559"/>
                  </a:lnTo>
                  <a:lnTo>
                    <a:pt x="2093544" y="430703"/>
                  </a:lnTo>
                  <a:lnTo>
                    <a:pt x="2084702" y="427528"/>
                  </a:lnTo>
                  <a:lnTo>
                    <a:pt x="2075859" y="424125"/>
                  </a:lnTo>
                  <a:lnTo>
                    <a:pt x="2067016" y="421176"/>
                  </a:lnTo>
                  <a:lnTo>
                    <a:pt x="2057946" y="418228"/>
                  </a:lnTo>
                  <a:lnTo>
                    <a:pt x="2048877" y="415732"/>
                  </a:lnTo>
                  <a:lnTo>
                    <a:pt x="2039580" y="413237"/>
                  </a:lnTo>
                  <a:lnTo>
                    <a:pt x="2030284" y="411196"/>
                  </a:lnTo>
                  <a:lnTo>
                    <a:pt x="2020988" y="409608"/>
                  </a:lnTo>
                  <a:lnTo>
                    <a:pt x="2011691" y="407793"/>
                  </a:lnTo>
                  <a:lnTo>
                    <a:pt x="2001941" y="406432"/>
                  </a:lnTo>
                  <a:lnTo>
                    <a:pt x="1992418" y="405298"/>
                  </a:lnTo>
                  <a:lnTo>
                    <a:pt x="1982895" y="404391"/>
                  </a:lnTo>
                  <a:lnTo>
                    <a:pt x="1972919" y="403710"/>
                  </a:lnTo>
                  <a:lnTo>
                    <a:pt x="1963169" y="403257"/>
                  </a:lnTo>
                  <a:lnTo>
                    <a:pt x="1953192" y="403257"/>
                  </a:lnTo>
                  <a:lnTo>
                    <a:pt x="1943442" y="403257"/>
                  </a:lnTo>
                  <a:close/>
                  <a:moveTo>
                    <a:pt x="770731" y="322262"/>
                  </a:moveTo>
                  <a:lnTo>
                    <a:pt x="779116" y="322488"/>
                  </a:lnTo>
                  <a:lnTo>
                    <a:pt x="787501" y="323394"/>
                  </a:lnTo>
                  <a:lnTo>
                    <a:pt x="795433" y="324526"/>
                  </a:lnTo>
                  <a:lnTo>
                    <a:pt x="803592" y="326110"/>
                  </a:lnTo>
                  <a:lnTo>
                    <a:pt x="811297" y="328374"/>
                  </a:lnTo>
                  <a:lnTo>
                    <a:pt x="819229" y="330864"/>
                  </a:lnTo>
                  <a:lnTo>
                    <a:pt x="826708" y="333581"/>
                  </a:lnTo>
                  <a:lnTo>
                    <a:pt x="833960" y="336976"/>
                  </a:lnTo>
                  <a:lnTo>
                    <a:pt x="841439" y="340598"/>
                  </a:lnTo>
                  <a:lnTo>
                    <a:pt x="848464" y="344899"/>
                  </a:lnTo>
                  <a:lnTo>
                    <a:pt x="855263" y="349427"/>
                  </a:lnTo>
                  <a:lnTo>
                    <a:pt x="861836" y="354407"/>
                  </a:lnTo>
                  <a:lnTo>
                    <a:pt x="868181" y="359387"/>
                  </a:lnTo>
                  <a:lnTo>
                    <a:pt x="874300" y="364820"/>
                  </a:lnTo>
                  <a:lnTo>
                    <a:pt x="880192" y="370932"/>
                  </a:lnTo>
                  <a:lnTo>
                    <a:pt x="885631" y="377044"/>
                  </a:lnTo>
                  <a:lnTo>
                    <a:pt x="891297" y="383609"/>
                  </a:lnTo>
                  <a:lnTo>
                    <a:pt x="896283" y="390400"/>
                  </a:lnTo>
                  <a:lnTo>
                    <a:pt x="901042" y="397418"/>
                  </a:lnTo>
                  <a:lnTo>
                    <a:pt x="905575" y="404662"/>
                  </a:lnTo>
                  <a:lnTo>
                    <a:pt x="909881" y="412359"/>
                  </a:lnTo>
                  <a:lnTo>
                    <a:pt x="913733" y="420055"/>
                  </a:lnTo>
                  <a:lnTo>
                    <a:pt x="917586" y="428205"/>
                  </a:lnTo>
                  <a:lnTo>
                    <a:pt x="920759" y="436354"/>
                  </a:lnTo>
                  <a:lnTo>
                    <a:pt x="923478" y="444730"/>
                  </a:lnTo>
                  <a:lnTo>
                    <a:pt x="926198" y="453558"/>
                  </a:lnTo>
                  <a:lnTo>
                    <a:pt x="928464" y="462387"/>
                  </a:lnTo>
                  <a:lnTo>
                    <a:pt x="930051" y="471442"/>
                  </a:lnTo>
                  <a:lnTo>
                    <a:pt x="931637" y="480497"/>
                  </a:lnTo>
                  <a:lnTo>
                    <a:pt x="931739" y="481540"/>
                  </a:lnTo>
                  <a:lnTo>
                    <a:pt x="931911" y="481468"/>
                  </a:lnTo>
                  <a:lnTo>
                    <a:pt x="933450" y="481012"/>
                  </a:lnTo>
                  <a:lnTo>
                    <a:pt x="934768" y="481468"/>
                  </a:lnTo>
                  <a:lnTo>
                    <a:pt x="936307" y="481925"/>
                  </a:lnTo>
                  <a:lnTo>
                    <a:pt x="937846" y="482837"/>
                  </a:lnTo>
                  <a:lnTo>
                    <a:pt x="938945" y="484206"/>
                  </a:lnTo>
                  <a:lnTo>
                    <a:pt x="940264" y="485576"/>
                  </a:lnTo>
                  <a:lnTo>
                    <a:pt x="941363" y="487401"/>
                  </a:lnTo>
                  <a:lnTo>
                    <a:pt x="942681" y="489683"/>
                  </a:lnTo>
                  <a:lnTo>
                    <a:pt x="943780" y="491964"/>
                  </a:lnTo>
                  <a:lnTo>
                    <a:pt x="944660" y="494931"/>
                  </a:lnTo>
                  <a:lnTo>
                    <a:pt x="945319" y="497669"/>
                  </a:lnTo>
                  <a:lnTo>
                    <a:pt x="946198" y="500635"/>
                  </a:lnTo>
                  <a:lnTo>
                    <a:pt x="946638" y="504058"/>
                  </a:lnTo>
                  <a:lnTo>
                    <a:pt x="947078" y="507252"/>
                  </a:lnTo>
                  <a:lnTo>
                    <a:pt x="947517" y="510903"/>
                  </a:lnTo>
                  <a:lnTo>
                    <a:pt x="947737" y="514554"/>
                  </a:lnTo>
                  <a:lnTo>
                    <a:pt x="947737" y="518433"/>
                  </a:lnTo>
                  <a:lnTo>
                    <a:pt x="947737" y="522312"/>
                  </a:lnTo>
                  <a:lnTo>
                    <a:pt x="947517" y="525734"/>
                  </a:lnTo>
                  <a:lnTo>
                    <a:pt x="947078" y="529385"/>
                  </a:lnTo>
                  <a:lnTo>
                    <a:pt x="946638" y="532808"/>
                  </a:lnTo>
                  <a:lnTo>
                    <a:pt x="946198" y="536230"/>
                  </a:lnTo>
                  <a:lnTo>
                    <a:pt x="945319" y="539196"/>
                  </a:lnTo>
                  <a:lnTo>
                    <a:pt x="944660" y="542163"/>
                  </a:lnTo>
                  <a:lnTo>
                    <a:pt x="943780" y="544673"/>
                  </a:lnTo>
                  <a:lnTo>
                    <a:pt x="942681" y="547183"/>
                  </a:lnTo>
                  <a:lnTo>
                    <a:pt x="941363" y="549236"/>
                  </a:lnTo>
                  <a:lnTo>
                    <a:pt x="940264" y="551290"/>
                  </a:lnTo>
                  <a:lnTo>
                    <a:pt x="938945" y="552659"/>
                  </a:lnTo>
                  <a:lnTo>
                    <a:pt x="937846" y="554028"/>
                  </a:lnTo>
                  <a:lnTo>
                    <a:pt x="936307" y="554712"/>
                  </a:lnTo>
                  <a:lnTo>
                    <a:pt x="934768" y="555169"/>
                  </a:lnTo>
                  <a:lnTo>
                    <a:pt x="933450" y="555625"/>
                  </a:lnTo>
                  <a:lnTo>
                    <a:pt x="931911" y="555169"/>
                  </a:lnTo>
                  <a:lnTo>
                    <a:pt x="930812" y="554712"/>
                  </a:lnTo>
                  <a:lnTo>
                    <a:pt x="929273" y="554028"/>
                  </a:lnTo>
                  <a:lnTo>
                    <a:pt x="928830" y="553567"/>
                  </a:lnTo>
                  <a:lnTo>
                    <a:pt x="928464" y="555653"/>
                  </a:lnTo>
                  <a:lnTo>
                    <a:pt x="926198" y="564481"/>
                  </a:lnTo>
                  <a:lnTo>
                    <a:pt x="923478" y="573084"/>
                  </a:lnTo>
                  <a:lnTo>
                    <a:pt x="920759" y="581459"/>
                  </a:lnTo>
                  <a:lnTo>
                    <a:pt x="917586" y="589835"/>
                  </a:lnTo>
                  <a:lnTo>
                    <a:pt x="913733" y="597985"/>
                  </a:lnTo>
                  <a:lnTo>
                    <a:pt x="909881" y="605681"/>
                  </a:lnTo>
                  <a:lnTo>
                    <a:pt x="905575" y="613378"/>
                  </a:lnTo>
                  <a:lnTo>
                    <a:pt x="901042" y="620622"/>
                  </a:lnTo>
                  <a:lnTo>
                    <a:pt x="896283" y="627639"/>
                  </a:lnTo>
                  <a:lnTo>
                    <a:pt x="891297" y="634431"/>
                  </a:lnTo>
                  <a:lnTo>
                    <a:pt x="885631" y="640769"/>
                  </a:lnTo>
                  <a:lnTo>
                    <a:pt x="880192" y="647108"/>
                  </a:lnTo>
                  <a:lnTo>
                    <a:pt x="874300" y="652767"/>
                  </a:lnTo>
                  <a:lnTo>
                    <a:pt x="868181" y="658426"/>
                  </a:lnTo>
                  <a:lnTo>
                    <a:pt x="861836" y="663633"/>
                  </a:lnTo>
                  <a:lnTo>
                    <a:pt x="855263" y="668387"/>
                  </a:lnTo>
                  <a:lnTo>
                    <a:pt x="848464" y="672914"/>
                  </a:lnTo>
                  <a:lnTo>
                    <a:pt x="841439" y="676989"/>
                  </a:lnTo>
                  <a:lnTo>
                    <a:pt x="833960" y="680837"/>
                  </a:lnTo>
                  <a:lnTo>
                    <a:pt x="826708" y="684006"/>
                  </a:lnTo>
                  <a:lnTo>
                    <a:pt x="819229" y="687176"/>
                  </a:lnTo>
                  <a:lnTo>
                    <a:pt x="811297" y="689666"/>
                  </a:lnTo>
                  <a:lnTo>
                    <a:pt x="803592" y="691703"/>
                  </a:lnTo>
                  <a:lnTo>
                    <a:pt x="795433" y="693514"/>
                  </a:lnTo>
                  <a:lnTo>
                    <a:pt x="787501" y="694646"/>
                  </a:lnTo>
                  <a:lnTo>
                    <a:pt x="779116" y="695099"/>
                  </a:lnTo>
                  <a:lnTo>
                    <a:pt x="770731" y="695325"/>
                  </a:lnTo>
                  <a:lnTo>
                    <a:pt x="762346" y="695099"/>
                  </a:lnTo>
                  <a:lnTo>
                    <a:pt x="754187" y="694646"/>
                  </a:lnTo>
                  <a:lnTo>
                    <a:pt x="746029" y="693514"/>
                  </a:lnTo>
                  <a:lnTo>
                    <a:pt x="737870" y="691703"/>
                  </a:lnTo>
                  <a:lnTo>
                    <a:pt x="730165" y="689666"/>
                  </a:lnTo>
                  <a:lnTo>
                    <a:pt x="722233" y="687176"/>
                  </a:lnTo>
                  <a:lnTo>
                    <a:pt x="714754" y="684006"/>
                  </a:lnTo>
                  <a:lnTo>
                    <a:pt x="707502" y="680837"/>
                  </a:lnTo>
                  <a:lnTo>
                    <a:pt x="700250" y="676989"/>
                  </a:lnTo>
                  <a:lnTo>
                    <a:pt x="693451" y="672914"/>
                  </a:lnTo>
                  <a:lnTo>
                    <a:pt x="686425" y="668387"/>
                  </a:lnTo>
                  <a:lnTo>
                    <a:pt x="679626" y="663633"/>
                  </a:lnTo>
                  <a:lnTo>
                    <a:pt x="673508" y="658426"/>
                  </a:lnTo>
                  <a:lnTo>
                    <a:pt x="667389" y="652767"/>
                  </a:lnTo>
                  <a:lnTo>
                    <a:pt x="661270" y="647108"/>
                  </a:lnTo>
                  <a:lnTo>
                    <a:pt x="655831" y="640769"/>
                  </a:lnTo>
                  <a:lnTo>
                    <a:pt x="650165" y="634431"/>
                  </a:lnTo>
                  <a:lnTo>
                    <a:pt x="645179" y="627639"/>
                  </a:lnTo>
                  <a:lnTo>
                    <a:pt x="640420" y="620622"/>
                  </a:lnTo>
                  <a:lnTo>
                    <a:pt x="635887" y="613378"/>
                  </a:lnTo>
                  <a:lnTo>
                    <a:pt x="631581" y="605681"/>
                  </a:lnTo>
                  <a:lnTo>
                    <a:pt x="627729" y="597985"/>
                  </a:lnTo>
                  <a:lnTo>
                    <a:pt x="624103" y="589835"/>
                  </a:lnTo>
                  <a:lnTo>
                    <a:pt x="620930" y="581459"/>
                  </a:lnTo>
                  <a:lnTo>
                    <a:pt x="617984" y="573084"/>
                  </a:lnTo>
                  <a:lnTo>
                    <a:pt x="615491" y="564481"/>
                  </a:lnTo>
                  <a:lnTo>
                    <a:pt x="613224" y="555653"/>
                  </a:lnTo>
                  <a:lnTo>
                    <a:pt x="612715" y="553111"/>
                  </a:lnTo>
                  <a:lnTo>
                    <a:pt x="611627" y="554028"/>
                  </a:lnTo>
                  <a:lnTo>
                    <a:pt x="610467" y="554712"/>
                  </a:lnTo>
                  <a:lnTo>
                    <a:pt x="608843" y="555169"/>
                  </a:lnTo>
                  <a:lnTo>
                    <a:pt x="607218" y="555625"/>
                  </a:lnTo>
                  <a:lnTo>
                    <a:pt x="605826" y="555169"/>
                  </a:lnTo>
                  <a:lnTo>
                    <a:pt x="604202" y="554712"/>
                  </a:lnTo>
                  <a:lnTo>
                    <a:pt x="602578" y="554028"/>
                  </a:lnTo>
                  <a:lnTo>
                    <a:pt x="601418" y="552659"/>
                  </a:lnTo>
                  <a:lnTo>
                    <a:pt x="600026" y="551290"/>
                  </a:lnTo>
                  <a:lnTo>
                    <a:pt x="598866" y="549236"/>
                  </a:lnTo>
                  <a:lnTo>
                    <a:pt x="597706" y="547183"/>
                  </a:lnTo>
                  <a:lnTo>
                    <a:pt x="596545" y="544673"/>
                  </a:lnTo>
                  <a:lnTo>
                    <a:pt x="595617" y="542163"/>
                  </a:lnTo>
                  <a:lnTo>
                    <a:pt x="594689" y="539196"/>
                  </a:lnTo>
                  <a:lnTo>
                    <a:pt x="593993" y="536230"/>
                  </a:lnTo>
                  <a:lnTo>
                    <a:pt x="593297" y="532808"/>
                  </a:lnTo>
                  <a:lnTo>
                    <a:pt x="592833" y="529385"/>
                  </a:lnTo>
                  <a:lnTo>
                    <a:pt x="592369" y="525734"/>
                  </a:lnTo>
                  <a:lnTo>
                    <a:pt x="592369" y="522312"/>
                  </a:lnTo>
                  <a:lnTo>
                    <a:pt x="592137" y="518433"/>
                  </a:lnTo>
                  <a:lnTo>
                    <a:pt x="592369" y="514554"/>
                  </a:lnTo>
                  <a:lnTo>
                    <a:pt x="592369" y="510903"/>
                  </a:lnTo>
                  <a:lnTo>
                    <a:pt x="593297" y="504058"/>
                  </a:lnTo>
                  <a:lnTo>
                    <a:pt x="593993" y="500635"/>
                  </a:lnTo>
                  <a:lnTo>
                    <a:pt x="594689" y="497669"/>
                  </a:lnTo>
                  <a:lnTo>
                    <a:pt x="595617" y="494931"/>
                  </a:lnTo>
                  <a:lnTo>
                    <a:pt x="596545" y="491964"/>
                  </a:lnTo>
                  <a:lnTo>
                    <a:pt x="597706" y="489683"/>
                  </a:lnTo>
                  <a:lnTo>
                    <a:pt x="598866" y="487401"/>
                  </a:lnTo>
                  <a:lnTo>
                    <a:pt x="600026" y="485576"/>
                  </a:lnTo>
                  <a:lnTo>
                    <a:pt x="601418" y="484206"/>
                  </a:lnTo>
                  <a:lnTo>
                    <a:pt x="602578" y="482837"/>
                  </a:lnTo>
                  <a:lnTo>
                    <a:pt x="604202" y="481925"/>
                  </a:lnTo>
                  <a:lnTo>
                    <a:pt x="605826" y="481468"/>
                  </a:lnTo>
                  <a:lnTo>
                    <a:pt x="607218" y="481012"/>
                  </a:lnTo>
                  <a:lnTo>
                    <a:pt x="608843" y="481468"/>
                  </a:lnTo>
                  <a:lnTo>
                    <a:pt x="609707" y="481711"/>
                  </a:lnTo>
                  <a:lnTo>
                    <a:pt x="609825" y="480497"/>
                  </a:lnTo>
                  <a:lnTo>
                    <a:pt x="611411" y="471442"/>
                  </a:lnTo>
                  <a:lnTo>
                    <a:pt x="613224" y="462387"/>
                  </a:lnTo>
                  <a:lnTo>
                    <a:pt x="615491" y="453558"/>
                  </a:lnTo>
                  <a:lnTo>
                    <a:pt x="617984" y="444730"/>
                  </a:lnTo>
                  <a:lnTo>
                    <a:pt x="620930" y="436354"/>
                  </a:lnTo>
                  <a:lnTo>
                    <a:pt x="624103" y="428205"/>
                  </a:lnTo>
                  <a:lnTo>
                    <a:pt x="627729" y="420055"/>
                  </a:lnTo>
                  <a:lnTo>
                    <a:pt x="631581" y="412359"/>
                  </a:lnTo>
                  <a:lnTo>
                    <a:pt x="635887" y="404662"/>
                  </a:lnTo>
                  <a:lnTo>
                    <a:pt x="640420" y="397418"/>
                  </a:lnTo>
                  <a:lnTo>
                    <a:pt x="645179" y="390400"/>
                  </a:lnTo>
                  <a:lnTo>
                    <a:pt x="650165" y="383609"/>
                  </a:lnTo>
                  <a:lnTo>
                    <a:pt x="655831" y="377044"/>
                  </a:lnTo>
                  <a:lnTo>
                    <a:pt x="661270" y="370932"/>
                  </a:lnTo>
                  <a:lnTo>
                    <a:pt x="667389" y="364820"/>
                  </a:lnTo>
                  <a:lnTo>
                    <a:pt x="673508" y="359387"/>
                  </a:lnTo>
                  <a:lnTo>
                    <a:pt x="679626" y="354407"/>
                  </a:lnTo>
                  <a:lnTo>
                    <a:pt x="686425" y="349427"/>
                  </a:lnTo>
                  <a:lnTo>
                    <a:pt x="693451" y="344899"/>
                  </a:lnTo>
                  <a:lnTo>
                    <a:pt x="700250" y="340598"/>
                  </a:lnTo>
                  <a:lnTo>
                    <a:pt x="707502" y="336976"/>
                  </a:lnTo>
                  <a:lnTo>
                    <a:pt x="714754" y="333581"/>
                  </a:lnTo>
                  <a:lnTo>
                    <a:pt x="722233" y="330864"/>
                  </a:lnTo>
                  <a:lnTo>
                    <a:pt x="730165" y="328374"/>
                  </a:lnTo>
                  <a:lnTo>
                    <a:pt x="737870" y="326110"/>
                  </a:lnTo>
                  <a:lnTo>
                    <a:pt x="746029" y="324526"/>
                  </a:lnTo>
                  <a:lnTo>
                    <a:pt x="754187" y="323394"/>
                  </a:lnTo>
                  <a:lnTo>
                    <a:pt x="762346" y="322488"/>
                  </a:lnTo>
                  <a:lnTo>
                    <a:pt x="770731" y="322262"/>
                  </a:lnTo>
                  <a:close/>
                  <a:moveTo>
                    <a:pt x="763369" y="208742"/>
                  </a:moveTo>
                  <a:lnTo>
                    <a:pt x="749996" y="209421"/>
                  </a:lnTo>
                  <a:lnTo>
                    <a:pt x="736397" y="210328"/>
                  </a:lnTo>
                  <a:lnTo>
                    <a:pt x="723025" y="211461"/>
                  </a:lnTo>
                  <a:lnTo>
                    <a:pt x="709879" y="212821"/>
                  </a:lnTo>
                  <a:lnTo>
                    <a:pt x="696733" y="214861"/>
                  </a:lnTo>
                  <a:lnTo>
                    <a:pt x="683587" y="216901"/>
                  </a:lnTo>
                  <a:lnTo>
                    <a:pt x="670668" y="219394"/>
                  </a:lnTo>
                  <a:lnTo>
                    <a:pt x="657975" y="222114"/>
                  </a:lnTo>
                  <a:lnTo>
                    <a:pt x="645056" y="225513"/>
                  </a:lnTo>
                  <a:lnTo>
                    <a:pt x="632363" y="228686"/>
                  </a:lnTo>
                  <a:lnTo>
                    <a:pt x="620124" y="232539"/>
                  </a:lnTo>
                  <a:lnTo>
                    <a:pt x="607658" y="236619"/>
                  </a:lnTo>
                  <a:lnTo>
                    <a:pt x="595645" y="240925"/>
                  </a:lnTo>
                  <a:lnTo>
                    <a:pt x="583633" y="245458"/>
                  </a:lnTo>
                  <a:lnTo>
                    <a:pt x="571620" y="250445"/>
                  </a:lnTo>
                  <a:lnTo>
                    <a:pt x="559834" y="255431"/>
                  </a:lnTo>
                  <a:lnTo>
                    <a:pt x="548275" y="261097"/>
                  </a:lnTo>
                  <a:lnTo>
                    <a:pt x="536942" y="266536"/>
                  </a:lnTo>
                  <a:lnTo>
                    <a:pt x="525609" y="272656"/>
                  </a:lnTo>
                  <a:lnTo>
                    <a:pt x="514503" y="279002"/>
                  </a:lnTo>
                  <a:lnTo>
                    <a:pt x="503398" y="285348"/>
                  </a:lnTo>
                  <a:lnTo>
                    <a:pt x="492518" y="292147"/>
                  </a:lnTo>
                  <a:lnTo>
                    <a:pt x="481866" y="299173"/>
                  </a:lnTo>
                  <a:lnTo>
                    <a:pt x="471439" y="306426"/>
                  </a:lnTo>
                  <a:lnTo>
                    <a:pt x="461240" y="313906"/>
                  </a:lnTo>
                  <a:lnTo>
                    <a:pt x="451041" y="321611"/>
                  </a:lnTo>
                  <a:lnTo>
                    <a:pt x="441295" y="329544"/>
                  </a:lnTo>
                  <a:lnTo>
                    <a:pt x="431775" y="337703"/>
                  </a:lnTo>
                  <a:lnTo>
                    <a:pt x="422029" y="346316"/>
                  </a:lnTo>
                  <a:lnTo>
                    <a:pt x="412736" y="354929"/>
                  </a:lnTo>
                  <a:lnTo>
                    <a:pt x="403896" y="363768"/>
                  </a:lnTo>
                  <a:lnTo>
                    <a:pt x="394830" y="372833"/>
                  </a:lnTo>
                  <a:lnTo>
                    <a:pt x="386217" y="382126"/>
                  </a:lnTo>
                  <a:lnTo>
                    <a:pt x="378058" y="391645"/>
                  </a:lnTo>
                  <a:lnTo>
                    <a:pt x="369672" y="401391"/>
                  </a:lnTo>
                  <a:lnTo>
                    <a:pt x="361739" y="411363"/>
                  </a:lnTo>
                  <a:lnTo>
                    <a:pt x="354033" y="421562"/>
                  </a:lnTo>
                  <a:lnTo>
                    <a:pt x="346780" y="431762"/>
                  </a:lnTo>
                  <a:lnTo>
                    <a:pt x="339300" y="442187"/>
                  </a:lnTo>
                  <a:lnTo>
                    <a:pt x="332274" y="452840"/>
                  </a:lnTo>
                  <a:lnTo>
                    <a:pt x="325701" y="463492"/>
                  </a:lnTo>
                  <a:lnTo>
                    <a:pt x="319128" y="474598"/>
                  </a:lnTo>
                  <a:lnTo>
                    <a:pt x="313008" y="485704"/>
                  </a:lnTo>
                  <a:lnTo>
                    <a:pt x="307115" y="497036"/>
                  </a:lnTo>
                  <a:lnTo>
                    <a:pt x="301222" y="508821"/>
                  </a:lnTo>
                  <a:lnTo>
                    <a:pt x="295783" y="520380"/>
                  </a:lnTo>
                  <a:lnTo>
                    <a:pt x="290796" y="532166"/>
                  </a:lnTo>
                  <a:lnTo>
                    <a:pt x="286036" y="543952"/>
                  </a:lnTo>
                  <a:lnTo>
                    <a:pt x="281503" y="556190"/>
                  </a:lnTo>
                  <a:lnTo>
                    <a:pt x="277197" y="568203"/>
                  </a:lnTo>
                  <a:lnTo>
                    <a:pt x="273117" y="580668"/>
                  </a:lnTo>
                  <a:lnTo>
                    <a:pt x="269264" y="593134"/>
                  </a:lnTo>
                  <a:lnTo>
                    <a:pt x="266091" y="605826"/>
                  </a:lnTo>
                  <a:lnTo>
                    <a:pt x="262691" y="618745"/>
                  </a:lnTo>
                  <a:lnTo>
                    <a:pt x="259971" y="631664"/>
                  </a:lnTo>
                  <a:lnTo>
                    <a:pt x="257478" y="644356"/>
                  </a:lnTo>
                  <a:lnTo>
                    <a:pt x="255438" y="657501"/>
                  </a:lnTo>
                  <a:lnTo>
                    <a:pt x="253398" y="670647"/>
                  </a:lnTo>
                  <a:lnTo>
                    <a:pt x="251812" y="684019"/>
                  </a:lnTo>
                  <a:lnTo>
                    <a:pt x="250905" y="697391"/>
                  </a:lnTo>
                  <a:lnTo>
                    <a:pt x="249772" y="710990"/>
                  </a:lnTo>
                  <a:lnTo>
                    <a:pt x="249319" y="724589"/>
                  </a:lnTo>
                  <a:lnTo>
                    <a:pt x="249319" y="738188"/>
                  </a:lnTo>
                  <a:lnTo>
                    <a:pt x="249319" y="752013"/>
                  </a:lnTo>
                  <a:lnTo>
                    <a:pt x="249772" y="765612"/>
                  </a:lnTo>
                  <a:lnTo>
                    <a:pt x="250905" y="778984"/>
                  </a:lnTo>
                  <a:lnTo>
                    <a:pt x="251812" y="792356"/>
                  </a:lnTo>
                  <a:lnTo>
                    <a:pt x="253398" y="805728"/>
                  </a:lnTo>
                  <a:lnTo>
                    <a:pt x="255438" y="818647"/>
                  </a:lnTo>
                  <a:lnTo>
                    <a:pt x="257478" y="831793"/>
                  </a:lnTo>
                  <a:lnTo>
                    <a:pt x="259971" y="844938"/>
                  </a:lnTo>
                  <a:lnTo>
                    <a:pt x="262691" y="857857"/>
                  </a:lnTo>
                  <a:lnTo>
                    <a:pt x="266091" y="870549"/>
                  </a:lnTo>
                  <a:lnTo>
                    <a:pt x="269264" y="883015"/>
                  </a:lnTo>
                  <a:lnTo>
                    <a:pt x="273117" y="895707"/>
                  </a:lnTo>
                  <a:lnTo>
                    <a:pt x="277197" y="907946"/>
                  </a:lnTo>
                  <a:lnTo>
                    <a:pt x="281503" y="920185"/>
                  </a:lnTo>
                  <a:lnTo>
                    <a:pt x="286036" y="932197"/>
                  </a:lnTo>
                  <a:lnTo>
                    <a:pt x="290796" y="944436"/>
                  </a:lnTo>
                  <a:lnTo>
                    <a:pt x="295783" y="956221"/>
                  </a:lnTo>
                  <a:lnTo>
                    <a:pt x="301222" y="967780"/>
                  </a:lnTo>
                  <a:lnTo>
                    <a:pt x="307115" y="979113"/>
                  </a:lnTo>
                  <a:lnTo>
                    <a:pt x="313008" y="990445"/>
                  </a:lnTo>
                  <a:lnTo>
                    <a:pt x="319128" y="1001551"/>
                  </a:lnTo>
                  <a:lnTo>
                    <a:pt x="325701" y="1012656"/>
                  </a:lnTo>
                  <a:lnTo>
                    <a:pt x="332274" y="1023535"/>
                  </a:lnTo>
                  <a:lnTo>
                    <a:pt x="339300" y="1034188"/>
                  </a:lnTo>
                  <a:lnTo>
                    <a:pt x="346780" y="1044840"/>
                  </a:lnTo>
                  <a:lnTo>
                    <a:pt x="354033" y="1055039"/>
                  </a:lnTo>
                  <a:lnTo>
                    <a:pt x="361739" y="1065238"/>
                  </a:lnTo>
                  <a:lnTo>
                    <a:pt x="369672" y="1074984"/>
                  </a:lnTo>
                  <a:lnTo>
                    <a:pt x="378058" y="1084503"/>
                  </a:lnTo>
                  <a:lnTo>
                    <a:pt x="386217" y="1094249"/>
                  </a:lnTo>
                  <a:lnTo>
                    <a:pt x="394830" y="1103542"/>
                  </a:lnTo>
                  <a:lnTo>
                    <a:pt x="403896" y="1112608"/>
                  </a:lnTo>
                  <a:lnTo>
                    <a:pt x="412736" y="1121447"/>
                  </a:lnTo>
                  <a:lnTo>
                    <a:pt x="422029" y="1130059"/>
                  </a:lnTo>
                  <a:lnTo>
                    <a:pt x="431775" y="1138672"/>
                  </a:lnTo>
                  <a:lnTo>
                    <a:pt x="441295" y="1146604"/>
                  </a:lnTo>
                  <a:lnTo>
                    <a:pt x="451041" y="1154764"/>
                  </a:lnTo>
                  <a:lnTo>
                    <a:pt x="461240" y="1162470"/>
                  </a:lnTo>
                  <a:lnTo>
                    <a:pt x="471439" y="1169949"/>
                  </a:lnTo>
                  <a:lnTo>
                    <a:pt x="481866" y="1177202"/>
                  </a:lnTo>
                  <a:lnTo>
                    <a:pt x="492518" y="1184228"/>
                  </a:lnTo>
                  <a:lnTo>
                    <a:pt x="503398" y="1191027"/>
                  </a:lnTo>
                  <a:lnTo>
                    <a:pt x="514503" y="1197600"/>
                  </a:lnTo>
                  <a:lnTo>
                    <a:pt x="525609" y="1203719"/>
                  </a:lnTo>
                  <a:lnTo>
                    <a:pt x="536942" y="1209612"/>
                  </a:lnTo>
                  <a:lnTo>
                    <a:pt x="548275" y="1215505"/>
                  </a:lnTo>
                  <a:lnTo>
                    <a:pt x="559834" y="1220718"/>
                  </a:lnTo>
                  <a:lnTo>
                    <a:pt x="571620" y="1226157"/>
                  </a:lnTo>
                  <a:lnTo>
                    <a:pt x="583633" y="1230917"/>
                  </a:lnTo>
                  <a:lnTo>
                    <a:pt x="595645" y="1235450"/>
                  </a:lnTo>
                  <a:lnTo>
                    <a:pt x="607658" y="1239756"/>
                  </a:lnTo>
                  <a:lnTo>
                    <a:pt x="620124" y="1243836"/>
                  </a:lnTo>
                  <a:lnTo>
                    <a:pt x="632363" y="1247462"/>
                  </a:lnTo>
                  <a:lnTo>
                    <a:pt x="645056" y="1251088"/>
                  </a:lnTo>
                  <a:lnTo>
                    <a:pt x="657975" y="1254035"/>
                  </a:lnTo>
                  <a:lnTo>
                    <a:pt x="670668" y="1256981"/>
                  </a:lnTo>
                  <a:lnTo>
                    <a:pt x="683587" y="1259474"/>
                  </a:lnTo>
                  <a:lnTo>
                    <a:pt x="696733" y="1261741"/>
                  </a:lnTo>
                  <a:lnTo>
                    <a:pt x="709879" y="1263327"/>
                  </a:lnTo>
                  <a:lnTo>
                    <a:pt x="723025" y="1264914"/>
                  </a:lnTo>
                  <a:lnTo>
                    <a:pt x="736397" y="1266274"/>
                  </a:lnTo>
                  <a:lnTo>
                    <a:pt x="749996" y="1266954"/>
                  </a:lnTo>
                  <a:lnTo>
                    <a:pt x="763369" y="1267407"/>
                  </a:lnTo>
                  <a:lnTo>
                    <a:pt x="776968" y="1267634"/>
                  </a:lnTo>
                  <a:lnTo>
                    <a:pt x="790567" y="1267407"/>
                  </a:lnTo>
                  <a:lnTo>
                    <a:pt x="804167" y="1266954"/>
                  </a:lnTo>
                  <a:lnTo>
                    <a:pt x="817539" y="1266274"/>
                  </a:lnTo>
                  <a:lnTo>
                    <a:pt x="830912" y="1264914"/>
                  </a:lnTo>
                  <a:lnTo>
                    <a:pt x="844284" y="1263327"/>
                  </a:lnTo>
                  <a:lnTo>
                    <a:pt x="857430" y="1261741"/>
                  </a:lnTo>
                  <a:lnTo>
                    <a:pt x="870576" y="1259474"/>
                  </a:lnTo>
                  <a:lnTo>
                    <a:pt x="883269" y="1256981"/>
                  </a:lnTo>
                  <a:lnTo>
                    <a:pt x="896188" y="1254035"/>
                  </a:lnTo>
                  <a:lnTo>
                    <a:pt x="908880" y="1251088"/>
                  </a:lnTo>
                  <a:lnTo>
                    <a:pt x="921346" y="1247462"/>
                  </a:lnTo>
                  <a:lnTo>
                    <a:pt x="933812" y="1243836"/>
                  </a:lnTo>
                  <a:lnTo>
                    <a:pt x="946278" y="1239756"/>
                  </a:lnTo>
                  <a:lnTo>
                    <a:pt x="958518" y="1235450"/>
                  </a:lnTo>
                  <a:lnTo>
                    <a:pt x="970304" y="1230917"/>
                  </a:lnTo>
                  <a:lnTo>
                    <a:pt x="982543" y="1226157"/>
                  </a:lnTo>
                  <a:lnTo>
                    <a:pt x="994102" y="1220718"/>
                  </a:lnTo>
                  <a:lnTo>
                    <a:pt x="1005662" y="1215505"/>
                  </a:lnTo>
                  <a:lnTo>
                    <a:pt x="1017221" y="1209612"/>
                  </a:lnTo>
                  <a:lnTo>
                    <a:pt x="1028554" y="1203719"/>
                  </a:lnTo>
                  <a:lnTo>
                    <a:pt x="1039660" y="1197600"/>
                  </a:lnTo>
                  <a:lnTo>
                    <a:pt x="1050539" y="1191027"/>
                  </a:lnTo>
                  <a:lnTo>
                    <a:pt x="1061418" y="1184228"/>
                  </a:lnTo>
                  <a:lnTo>
                    <a:pt x="1072071" y="1177202"/>
                  </a:lnTo>
                  <a:lnTo>
                    <a:pt x="1082497" y="1169949"/>
                  </a:lnTo>
                  <a:lnTo>
                    <a:pt x="1092696" y="1162470"/>
                  </a:lnTo>
                  <a:lnTo>
                    <a:pt x="1102669" y="1154764"/>
                  </a:lnTo>
                  <a:lnTo>
                    <a:pt x="1112642" y="1146604"/>
                  </a:lnTo>
                  <a:lnTo>
                    <a:pt x="1122388" y="1138672"/>
                  </a:lnTo>
                  <a:lnTo>
                    <a:pt x="1131681" y="1130059"/>
                  </a:lnTo>
                  <a:lnTo>
                    <a:pt x="1141200" y="1121447"/>
                  </a:lnTo>
                  <a:lnTo>
                    <a:pt x="1150266" y="1112608"/>
                  </a:lnTo>
                  <a:lnTo>
                    <a:pt x="1159106" y="1103542"/>
                  </a:lnTo>
                  <a:lnTo>
                    <a:pt x="1167492" y="1094249"/>
                  </a:lnTo>
                  <a:lnTo>
                    <a:pt x="1175878" y="1084503"/>
                  </a:lnTo>
                  <a:lnTo>
                    <a:pt x="1184264" y="1074984"/>
                  </a:lnTo>
                  <a:lnTo>
                    <a:pt x="1191971" y="1065238"/>
                  </a:lnTo>
                  <a:lnTo>
                    <a:pt x="1199904" y="1055039"/>
                  </a:lnTo>
                  <a:lnTo>
                    <a:pt x="1207383" y="1044840"/>
                  </a:lnTo>
                  <a:lnTo>
                    <a:pt x="1214409" y="1034188"/>
                  </a:lnTo>
                  <a:lnTo>
                    <a:pt x="1221662" y="1023535"/>
                  </a:lnTo>
                  <a:lnTo>
                    <a:pt x="1228462" y="1012656"/>
                  </a:lnTo>
                  <a:lnTo>
                    <a:pt x="1234582" y="1001551"/>
                  </a:lnTo>
                  <a:lnTo>
                    <a:pt x="1240928" y="990445"/>
                  </a:lnTo>
                  <a:lnTo>
                    <a:pt x="1247048" y="979113"/>
                  </a:lnTo>
                  <a:lnTo>
                    <a:pt x="1252487" y="967780"/>
                  </a:lnTo>
                  <a:lnTo>
                    <a:pt x="1258154" y="956221"/>
                  </a:lnTo>
                  <a:lnTo>
                    <a:pt x="1263140" y="944436"/>
                  </a:lnTo>
                  <a:lnTo>
                    <a:pt x="1268126" y="932197"/>
                  </a:lnTo>
                  <a:lnTo>
                    <a:pt x="1272659" y="920185"/>
                  </a:lnTo>
                  <a:lnTo>
                    <a:pt x="1276966" y="907946"/>
                  </a:lnTo>
                  <a:lnTo>
                    <a:pt x="1281046" y="895707"/>
                  </a:lnTo>
                  <a:lnTo>
                    <a:pt x="1284672" y="883015"/>
                  </a:lnTo>
                  <a:lnTo>
                    <a:pt x="1288072" y="870549"/>
                  </a:lnTo>
                  <a:lnTo>
                    <a:pt x="1291245" y="857857"/>
                  </a:lnTo>
                  <a:lnTo>
                    <a:pt x="1293965" y="844938"/>
                  </a:lnTo>
                  <a:lnTo>
                    <a:pt x="1296458" y="831793"/>
                  </a:lnTo>
                  <a:lnTo>
                    <a:pt x="1298724" y="818647"/>
                  </a:lnTo>
                  <a:lnTo>
                    <a:pt x="1300538" y="805728"/>
                  </a:lnTo>
                  <a:lnTo>
                    <a:pt x="1301898" y="792356"/>
                  </a:lnTo>
                  <a:lnTo>
                    <a:pt x="1303258" y="778984"/>
                  </a:lnTo>
                  <a:lnTo>
                    <a:pt x="1303938" y="765612"/>
                  </a:lnTo>
                  <a:lnTo>
                    <a:pt x="1304618" y="752013"/>
                  </a:lnTo>
                  <a:lnTo>
                    <a:pt x="1304844" y="738188"/>
                  </a:lnTo>
                  <a:lnTo>
                    <a:pt x="1304618" y="724589"/>
                  </a:lnTo>
                  <a:lnTo>
                    <a:pt x="1303938" y="710990"/>
                  </a:lnTo>
                  <a:lnTo>
                    <a:pt x="1303258" y="697391"/>
                  </a:lnTo>
                  <a:lnTo>
                    <a:pt x="1301898" y="684019"/>
                  </a:lnTo>
                  <a:lnTo>
                    <a:pt x="1300538" y="670647"/>
                  </a:lnTo>
                  <a:lnTo>
                    <a:pt x="1298724" y="657501"/>
                  </a:lnTo>
                  <a:lnTo>
                    <a:pt x="1296458" y="644356"/>
                  </a:lnTo>
                  <a:lnTo>
                    <a:pt x="1293965" y="631664"/>
                  </a:lnTo>
                  <a:lnTo>
                    <a:pt x="1291245" y="618745"/>
                  </a:lnTo>
                  <a:lnTo>
                    <a:pt x="1288072" y="605826"/>
                  </a:lnTo>
                  <a:lnTo>
                    <a:pt x="1284672" y="593134"/>
                  </a:lnTo>
                  <a:lnTo>
                    <a:pt x="1281046" y="580668"/>
                  </a:lnTo>
                  <a:lnTo>
                    <a:pt x="1276966" y="568203"/>
                  </a:lnTo>
                  <a:lnTo>
                    <a:pt x="1272659" y="556190"/>
                  </a:lnTo>
                  <a:lnTo>
                    <a:pt x="1268126" y="543952"/>
                  </a:lnTo>
                  <a:lnTo>
                    <a:pt x="1263140" y="532166"/>
                  </a:lnTo>
                  <a:lnTo>
                    <a:pt x="1258154" y="520380"/>
                  </a:lnTo>
                  <a:lnTo>
                    <a:pt x="1252487" y="508821"/>
                  </a:lnTo>
                  <a:lnTo>
                    <a:pt x="1247048" y="497036"/>
                  </a:lnTo>
                  <a:lnTo>
                    <a:pt x="1240928" y="485704"/>
                  </a:lnTo>
                  <a:lnTo>
                    <a:pt x="1234582" y="474598"/>
                  </a:lnTo>
                  <a:lnTo>
                    <a:pt x="1228462" y="463492"/>
                  </a:lnTo>
                  <a:lnTo>
                    <a:pt x="1221662" y="452840"/>
                  </a:lnTo>
                  <a:lnTo>
                    <a:pt x="1214409" y="442187"/>
                  </a:lnTo>
                  <a:lnTo>
                    <a:pt x="1207383" y="431762"/>
                  </a:lnTo>
                  <a:lnTo>
                    <a:pt x="1199904" y="421562"/>
                  </a:lnTo>
                  <a:lnTo>
                    <a:pt x="1191971" y="411363"/>
                  </a:lnTo>
                  <a:lnTo>
                    <a:pt x="1184264" y="401391"/>
                  </a:lnTo>
                  <a:lnTo>
                    <a:pt x="1175878" y="391645"/>
                  </a:lnTo>
                  <a:lnTo>
                    <a:pt x="1167492" y="382126"/>
                  </a:lnTo>
                  <a:lnTo>
                    <a:pt x="1159106" y="372833"/>
                  </a:lnTo>
                  <a:lnTo>
                    <a:pt x="1150266" y="363768"/>
                  </a:lnTo>
                  <a:lnTo>
                    <a:pt x="1141200" y="354929"/>
                  </a:lnTo>
                  <a:lnTo>
                    <a:pt x="1131681" y="346316"/>
                  </a:lnTo>
                  <a:lnTo>
                    <a:pt x="1122388" y="337703"/>
                  </a:lnTo>
                  <a:lnTo>
                    <a:pt x="1112642" y="329544"/>
                  </a:lnTo>
                  <a:lnTo>
                    <a:pt x="1102669" y="321611"/>
                  </a:lnTo>
                  <a:lnTo>
                    <a:pt x="1092696" y="313906"/>
                  </a:lnTo>
                  <a:lnTo>
                    <a:pt x="1082497" y="306426"/>
                  </a:lnTo>
                  <a:lnTo>
                    <a:pt x="1072071" y="299173"/>
                  </a:lnTo>
                  <a:lnTo>
                    <a:pt x="1061418" y="292147"/>
                  </a:lnTo>
                  <a:lnTo>
                    <a:pt x="1050539" y="285348"/>
                  </a:lnTo>
                  <a:lnTo>
                    <a:pt x="1039660" y="279002"/>
                  </a:lnTo>
                  <a:lnTo>
                    <a:pt x="1028554" y="272656"/>
                  </a:lnTo>
                  <a:lnTo>
                    <a:pt x="1017221" y="266536"/>
                  </a:lnTo>
                  <a:lnTo>
                    <a:pt x="1005662" y="261097"/>
                  </a:lnTo>
                  <a:lnTo>
                    <a:pt x="994102" y="255431"/>
                  </a:lnTo>
                  <a:lnTo>
                    <a:pt x="982543" y="250445"/>
                  </a:lnTo>
                  <a:lnTo>
                    <a:pt x="970304" y="245458"/>
                  </a:lnTo>
                  <a:lnTo>
                    <a:pt x="958518" y="240925"/>
                  </a:lnTo>
                  <a:lnTo>
                    <a:pt x="946278" y="236619"/>
                  </a:lnTo>
                  <a:lnTo>
                    <a:pt x="933812" y="232539"/>
                  </a:lnTo>
                  <a:lnTo>
                    <a:pt x="921346" y="228686"/>
                  </a:lnTo>
                  <a:lnTo>
                    <a:pt x="908880" y="225513"/>
                  </a:lnTo>
                  <a:lnTo>
                    <a:pt x="896188" y="222114"/>
                  </a:lnTo>
                  <a:lnTo>
                    <a:pt x="883269" y="219394"/>
                  </a:lnTo>
                  <a:lnTo>
                    <a:pt x="870576" y="216901"/>
                  </a:lnTo>
                  <a:lnTo>
                    <a:pt x="857430" y="214861"/>
                  </a:lnTo>
                  <a:lnTo>
                    <a:pt x="844284" y="212821"/>
                  </a:lnTo>
                  <a:lnTo>
                    <a:pt x="830912" y="211461"/>
                  </a:lnTo>
                  <a:lnTo>
                    <a:pt x="817539" y="210328"/>
                  </a:lnTo>
                  <a:lnTo>
                    <a:pt x="804167" y="209421"/>
                  </a:lnTo>
                  <a:lnTo>
                    <a:pt x="790567" y="208742"/>
                  </a:lnTo>
                  <a:lnTo>
                    <a:pt x="776968" y="208742"/>
                  </a:lnTo>
                  <a:lnTo>
                    <a:pt x="763369" y="208742"/>
                  </a:lnTo>
                  <a:close/>
                  <a:moveTo>
                    <a:pt x="880549" y="0"/>
                  </a:moveTo>
                  <a:lnTo>
                    <a:pt x="994556" y="20398"/>
                  </a:lnTo>
                  <a:lnTo>
                    <a:pt x="975517" y="106977"/>
                  </a:lnTo>
                  <a:lnTo>
                    <a:pt x="993649" y="113097"/>
                  </a:lnTo>
                  <a:lnTo>
                    <a:pt x="1011328" y="119216"/>
                  </a:lnTo>
                  <a:lnTo>
                    <a:pt x="1028554" y="126242"/>
                  </a:lnTo>
                  <a:lnTo>
                    <a:pt x="1045779" y="133722"/>
                  </a:lnTo>
                  <a:lnTo>
                    <a:pt x="1062778" y="141654"/>
                  </a:lnTo>
                  <a:lnTo>
                    <a:pt x="1079324" y="150040"/>
                  </a:lnTo>
                  <a:lnTo>
                    <a:pt x="1095870" y="158879"/>
                  </a:lnTo>
                  <a:lnTo>
                    <a:pt x="1112189" y="167945"/>
                  </a:lnTo>
                  <a:lnTo>
                    <a:pt x="1169079" y="87486"/>
                  </a:lnTo>
                  <a:lnTo>
                    <a:pt x="1265406" y="148000"/>
                  </a:lnTo>
                  <a:lnTo>
                    <a:pt x="1204210" y="234126"/>
                  </a:lnTo>
                  <a:lnTo>
                    <a:pt x="1217583" y="245685"/>
                  </a:lnTo>
                  <a:lnTo>
                    <a:pt x="1230275" y="257697"/>
                  </a:lnTo>
                  <a:lnTo>
                    <a:pt x="1242968" y="269936"/>
                  </a:lnTo>
                  <a:lnTo>
                    <a:pt x="1255434" y="282402"/>
                  </a:lnTo>
                  <a:lnTo>
                    <a:pt x="1267220" y="295547"/>
                  </a:lnTo>
                  <a:lnTo>
                    <a:pt x="1278779" y="308693"/>
                  </a:lnTo>
                  <a:lnTo>
                    <a:pt x="1290112" y="322291"/>
                  </a:lnTo>
                  <a:lnTo>
                    <a:pt x="1300991" y="336117"/>
                  </a:lnTo>
                  <a:lnTo>
                    <a:pt x="1397999" y="274016"/>
                  </a:lnTo>
                  <a:lnTo>
                    <a:pt x="1461915" y="365128"/>
                  </a:lnTo>
                  <a:lnTo>
                    <a:pt x="1360828" y="429948"/>
                  </a:lnTo>
                  <a:lnTo>
                    <a:pt x="1368307" y="444907"/>
                  </a:lnTo>
                  <a:lnTo>
                    <a:pt x="1375560" y="460319"/>
                  </a:lnTo>
                  <a:lnTo>
                    <a:pt x="1382360" y="475504"/>
                  </a:lnTo>
                  <a:lnTo>
                    <a:pt x="1388933" y="491143"/>
                  </a:lnTo>
                  <a:lnTo>
                    <a:pt x="1395052" y="507008"/>
                  </a:lnTo>
                  <a:lnTo>
                    <a:pt x="1400719" y="522873"/>
                  </a:lnTo>
                  <a:lnTo>
                    <a:pt x="1405932" y="538965"/>
                  </a:lnTo>
                  <a:lnTo>
                    <a:pt x="1410918" y="555511"/>
                  </a:lnTo>
                  <a:lnTo>
                    <a:pt x="1478508" y="542018"/>
                  </a:lnTo>
                  <a:lnTo>
                    <a:pt x="1463660" y="532324"/>
                  </a:lnTo>
                  <a:lnTo>
                    <a:pt x="1511276" y="462460"/>
                  </a:lnTo>
                  <a:lnTo>
                    <a:pt x="1571815" y="502155"/>
                  </a:lnTo>
                  <a:lnTo>
                    <a:pt x="1580205" y="490814"/>
                  </a:lnTo>
                  <a:lnTo>
                    <a:pt x="1588821" y="479926"/>
                  </a:lnTo>
                  <a:lnTo>
                    <a:pt x="1597664" y="469265"/>
                  </a:lnTo>
                  <a:lnTo>
                    <a:pt x="1606960" y="459057"/>
                  </a:lnTo>
                  <a:lnTo>
                    <a:pt x="1616256" y="448850"/>
                  </a:lnTo>
                  <a:lnTo>
                    <a:pt x="1626006" y="439096"/>
                  </a:lnTo>
                  <a:lnTo>
                    <a:pt x="1635983" y="429342"/>
                  </a:lnTo>
                  <a:lnTo>
                    <a:pt x="1646186" y="420042"/>
                  </a:lnTo>
                  <a:lnTo>
                    <a:pt x="1609454" y="365376"/>
                  </a:lnTo>
                  <a:lnTo>
                    <a:pt x="1680424" y="318421"/>
                  </a:lnTo>
                  <a:lnTo>
                    <a:pt x="1714888" y="370139"/>
                  </a:lnTo>
                  <a:lnTo>
                    <a:pt x="1727359" y="362881"/>
                  </a:lnTo>
                  <a:lnTo>
                    <a:pt x="1739830" y="356076"/>
                  </a:lnTo>
                  <a:lnTo>
                    <a:pt x="1752527" y="349724"/>
                  </a:lnTo>
                  <a:lnTo>
                    <a:pt x="1765451" y="343600"/>
                  </a:lnTo>
                  <a:lnTo>
                    <a:pt x="1778376" y="338156"/>
                  </a:lnTo>
                  <a:lnTo>
                    <a:pt x="1791753" y="332712"/>
                  </a:lnTo>
                  <a:lnTo>
                    <a:pt x="1805358" y="327948"/>
                  </a:lnTo>
                  <a:lnTo>
                    <a:pt x="1819189" y="323639"/>
                  </a:lnTo>
                  <a:lnTo>
                    <a:pt x="1807625" y="264889"/>
                  </a:lnTo>
                  <a:lnTo>
                    <a:pt x="1890839" y="247650"/>
                  </a:lnTo>
                  <a:lnTo>
                    <a:pt x="1902176" y="306173"/>
                  </a:lnTo>
                  <a:lnTo>
                    <a:pt x="1914646" y="305265"/>
                  </a:lnTo>
                  <a:lnTo>
                    <a:pt x="1927571" y="304131"/>
                  </a:lnTo>
                  <a:lnTo>
                    <a:pt x="1940495" y="303677"/>
                  </a:lnTo>
                  <a:lnTo>
                    <a:pt x="1953192" y="303451"/>
                  </a:lnTo>
                  <a:lnTo>
                    <a:pt x="1968837" y="303677"/>
                  </a:lnTo>
                  <a:lnTo>
                    <a:pt x="1984482" y="304812"/>
                  </a:lnTo>
                  <a:lnTo>
                    <a:pt x="1999901" y="305946"/>
                  </a:lnTo>
                  <a:lnTo>
                    <a:pt x="2015319" y="307760"/>
                  </a:lnTo>
                  <a:lnTo>
                    <a:pt x="2028243" y="246062"/>
                  </a:lnTo>
                  <a:lnTo>
                    <a:pt x="2111003" y="261260"/>
                  </a:lnTo>
                  <a:lnTo>
                    <a:pt x="2097172" y="326361"/>
                  </a:lnTo>
                  <a:lnTo>
                    <a:pt x="2110323" y="330897"/>
                  </a:lnTo>
                  <a:lnTo>
                    <a:pt x="2122794" y="335888"/>
                  </a:lnTo>
                  <a:lnTo>
                    <a:pt x="2135491" y="341105"/>
                  </a:lnTo>
                  <a:lnTo>
                    <a:pt x="2147962" y="346549"/>
                  </a:lnTo>
                  <a:lnTo>
                    <a:pt x="2160206" y="352673"/>
                  </a:lnTo>
                  <a:lnTo>
                    <a:pt x="2172223" y="359024"/>
                  </a:lnTo>
                  <a:lnTo>
                    <a:pt x="2184240" y="365603"/>
                  </a:lnTo>
                  <a:lnTo>
                    <a:pt x="2196031" y="372634"/>
                  </a:lnTo>
                  <a:lnTo>
                    <a:pt x="2237298" y="311843"/>
                  </a:lnTo>
                  <a:lnTo>
                    <a:pt x="2306907" y="357210"/>
                  </a:lnTo>
                  <a:lnTo>
                    <a:pt x="2262919" y="422311"/>
                  </a:lnTo>
                  <a:lnTo>
                    <a:pt x="2272442" y="430930"/>
                  </a:lnTo>
                  <a:lnTo>
                    <a:pt x="2281739" y="440003"/>
                  </a:lnTo>
                  <a:lnTo>
                    <a:pt x="2290808" y="449304"/>
                  </a:lnTo>
                  <a:lnTo>
                    <a:pt x="2299651" y="458830"/>
                  </a:lnTo>
                  <a:lnTo>
                    <a:pt x="2308267" y="468584"/>
                  </a:lnTo>
                  <a:lnTo>
                    <a:pt x="2316883" y="478338"/>
                  </a:lnTo>
                  <a:lnTo>
                    <a:pt x="2324819" y="488772"/>
                  </a:lnTo>
                  <a:lnTo>
                    <a:pt x="2332755" y="499207"/>
                  </a:lnTo>
                  <a:lnTo>
                    <a:pt x="2403045" y="452252"/>
                  </a:lnTo>
                  <a:lnTo>
                    <a:pt x="2449300" y="520982"/>
                  </a:lnTo>
                  <a:lnTo>
                    <a:pt x="2376063" y="569751"/>
                  </a:lnTo>
                  <a:lnTo>
                    <a:pt x="2381731" y="581093"/>
                  </a:lnTo>
                  <a:lnTo>
                    <a:pt x="2386719" y="592435"/>
                  </a:lnTo>
                  <a:lnTo>
                    <a:pt x="2391708" y="604230"/>
                  </a:lnTo>
                  <a:lnTo>
                    <a:pt x="2396469" y="615798"/>
                  </a:lnTo>
                  <a:lnTo>
                    <a:pt x="2400777" y="627594"/>
                  </a:lnTo>
                  <a:lnTo>
                    <a:pt x="2405085" y="639616"/>
                  </a:lnTo>
                  <a:lnTo>
                    <a:pt x="2408940" y="651865"/>
                  </a:lnTo>
                  <a:lnTo>
                    <a:pt x="2412568" y="664113"/>
                  </a:lnTo>
                  <a:lnTo>
                    <a:pt x="2500543" y="645740"/>
                  </a:lnTo>
                  <a:lnTo>
                    <a:pt x="2516188" y="727400"/>
                  </a:lnTo>
                  <a:lnTo>
                    <a:pt x="2427759" y="745773"/>
                  </a:lnTo>
                  <a:lnTo>
                    <a:pt x="2429346" y="759610"/>
                  </a:lnTo>
                  <a:lnTo>
                    <a:pt x="2430027" y="773447"/>
                  </a:lnTo>
                  <a:lnTo>
                    <a:pt x="2430934" y="787737"/>
                  </a:lnTo>
                  <a:lnTo>
                    <a:pt x="2431160" y="801801"/>
                  </a:lnTo>
                  <a:lnTo>
                    <a:pt x="2430934" y="813142"/>
                  </a:lnTo>
                  <a:lnTo>
                    <a:pt x="2430480" y="824711"/>
                  </a:lnTo>
                  <a:lnTo>
                    <a:pt x="2429800" y="836052"/>
                  </a:lnTo>
                  <a:lnTo>
                    <a:pt x="2428893" y="847167"/>
                  </a:lnTo>
                  <a:lnTo>
                    <a:pt x="2514601" y="863045"/>
                  </a:lnTo>
                  <a:lnTo>
                    <a:pt x="2497142" y="945158"/>
                  </a:lnTo>
                  <a:lnTo>
                    <a:pt x="2415062" y="929961"/>
                  </a:lnTo>
                  <a:lnTo>
                    <a:pt x="2411434" y="942890"/>
                  </a:lnTo>
                  <a:lnTo>
                    <a:pt x="2407580" y="955593"/>
                  </a:lnTo>
                  <a:lnTo>
                    <a:pt x="2403725" y="968068"/>
                  </a:lnTo>
                  <a:lnTo>
                    <a:pt x="2399190" y="980771"/>
                  </a:lnTo>
                  <a:lnTo>
                    <a:pt x="2394655" y="992793"/>
                  </a:lnTo>
                  <a:lnTo>
                    <a:pt x="2389440" y="1005042"/>
                  </a:lnTo>
                  <a:lnTo>
                    <a:pt x="2384225" y="1017064"/>
                  </a:lnTo>
                  <a:lnTo>
                    <a:pt x="2378330" y="1029086"/>
                  </a:lnTo>
                  <a:lnTo>
                    <a:pt x="2443178" y="1071050"/>
                  </a:lnTo>
                  <a:lnTo>
                    <a:pt x="2395562" y="1141141"/>
                  </a:lnTo>
                  <a:lnTo>
                    <a:pt x="2335023" y="1101446"/>
                  </a:lnTo>
                  <a:lnTo>
                    <a:pt x="2326633" y="1112560"/>
                  </a:lnTo>
                  <a:lnTo>
                    <a:pt x="2318017" y="1123675"/>
                  </a:lnTo>
                  <a:lnTo>
                    <a:pt x="2308948" y="1134336"/>
                  </a:lnTo>
                  <a:lnTo>
                    <a:pt x="2299878" y="1144544"/>
                  </a:lnTo>
                  <a:lnTo>
                    <a:pt x="2290355" y="1154751"/>
                  </a:lnTo>
                  <a:lnTo>
                    <a:pt x="2280832" y="1164505"/>
                  </a:lnTo>
                  <a:lnTo>
                    <a:pt x="2270628" y="1174259"/>
                  </a:lnTo>
                  <a:lnTo>
                    <a:pt x="2260425" y="1183332"/>
                  </a:lnTo>
                  <a:lnTo>
                    <a:pt x="2297157" y="1237998"/>
                  </a:lnTo>
                  <a:lnTo>
                    <a:pt x="2226641" y="1285180"/>
                  </a:lnTo>
                  <a:lnTo>
                    <a:pt x="2191723" y="1233462"/>
                  </a:lnTo>
                  <a:lnTo>
                    <a:pt x="2179252" y="1240494"/>
                  </a:lnTo>
                  <a:lnTo>
                    <a:pt x="2167008" y="1247299"/>
                  </a:lnTo>
                  <a:lnTo>
                    <a:pt x="2154084" y="1253877"/>
                  </a:lnTo>
                  <a:lnTo>
                    <a:pt x="2141160" y="1259774"/>
                  </a:lnTo>
                  <a:lnTo>
                    <a:pt x="2128236" y="1265445"/>
                  </a:lnTo>
                  <a:lnTo>
                    <a:pt x="2114858" y="1270662"/>
                  </a:lnTo>
                  <a:lnTo>
                    <a:pt x="2101480" y="1275653"/>
                  </a:lnTo>
                  <a:lnTo>
                    <a:pt x="2087876" y="1279962"/>
                  </a:lnTo>
                  <a:lnTo>
                    <a:pt x="2098759" y="1338712"/>
                  </a:lnTo>
                  <a:lnTo>
                    <a:pt x="2015773" y="1355951"/>
                  </a:lnTo>
                  <a:lnTo>
                    <a:pt x="2004662" y="1297202"/>
                  </a:lnTo>
                  <a:lnTo>
                    <a:pt x="1991965" y="1298336"/>
                  </a:lnTo>
                  <a:lnTo>
                    <a:pt x="1979267" y="1299470"/>
                  </a:lnTo>
                  <a:lnTo>
                    <a:pt x="1966343" y="1299924"/>
                  </a:lnTo>
                  <a:lnTo>
                    <a:pt x="1953192" y="1300150"/>
                  </a:lnTo>
                  <a:lnTo>
                    <a:pt x="1937774" y="1299924"/>
                  </a:lnTo>
                  <a:lnTo>
                    <a:pt x="1922356" y="1298789"/>
                  </a:lnTo>
                  <a:lnTo>
                    <a:pt x="1906937" y="1297655"/>
                  </a:lnTo>
                  <a:lnTo>
                    <a:pt x="1891519" y="1295841"/>
                  </a:lnTo>
                  <a:lnTo>
                    <a:pt x="1878368" y="1357312"/>
                  </a:lnTo>
                  <a:lnTo>
                    <a:pt x="1803886" y="1343802"/>
                  </a:lnTo>
                  <a:lnTo>
                    <a:pt x="1817914" y="1365194"/>
                  </a:lnTo>
                  <a:lnTo>
                    <a:pt x="1760991" y="1403737"/>
                  </a:lnTo>
                  <a:lnTo>
                    <a:pt x="1765073" y="1412806"/>
                  </a:lnTo>
                  <a:lnTo>
                    <a:pt x="1769155" y="1421875"/>
                  </a:lnTo>
                  <a:lnTo>
                    <a:pt x="1773237" y="1430944"/>
                  </a:lnTo>
                  <a:lnTo>
                    <a:pt x="1776866" y="1440467"/>
                  </a:lnTo>
                  <a:lnTo>
                    <a:pt x="1780268" y="1449763"/>
                  </a:lnTo>
                  <a:lnTo>
                    <a:pt x="1783670" y="1459285"/>
                  </a:lnTo>
                  <a:lnTo>
                    <a:pt x="1786391" y="1468808"/>
                  </a:lnTo>
                  <a:lnTo>
                    <a:pt x="1789112" y="1478557"/>
                  </a:lnTo>
                  <a:lnTo>
                    <a:pt x="1858055" y="1464047"/>
                  </a:lnTo>
                  <a:lnTo>
                    <a:pt x="1870075" y="1528664"/>
                  </a:lnTo>
                  <a:lnTo>
                    <a:pt x="1801359" y="1542948"/>
                  </a:lnTo>
                  <a:lnTo>
                    <a:pt x="1802266" y="1554057"/>
                  </a:lnTo>
                  <a:lnTo>
                    <a:pt x="1802946" y="1564940"/>
                  </a:lnTo>
                  <a:lnTo>
                    <a:pt x="1803627" y="1576277"/>
                  </a:lnTo>
                  <a:lnTo>
                    <a:pt x="1803854" y="1587386"/>
                  </a:lnTo>
                  <a:lnTo>
                    <a:pt x="1803627" y="1596455"/>
                  </a:lnTo>
                  <a:lnTo>
                    <a:pt x="1803173" y="1605524"/>
                  </a:lnTo>
                  <a:lnTo>
                    <a:pt x="1802720" y="1614367"/>
                  </a:lnTo>
                  <a:lnTo>
                    <a:pt x="1802039" y="1623436"/>
                  </a:lnTo>
                  <a:lnTo>
                    <a:pt x="1868941" y="1636133"/>
                  </a:lnTo>
                  <a:lnTo>
                    <a:pt x="1855334" y="1700977"/>
                  </a:lnTo>
                  <a:lnTo>
                    <a:pt x="1791154" y="1688960"/>
                  </a:lnTo>
                  <a:lnTo>
                    <a:pt x="1788659" y="1699163"/>
                  </a:lnTo>
                  <a:lnTo>
                    <a:pt x="1785711" y="1709365"/>
                  </a:lnTo>
                  <a:lnTo>
                    <a:pt x="1782309" y="1719115"/>
                  </a:lnTo>
                  <a:lnTo>
                    <a:pt x="1778907" y="1729091"/>
                  </a:lnTo>
                  <a:lnTo>
                    <a:pt x="1775278" y="1738840"/>
                  </a:lnTo>
                  <a:lnTo>
                    <a:pt x="1771196" y="1748363"/>
                  </a:lnTo>
                  <a:lnTo>
                    <a:pt x="1767114" y="1758112"/>
                  </a:lnTo>
                  <a:lnTo>
                    <a:pt x="1762578" y="1767408"/>
                  </a:lnTo>
                  <a:lnTo>
                    <a:pt x="1813152" y="1800737"/>
                  </a:lnTo>
                  <a:lnTo>
                    <a:pt x="1775959" y="1855831"/>
                  </a:lnTo>
                  <a:lnTo>
                    <a:pt x="1728787" y="1824543"/>
                  </a:lnTo>
                  <a:lnTo>
                    <a:pt x="1722211" y="1833385"/>
                  </a:lnTo>
                  <a:lnTo>
                    <a:pt x="1715634" y="1842228"/>
                  </a:lnTo>
                  <a:lnTo>
                    <a:pt x="1708604" y="1850617"/>
                  </a:lnTo>
                  <a:lnTo>
                    <a:pt x="1701573" y="1859006"/>
                  </a:lnTo>
                  <a:lnTo>
                    <a:pt x="1694089" y="1866714"/>
                  </a:lnTo>
                  <a:lnTo>
                    <a:pt x="1686378" y="1874650"/>
                  </a:lnTo>
                  <a:lnTo>
                    <a:pt x="1678668" y="1882132"/>
                  </a:lnTo>
                  <a:lnTo>
                    <a:pt x="1670730" y="1889614"/>
                  </a:lnTo>
                  <a:lnTo>
                    <a:pt x="1699305" y="1932919"/>
                  </a:lnTo>
                  <a:lnTo>
                    <a:pt x="1644196" y="1970329"/>
                  </a:lnTo>
                  <a:lnTo>
                    <a:pt x="1616982" y="1929064"/>
                  </a:lnTo>
                  <a:lnTo>
                    <a:pt x="1607457" y="1934959"/>
                  </a:lnTo>
                  <a:lnTo>
                    <a:pt x="1597932" y="1940174"/>
                  </a:lnTo>
                  <a:lnTo>
                    <a:pt x="1587727" y="1945162"/>
                  </a:lnTo>
                  <a:lnTo>
                    <a:pt x="1577975" y="1950150"/>
                  </a:lnTo>
                  <a:lnTo>
                    <a:pt x="1567543" y="1954684"/>
                  </a:lnTo>
                  <a:lnTo>
                    <a:pt x="1557337" y="1958539"/>
                  </a:lnTo>
                  <a:lnTo>
                    <a:pt x="1546678" y="1962393"/>
                  </a:lnTo>
                  <a:lnTo>
                    <a:pt x="1536019" y="1966021"/>
                  </a:lnTo>
                  <a:lnTo>
                    <a:pt x="1544637" y="2012273"/>
                  </a:lnTo>
                  <a:lnTo>
                    <a:pt x="1480003" y="2026104"/>
                  </a:lnTo>
                  <a:lnTo>
                    <a:pt x="1471159" y="1979624"/>
                  </a:lnTo>
                  <a:lnTo>
                    <a:pt x="1461407" y="1980531"/>
                  </a:lnTo>
                  <a:lnTo>
                    <a:pt x="1451202" y="1981438"/>
                  </a:lnTo>
                  <a:lnTo>
                    <a:pt x="1441450" y="1981892"/>
                  </a:lnTo>
                  <a:lnTo>
                    <a:pt x="1431244" y="1981892"/>
                  </a:lnTo>
                  <a:lnTo>
                    <a:pt x="1418998" y="1981665"/>
                  </a:lnTo>
                  <a:lnTo>
                    <a:pt x="1406752" y="1980985"/>
                  </a:lnTo>
                  <a:lnTo>
                    <a:pt x="1394959" y="1979851"/>
                  </a:lnTo>
                  <a:lnTo>
                    <a:pt x="1382939" y="1978491"/>
                  </a:lnTo>
                  <a:lnTo>
                    <a:pt x="1372734" y="2027237"/>
                  </a:lnTo>
                  <a:lnTo>
                    <a:pt x="1308553" y="2015221"/>
                  </a:lnTo>
                  <a:lnTo>
                    <a:pt x="1318985" y="1963754"/>
                  </a:lnTo>
                  <a:lnTo>
                    <a:pt x="1309007" y="1960126"/>
                  </a:lnTo>
                  <a:lnTo>
                    <a:pt x="1299028" y="1956272"/>
                  </a:lnTo>
                  <a:lnTo>
                    <a:pt x="1289276" y="1952190"/>
                  </a:lnTo>
                  <a:lnTo>
                    <a:pt x="1279525" y="1947883"/>
                  </a:lnTo>
                  <a:lnTo>
                    <a:pt x="1269773" y="1942895"/>
                  </a:lnTo>
                  <a:lnTo>
                    <a:pt x="1260475" y="1937907"/>
                  </a:lnTo>
                  <a:lnTo>
                    <a:pt x="1251176" y="1932692"/>
                  </a:lnTo>
                  <a:lnTo>
                    <a:pt x="1242105" y="1927024"/>
                  </a:lnTo>
                  <a:lnTo>
                    <a:pt x="1209675" y="1975317"/>
                  </a:lnTo>
                  <a:lnTo>
                    <a:pt x="1155473" y="1939267"/>
                  </a:lnTo>
                  <a:lnTo>
                    <a:pt x="1189944" y="1888027"/>
                  </a:lnTo>
                  <a:lnTo>
                    <a:pt x="1182460" y="1880998"/>
                  </a:lnTo>
                  <a:lnTo>
                    <a:pt x="1175203" y="1873970"/>
                  </a:lnTo>
                  <a:lnTo>
                    <a:pt x="1168173" y="1866488"/>
                  </a:lnTo>
                  <a:lnTo>
                    <a:pt x="1161142" y="1859006"/>
                  </a:lnTo>
                  <a:lnTo>
                    <a:pt x="1154566" y="1851070"/>
                  </a:lnTo>
                  <a:lnTo>
                    <a:pt x="1147989" y="1843361"/>
                  </a:lnTo>
                  <a:lnTo>
                    <a:pt x="1141412" y="1835199"/>
                  </a:lnTo>
                  <a:lnTo>
                    <a:pt x="1135289" y="1827037"/>
                  </a:lnTo>
                  <a:lnTo>
                    <a:pt x="1080633" y="1863994"/>
                  </a:lnTo>
                  <a:lnTo>
                    <a:pt x="1044575" y="1809806"/>
                  </a:lnTo>
                  <a:lnTo>
                    <a:pt x="1101498" y="1771262"/>
                  </a:lnTo>
                  <a:lnTo>
                    <a:pt x="1097189" y="1761966"/>
                  </a:lnTo>
                  <a:lnTo>
                    <a:pt x="1093107" y="1753351"/>
                  </a:lnTo>
                  <a:lnTo>
                    <a:pt x="1089478" y="1743828"/>
                  </a:lnTo>
                  <a:lnTo>
                    <a:pt x="1085623" y="1734759"/>
                  </a:lnTo>
                  <a:lnTo>
                    <a:pt x="1082448" y="1725236"/>
                  </a:lnTo>
                  <a:lnTo>
                    <a:pt x="1079046" y="1715941"/>
                  </a:lnTo>
                  <a:lnTo>
                    <a:pt x="1076098" y="1706418"/>
                  </a:lnTo>
                  <a:lnTo>
                    <a:pt x="1073376" y="1696442"/>
                  </a:lnTo>
                  <a:lnTo>
                    <a:pt x="1004660" y="1710953"/>
                  </a:lnTo>
                  <a:lnTo>
                    <a:pt x="992187" y="1646335"/>
                  </a:lnTo>
                  <a:lnTo>
                    <a:pt x="1061130" y="1631825"/>
                  </a:lnTo>
                  <a:lnTo>
                    <a:pt x="1060223" y="1620715"/>
                  </a:lnTo>
                  <a:lnTo>
                    <a:pt x="1059316" y="1609832"/>
                  </a:lnTo>
                  <a:lnTo>
                    <a:pt x="1058862" y="1598723"/>
                  </a:lnTo>
                  <a:lnTo>
                    <a:pt x="1058635" y="1587386"/>
                  </a:lnTo>
                  <a:lnTo>
                    <a:pt x="1058862" y="1578317"/>
                  </a:lnTo>
                  <a:lnTo>
                    <a:pt x="1059089" y="1569248"/>
                  </a:lnTo>
                  <a:lnTo>
                    <a:pt x="1059542" y="1560406"/>
                  </a:lnTo>
                  <a:lnTo>
                    <a:pt x="1060450" y="1551337"/>
                  </a:lnTo>
                  <a:lnTo>
                    <a:pt x="993548" y="1538867"/>
                  </a:lnTo>
                  <a:lnTo>
                    <a:pt x="1007155" y="1474023"/>
                  </a:lnTo>
                  <a:lnTo>
                    <a:pt x="1071335" y="1486039"/>
                  </a:lnTo>
                  <a:lnTo>
                    <a:pt x="1074057" y="1475836"/>
                  </a:lnTo>
                  <a:lnTo>
                    <a:pt x="1076778" y="1465860"/>
                  </a:lnTo>
                  <a:lnTo>
                    <a:pt x="1080180" y="1455658"/>
                  </a:lnTo>
                  <a:lnTo>
                    <a:pt x="1083582" y="1445908"/>
                  </a:lnTo>
                  <a:lnTo>
                    <a:pt x="1087210" y="1436159"/>
                  </a:lnTo>
                  <a:lnTo>
                    <a:pt x="1091292" y="1426410"/>
                  </a:lnTo>
                  <a:lnTo>
                    <a:pt x="1095375" y="1417114"/>
                  </a:lnTo>
                  <a:lnTo>
                    <a:pt x="1099683" y="1407818"/>
                  </a:lnTo>
                  <a:lnTo>
                    <a:pt x="1049337" y="1374263"/>
                  </a:lnTo>
                  <a:lnTo>
                    <a:pt x="1082596" y="1324488"/>
                  </a:lnTo>
                  <a:lnTo>
                    <a:pt x="1072071" y="1329961"/>
                  </a:lnTo>
                  <a:lnTo>
                    <a:pt x="1054392" y="1338574"/>
                  </a:lnTo>
                  <a:lnTo>
                    <a:pt x="1036486" y="1346733"/>
                  </a:lnTo>
                  <a:lnTo>
                    <a:pt x="1018581" y="1354213"/>
                  </a:lnTo>
                  <a:lnTo>
                    <a:pt x="1000222" y="1361012"/>
                  </a:lnTo>
                  <a:lnTo>
                    <a:pt x="981410" y="1367585"/>
                  </a:lnTo>
                  <a:lnTo>
                    <a:pt x="962597" y="1373478"/>
                  </a:lnTo>
                  <a:lnTo>
                    <a:pt x="978010" y="1451444"/>
                  </a:lnTo>
                  <a:lnTo>
                    <a:pt x="863550" y="1474335"/>
                  </a:lnTo>
                  <a:lnTo>
                    <a:pt x="847911" y="1396142"/>
                  </a:lnTo>
                  <a:lnTo>
                    <a:pt x="830458" y="1397955"/>
                  </a:lnTo>
                  <a:lnTo>
                    <a:pt x="812779" y="1399089"/>
                  </a:lnTo>
                  <a:lnTo>
                    <a:pt x="794874" y="1399995"/>
                  </a:lnTo>
                  <a:lnTo>
                    <a:pt x="776968" y="1400222"/>
                  </a:lnTo>
                  <a:lnTo>
                    <a:pt x="766089" y="1399995"/>
                  </a:lnTo>
                  <a:lnTo>
                    <a:pt x="755209" y="1399542"/>
                  </a:lnTo>
                  <a:lnTo>
                    <a:pt x="744557" y="1399089"/>
                  </a:lnTo>
                  <a:lnTo>
                    <a:pt x="733904" y="1398635"/>
                  </a:lnTo>
                  <a:lnTo>
                    <a:pt x="723251" y="1397729"/>
                  </a:lnTo>
                  <a:lnTo>
                    <a:pt x="712599" y="1396822"/>
                  </a:lnTo>
                  <a:lnTo>
                    <a:pt x="701946" y="1395689"/>
                  </a:lnTo>
                  <a:lnTo>
                    <a:pt x="691520" y="1394329"/>
                  </a:lnTo>
                  <a:lnTo>
                    <a:pt x="673614" y="1476375"/>
                  </a:lnTo>
                  <a:lnTo>
                    <a:pt x="559381" y="1455977"/>
                  </a:lnTo>
                  <a:lnTo>
                    <a:pt x="578420" y="1369398"/>
                  </a:lnTo>
                  <a:lnTo>
                    <a:pt x="560514" y="1363505"/>
                  </a:lnTo>
                  <a:lnTo>
                    <a:pt x="542835" y="1356932"/>
                  </a:lnTo>
                  <a:lnTo>
                    <a:pt x="525609" y="1350133"/>
                  </a:lnTo>
                  <a:lnTo>
                    <a:pt x="508157" y="1342654"/>
                  </a:lnTo>
                  <a:lnTo>
                    <a:pt x="491158" y="1334721"/>
                  </a:lnTo>
                  <a:lnTo>
                    <a:pt x="474613" y="1326562"/>
                  </a:lnTo>
                  <a:lnTo>
                    <a:pt x="458294" y="1317723"/>
                  </a:lnTo>
                  <a:lnTo>
                    <a:pt x="441975" y="1308430"/>
                  </a:lnTo>
                  <a:lnTo>
                    <a:pt x="384857" y="1388890"/>
                  </a:lnTo>
                  <a:lnTo>
                    <a:pt x="288530" y="1328602"/>
                  </a:lnTo>
                  <a:lnTo>
                    <a:pt x="349726" y="1242249"/>
                  </a:lnTo>
                  <a:lnTo>
                    <a:pt x="336580" y="1230690"/>
                  </a:lnTo>
                  <a:lnTo>
                    <a:pt x="323434" y="1218678"/>
                  </a:lnTo>
                  <a:lnTo>
                    <a:pt x="310968" y="1206439"/>
                  </a:lnTo>
                  <a:lnTo>
                    <a:pt x="298729" y="1193747"/>
                  </a:lnTo>
                  <a:lnTo>
                    <a:pt x="286716" y="1181055"/>
                  </a:lnTo>
                  <a:lnTo>
                    <a:pt x="275157" y="1167683"/>
                  </a:lnTo>
                  <a:lnTo>
                    <a:pt x="264051" y="1153857"/>
                  </a:lnTo>
                  <a:lnTo>
                    <a:pt x="253172" y="1140032"/>
                  </a:lnTo>
                  <a:lnTo>
                    <a:pt x="155711" y="1202359"/>
                  </a:lnTo>
                  <a:lnTo>
                    <a:pt x="92248" y="1111021"/>
                  </a:lnTo>
                  <a:lnTo>
                    <a:pt x="193109" y="1046200"/>
                  </a:lnTo>
                  <a:lnTo>
                    <a:pt x="185629" y="1031468"/>
                  </a:lnTo>
                  <a:lnTo>
                    <a:pt x="178603" y="1016283"/>
                  </a:lnTo>
                  <a:lnTo>
                    <a:pt x="171350" y="1000871"/>
                  </a:lnTo>
                  <a:lnTo>
                    <a:pt x="165230" y="985232"/>
                  </a:lnTo>
                  <a:lnTo>
                    <a:pt x="159111" y="969594"/>
                  </a:lnTo>
                  <a:lnTo>
                    <a:pt x="153218" y="953502"/>
                  </a:lnTo>
                  <a:lnTo>
                    <a:pt x="148004" y="937183"/>
                  </a:lnTo>
                  <a:lnTo>
                    <a:pt x="143018" y="921091"/>
                  </a:lnTo>
                  <a:lnTo>
                    <a:pt x="21305" y="945342"/>
                  </a:lnTo>
                  <a:lnTo>
                    <a:pt x="0" y="837005"/>
                  </a:lnTo>
                  <a:lnTo>
                    <a:pt x="121713" y="812754"/>
                  </a:lnTo>
                  <a:lnTo>
                    <a:pt x="119673" y="794169"/>
                  </a:lnTo>
                  <a:lnTo>
                    <a:pt x="118540" y="775584"/>
                  </a:lnTo>
                  <a:lnTo>
                    <a:pt x="117633" y="756999"/>
                  </a:lnTo>
                  <a:lnTo>
                    <a:pt x="117180" y="738188"/>
                  </a:lnTo>
                  <a:lnTo>
                    <a:pt x="117406" y="723002"/>
                  </a:lnTo>
                  <a:lnTo>
                    <a:pt x="118313" y="707817"/>
                  </a:lnTo>
                  <a:lnTo>
                    <a:pt x="118993" y="692632"/>
                  </a:lnTo>
                  <a:lnTo>
                    <a:pt x="120353" y="677673"/>
                  </a:lnTo>
                  <a:lnTo>
                    <a:pt x="2040" y="656595"/>
                  </a:lnTo>
                  <a:lnTo>
                    <a:pt x="25838" y="547805"/>
                  </a:lnTo>
                  <a:lnTo>
                    <a:pt x="139392" y="567976"/>
                  </a:lnTo>
                  <a:lnTo>
                    <a:pt x="144151" y="550978"/>
                  </a:lnTo>
                  <a:lnTo>
                    <a:pt x="149591" y="533979"/>
                  </a:lnTo>
                  <a:lnTo>
                    <a:pt x="155257" y="516981"/>
                  </a:lnTo>
                  <a:lnTo>
                    <a:pt x="161377" y="500662"/>
                  </a:lnTo>
                  <a:lnTo>
                    <a:pt x="167950" y="484344"/>
                  </a:lnTo>
                  <a:lnTo>
                    <a:pt x="174750" y="468025"/>
                  </a:lnTo>
                  <a:lnTo>
                    <a:pt x="182229" y="452160"/>
                  </a:lnTo>
                  <a:lnTo>
                    <a:pt x="189935" y="436521"/>
                  </a:lnTo>
                  <a:lnTo>
                    <a:pt x="100634" y="380313"/>
                  </a:lnTo>
                  <a:lnTo>
                    <a:pt x="166363" y="287614"/>
                  </a:lnTo>
                  <a:lnTo>
                    <a:pt x="250225" y="339970"/>
                  </a:lnTo>
                  <a:lnTo>
                    <a:pt x="261558" y="325464"/>
                  </a:lnTo>
                  <a:lnTo>
                    <a:pt x="273344" y="310732"/>
                  </a:lnTo>
                  <a:lnTo>
                    <a:pt x="285583" y="296680"/>
                  </a:lnTo>
                  <a:lnTo>
                    <a:pt x="298502" y="282628"/>
                  </a:lnTo>
                  <a:lnTo>
                    <a:pt x="311422" y="269483"/>
                  </a:lnTo>
                  <a:lnTo>
                    <a:pt x="325021" y="256337"/>
                  </a:lnTo>
                  <a:lnTo>
                    <a:pt x="338620" y="243645"/>
                  </a:lnTo>
                  <a:lnTo>
                    <a:pt x="353126" y="231179"/>
                  </a:lnTo>
                  <a:lnTo>
                    <a:pt x="302356" y="158653"/>
                  </a:lnTo>
                  <a:lnTo>
                    <a:pt x="399817" y="96098"/>
                  </a:lnTo>
                  <a:lnTo>
                    <a:pt x="447868" y="164772"/>
                  </a:lnTo>
                  <a:lnTo>
                    <a:pt x="464640" y="155253"/>
                  </a:lnTo>
                  <a:lnTo>
                    <a:pt x="482092" y="146187"/>
                  </a:lnTo>
                  <a:lnTo>
                    <a:pt x="499545" y="137801"/>
                  </a:lnTo>
                  <a:lnTo>
                    <a:pt x="517450" y="129642"/>
                  </a:lnTo>
                  <a:lnTo>
                    <a:pt x="535582" y="122389"/>
                  </a:lnTo>
                  <a:lnTo>
                    <a:pt x="553941" y="115363"/>
                  </a:lnTo>
                  <a:lnTo>
                    <a:pt x="572753" y="109017"/>
                  </a:lnTo>
                  <a:lnTo>
                    <a:pt x="591566" y="103124"/>
                  </a:lnTo>
                  <a:lnTo>
                    <a:pt x="575926" y="24931"/>
                  </a:lnTo>
                  <a:lnTo>
                    <a:pt x="690613" y="2267"/>
                  </a:lnTo>
                  <a:lnTo>
                    <a:pt x="706026" y="80233"/>
                  </a:lnTo>
                  <a:lnTo>
                    <a:pt x="723705" y="78420"/>
                  </a:lnTo>
                  <a:lnTo>
                    <a:pt x="741384" y="77513"/>
                  </a:lnTo>
                  <a:lnTo>
                    <a:pt x="759063" y="76607"/>
                  </a:lnTo>
                  <a:lnTo>
                    <a:pt x="776968" y="76380"/>
                  </a:lnTo>
                  <a:lnTo>
                    <a:pt x="787848" y="76380"/>
                  </a:lnTo>
                  <a:lnTo>
                    <a:pt x="798727" y="76607"/>
                  </a:lnTo>
                  <a:lnTo>
                    <a:pt x="809380" y="77060"/>
                  </a:lnTo>
                  <a:lnTo>
                    <a:pt x="820032" y="77967"/>
                  </a:lnTo>
                  <a:lnTo>
                    <a:pt x="830685" y="78646"/>
                  </a:lnTo>
                  <a:lnTo>
                    <a:pt x="841338" y="79780"/>
                  </a:lnTo>
                  <a:lnTo>
                    <a:pt x="851764" y="80686"/>
                  </a:lnTo>
                  <a:lnTo>
                    <a:pt x="862417" y="82046"/>
                  </a:lnTo>
                  <a:lnTo>
                    <a:pt x="880549" y="0"/>
                  </a:lnTo>
                  <a:close/>
                </a:path>
              </a:pathLst>
            </a:custGeom>
            <a:solidFill>
              <a:srgbClr val="FFC000"/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10" name="KSO_Shape"/>
            <p:cNvSpPr>
              <a:spLocks noChangeAspect="1"/>
            </p:cNvSpPr>
            <p:nvPr/>
          </p:nvSpPr>
          <p:spPr bwMode="auto">
            <a:xfrm>
              <a:off x="729000" y="2484001"/>
              <a:ext cx="720000" cy="850910"/>
            </a:xfrm>
            <a:custGeom>
              <a:avLst/>
              <a:gdLst>
                <a:gd name="T0" fmla="*/ 248428 w 2033587"/>
                <a:gd name="T1" fmla="*/ 944529 h 2276475"/>
                <a:gd name="T2" fmla="*/ 1175716 w 2033587"/>
                <a:gd name="T3" fmla="*/ 709393 h 2276475"/>
                <a:gd name="T4" fmla="*/ 1178374 w 2033587"/>
                <a:gd name="T5" fmla="*/ 591162 h 2276475"/>
                <a:gd name="T6" fmla="*/ 1585424 w 2033587"/>
                <a:gd name="T7" fmla="*/ 232745 h 2276475"/>
                <a:gd name="T8" fmla="*/ 1623685 w 2033587"/>
                <a:gd name="T9" fmla="*/ 244701 h 2276475"/>
                <a:gd name="T10" fmla="*/ 1656631 w 2033587"/>
                <a:gd name="T11" fmla="*/ 266753 h 2276475"/>
                <a:gd name="T12" fmla="*/ 1682138 w 2033587"/>
                <a:gd name="T13" fmla="*/ 297308 h 2276475"/>
                <a:gd name="T14" fmla="*/ 1697549 w 2033587"/>
                <a:gd name="T15" fmla="*/ 334505 h 2276475"/>
                <a:gd name="T16" fmla="*/ 1701800 w 2033587"/>
                <a:gd name="T17" fmla="*/ 1767638 h 2276475"/>
                <a:gd name="T18" fmla="*/ 1695689 w 2033587"/>
                <a:gd name="T19" fmla="*/ 1808289 h 2276475"/>
                <a:gd name="T20" fmla="*/ 1678419 w 2033587"/>
                <a:gd name="T21" fmla="*/ 1844423 h 2276475"/>
                <a:gd name="T22" fmla="*/ 1651849 w 2033587"/>
                <a:gd name="T23" fmla="*/ 1873649 h 2276475"/>
                <a:gd name="T24" fmla="*/ 1617839 w 2033587"/>
                <a:gd name="T25" fmla="*/ 1894372 h 2276475"/>
                <a:gd name="T26" fmla="*/ 1578251 w 2033587"/>
                <a:gd name="T27" fmla="*/ 1904469 h 2276475"/>
                <a:gd name="T28" fmla="*/ 381012 w 2033587"/>
                <a:gd name="T29" fmla="*/ 1903672 h 2276475"/>
                <a:gd name="T30" fmla="*/ 342220 w 2033587"/>
                <a:gd name="T31" fmla="*/ 1891715 h 2276475"/>
                <a:gd name="T32" fmla="*/ 309539 w 2033587"/>
                <a:gd name="T33" fmla="*/ 1869397 h 2276475"/>
                <a:gd name="T34" fmla="*/ 284298 w 2033587"/>
                <a:gd name="T35" fmla="*/ 1838844 h 2276475"/>
                <a:gd name="T36" fmla="*/ 268621 w 2033587"/>
                <a:gd name="T37" fmla="*/ 1801912 h 2276475"/>
                <a:gd name="T38" fmla="*/ 382075 w 2033587"/>
                <a:gd name="T39" fmla="*/ 1767638 h 2276475"/>
                <a:gd name="T40" fmla="*/ 385528 w 2033587"/>
                <a:gd name="T41" fmla="*/ 1778531 h 2276475"/>
                <a:gd name="T42" fmla="*/ 398017 w 2033587"/>
                <a:gd name="T43" fmla="*/ 1786768 h 2276475"/>
                <a:gd name="T44" fmla="*/ 1570013 w 2033587"/>
                <a:gd name="T45" fmla="*/ 1786502 h 2276475"/>
                <a:gd name="T46" fmla="*/ 1581704 w 2033587"/>
                <a:gd name="T47" fmla="*/ 1776937 h 2276475"/>
                <a:gd name="T48" fmla="*/ 1583830 w 2033587"/>
                <a:gd name="T49" fmla="*/ 368513 h 2276475"/>
                <a:gd name="T50" fmla="*/ 1580376 w 2033587"/>
                <a:gd name="T51" fmla="*/ 357619 h 2276475"/>
                <a:gd name="T52" fmla="*/ 1568419 w 2033587"/>
                <a:gd name="T53" fmla="*/ 349383 h 2276475"/>
                <a:gd name="T54" fmla="*/ 492697 w 2033587"/>
                <a:gd name="T55" fmla="*/ 362402 h 2276475"/>
                <a:gd name="T56" fmla="*/ 484724 w 2033587"/>
                <a:gd name="T57" fmla="*/ 402787 h 2276475"/>
                <a:gd name="T58" fmla="*/ 465590 w 2033587"/>
                <a:gd name="T59" fmla="*/ 437592 h 2276475"/>
                <a:gd name="T60" fmla="*/ 437421 w 2033587"/>
                <a:gd name="T61" fmla="*/ 465490 h 2276475"/>
                <a:gd name="T62" fmla="*/ 402608 w 2033587"/>
                <a:gd name="T63" fmla="*/ 484619 h 2276475"/>
                <a:gd name="T64" fmla="*/ 362480 w 2033587"/>
                <a:gd name="T65" fmla="*/ 492856 h 2276475"/>
                <a:gd name="T66" fmla="*/ 118789 w 2033587"/>
                <a:gd name="T67" fmla="*/ 1542067 h 2276475"/>
                <a:gd name="T68" fmla="*/ 128090 w 2033587"/>
                <a:gd name="T69" fmla="*/ 1553757 h 2276475"/>
                <a:gd name="T70" fmla="*/ 1299773 w 2033587"/>
                <a:gd name="T71" fmla="*/ 1556149 h 2276475"/>
                <a:gd name="T72" fmla="*/ 1310934 w 2033587"/>
                <a:gd name="T73" fmla="*/ 1552695 h 2276475"/>
                <a:gd name="T74" fmla="*/ 1319438 w 2033587"/>
                <a:gd name="T75" fmla="*/ 1540208 h 2276475"/>
                <a:gd name="T76" fmla="*/ 1318907 w 2033587"/>
                <a:gd name="T77" fmla="*/ 131782 h 2276475"/>
                <a:gd name="T78" fmla="*/ 1309340 w 2033587"/>
                <a:gd name="T79" fmla="*/ 120357 h 2276475"/>
                <a:gd name="T80" fmla="*/ 492963 w 2033587"/>
                <a:gd name="T81" fmla="*/ 117967 h 2276475"/>
                <a:gd name="T82" fmla="*/ 1327676 w 2033587"/>
                <a:gd name="T83" fmla="*/ 2922 h 2276475"/>
                <a:gd name="T84" fmla="*/ 1365413 w 2033587"/>
                <a:gd name="T85" fmla="*/ 16738 h 2276475"/>
                <a:gd name="T86" fmla="*/ 1397303 w 2033587"/>
                <a:gd name="T87" fmla="*/ 40385 h 2276475"/>
                <a:gd name="T88" fmla="*/ 1420954 w 2033587"/>
                <a:gd name="T89" fmla="*/ 72268 h 2276475"/>
                <a:gd name="T90" fmla="*/ 1434773 w 2033587"/>
                <a:gd name="T91" fmla="*/ 109996 h 2276475"/>
                <a:gd name="T92" fmla="*/ 1437430 w 2033587"/>
                <a:gd name="T93" fmla="*/ 1543396 h 2276475"/>
                <a:gd name="T94" fmla="*/ 1429192 w 2033587"/>
                <a:gd name="T95" fmla="*/ 1583515 h 2276475"/>
                <a:gd name="T96" fmla="*/ 1410324 w 2033587"/>
                <a:gd name="T97" fmla="*/ 1618586 h 2276475"/>
                <a:gd name="T98" fmla="*/ 1382155 w 2033587"/>
                <a:gd name="T99" fmla="*/ 1646749 h 2276475"/>
                <a:gd name="T100" fmla="*/ 1347076 w 2033587"/>
                <a:gd name="T101" fmla="*/ 1665613 h 2276475"/>
                <a:gd name="T102" fmla="*/ 1307214 w 2033587"/>
                <a:gd name="T103" fmla="*/ 1673849 h 2276475"/>
                <a:gd name="T104" fmla="*/ 109754 w 2033587"/>
                <a:gd name="T105" fmla="*/ 1671192 h 2276475"/>
                <a:gd name="T106" fmla="*/ 72017 w 2033587"/>
                <a:gd name="T107" fmla="*/ 1657377 h 2276475"/>
                <a:gd name="T108" fmla="*/ 40394 w 2033587"/>
                <a:gd name="T109" fmla="*/ 1633731 h 2276475"/>
                <a:gd name="T110" fmla="*/ 16476 w 2033587"/>
                <a:gd name="T111" fmla="*/ 1601848 h 2276475"/>
                <a:gd name="T112" fmla="*/ 2657 w 2033587"/>
                <a:gd name="T113" fmla="*/ 1564120 h 2276475"/>
                <a:gd name="T114" fmla="*/ 409517 w 2033587"/>
                <a:gd name="T115" fmla="*/ 0 h 22764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33587" h="2276475">
                  <a:moveTo>
                    <a:pt x="312737" y="1411287"/>
                  </a:moveTo>
                  <a:lnTo>
                    <a:pt x="1422400" y="1411287"/>
                  </a:lnTo>
                  <a:lnTo>
                    <a:pt x="1422400" y="1552575"/>
                  </a:lnTo>
                  <a:lnTo>
                    <a:pt x="312737" y="1552575"/>
                  </a:lnTo>
                  <a:lnTo>
                    <a:pt x="312737" y="1411287"/>
                  </a:lnTo>
                  <a:close/>
                  <a:moveTo>
                    <a:pt x="296862" y="1128712"/>
                  </a:moveTo>
                  <a:lnTo>
                    <a:pt x="1404937" y="1128712"/>
                  </a:lnTo>
                  <a:lnTo>
                    <a:pt x="1404937" y="1270000"/>
                  </a:lnTo>
                  <a:lnTo>
                    <a:pt x="296862" y="1270000"/>
                  </a:lnTo>
                  <a:lnTo>
                    <a:pt x="296862" y="1128712"/>
                  </a:lnTo>
                  <a:close/>
                  <a:moveTo>
                    <a:pt x="296862" y="847725"/>
                  </a:moveTo>
                  <a:lnTo>
                    <a:pt x="1404937" y="847725"/>
                  </a:lnTo>
                  <a:lnTo>
                    <a:pt x="1404937" y="987425"/>
                  </a:lnTo>
                  <a:lnTo>
                    <a:pt x="296862" y="987425"/>
                  </a:lnTo>
                  <a:lnTo>
                    <a:pt x="296862" y="847725"/>
                  </a:lnTo>
                  <a:close/>
                  <a:moveTo>
                    <a:pt x="869950" y="565150"/>
                  </a:moveTo>
                  <a:lnTo>
                    <a:pt x="1408113" y="565150"/>
                  </a:lnTo>
                  <a:lnTo>
                    <a:pt x="1408113" y="706438"/>
                  </a:lnTo>
                  <a:lnTo>
                    <a:pt x="869950" y="706438"/>
                  </a:lnTo>
                  <a:lnTo>
                    <a:pt x="869950" y="565150"/>
                  </a:lnTo>
                  <a:close/>
                  <a:moveTo>
                    <a:pt x="1869440" y="276225"/>
                  </a:moveTo>
                  <a:lnTo>
                    <a:pt x="1877695" y="276543"/>
                  </a:lnTo>
                  <a:lnTo>
                    <a:pt x="1885950" y="276860"/>
                  </a:lnTo>
                  <a:lnTo>
                    <a:pt x="1894522" y="278130"/>
                  </a:lnTo>
                  <a:lnTo>
                    <a:pt x="1902460" y="279400"/>
                  </a:lnTo>
                  <a:lnTo>
                    <a:pt x="1910080" y="281305"/>
                  </a:lnTo>
                  <a:lnTo>
                    <a:pt x="1918017" y="283528"/>
                  </a:lnTo>
                  <a:lnTo>
                    <a:pt x="1925955" y="286068"/>
                  </a:lnTo>
                  <a:lnTo>
                    <a:pt x="1933257" y="288925"/>
                  </a:lnTo>
                  <a:lnTo>
                    <a:pt x="1940242" y="292418"/>
                  </a:lnTo>
                  <a:lnTo>
                    <a:pt x="1947545" y="296228"/>
                  </a:lnTo>
                  <a:lnTo>
                    <a:pt x="1954530" y="299720"/>
                  </a:lnTo>
                  <a:lnTo>
                    <a:pt x="1961197" y="304165"/>
                  </a:lnTo>
                  <a:lnTo>
                    <a:pt x="1967865" y="308928"/>
                  </a:lnTo>
                  <a:lnTo>
                    <a:pt x="1973897" y="313690"/>
                  </a:lnTo>
                  <a:lnTo>
                    <a:pt x="1979612" y="318770"/>
                  </a:lnTo>
                  <a:lnTo>
                    <a:pt x="1985645" y="324168"/>
                  </a:lnTo>
                  <a:lnTo>
                    <a:pt x="1991042" y="330200"/>
                  </a:lnTo>
                  <a:lnTo>
                    <a:pt x="1996122" y="335915"/>
                  </a:lnTo>
                  <a:lnTo>
                    <a:pt x="2000885" y="342265"/>
                  </a:lnTo>
                  <a:lnTo>
                    <a:pt x="2005647" y="348615"/>
                  </a:lnTo>
                  <a:lnTo>
                    <a:pt x="2010092" y="355283"/>
                  </a:lnTo>
                  <a:lnTo>
                    <a:pt x="2013585" y="362268"/>
                  </a:lnTo>
                  <a:lnTo>
                    <a:pt x="2017395" y="369570"/>
                  </a:lnTo>
                  <a:lnTo>
                    <a:pt x="2020570" y="376873"/>
                  </a:lnTo>
                  <a:lnTo>
                    <a:pt x="2023745" y="384175"/>
                  </a:lnTo>
                  <a:lnTo>
                    <a:pt x="2026285" y="391795"/>
                  </a:lnTo>
                  <a:lnTo>
                    <a:pt x="2028507" y="399733"/>
                  </a:lnTo>
                  <a:lnTo>
                    <a:pt x="2030412" y="407670"/>
                  </a:lnTo>
                  <a:lnTo>
                    <a:pt x="2032000" y="415608"/>
                  </a:lnTo>
                  <a:lnTo>
                    <a:pt x="2032952" y="423863"/>
                  </a:lnTo>
                  <a:lnTo>
                    <a:pt x="2033270" y="432118"/>
                  </a:lnTo>
                  <a:lnTo>
                    <a:pt x="2033587" y="440373"/>
                  </a:lnTo>
                  <a:lnTo>
                    <a:pt x="2033587" y="2112328"/>
                  </a:lnTo>
                  <a:lnTo>
                    <a:pt x="2033270" y="2120583"/>
                  </a:lnTo>
                  <a:lnTo>
                    <a:pt x="2032952" y="2128838"/>
                  </a:lnTo>
                  <a:lnTo>
                    <a:pt x="2032000" y="2137410"/>
                  </a:lnTo>
                  <a:lnTo>
                    <a:pt x="2030412" y="2145348"/>
                  </a:lnTo>
                  <a:lnTo>
                    <a:pt x="2028507" y="2153285"/>
                  </a:lnTo>
                  <a:lnTo>
                    <a:pt x="2026285" y="2160905"/>
                  </a:lnTo>
                  <a:lnTo>
                    <a:pt x="2023745" y="2168525"/>
                  </a:lnTo>
                  <a:lnTo>
                    <a:pt x="2020570" y="2175828"/>
                  </a:lnTo>
                  <a:lnTo>
                    <a:pt x="2017395" y="2183130"/>
                  </a:lnTo>
                  <a:lnTo>
                    <a:pt x="2013585" y="2190433"/>
                  </a:lnTo>
                  <a:lnTo>
                    <a:pt x="2010092" y="2197418"/>
                  </a:lnTo>
                  <a:lnTo>
                    <a:pt x="2005647" y="2204085"/>
                  </a:lnTo>
                  <a:lnTo>
                    <a:pt x="2000885" y="2210435"/>
                  </a:lnTo>
                  <a:lnTo>
                    <a:pt x="1996122" y="2216785"/>
                  </a:lnTo>
                  <a:lnTo>
                    <a:pt x="1991042" y="2222500"/>
                  </a:lnTo>
                  <a:lnTo>
                    <a:pt x="1985645" y="2228533"/>
                  </a:lnTo>
                  <a:lnTo>
                    <a:pt x="1979612" y="2233930"/>
                  </a:lnTo>
                  <a:lnTo>
                    <a:pt x="1973897" y="2239010"/>
                  </a:lnTo>
                  <a:lnTo>
                    <a:pt x="1967865" y="2243773"/>
                  </a:lnTo>
                  <a:lnTo>
                    <a:pt x="1961197" y="2248535"/>
                  </a:lnTo>
                  <a:lnTo>
                    <a:pt x="1954530" y="2252980"/>
                  </a:lnTo>
                  <a:lnTo>
                    <a:pt x="1947545" y="2256790"/>
                  </a:lnTo>
                  <a:lnTo>
                    <a:pt x="1940242" y="2260600"/>
                  </a:lnTo>
                  <a:lnTo>
                    <a:pt x="1933257" y="2263775"/>
                  </a:lnTo>
                  <a:lnTo>
                    <a:pt x="1925955" y="2266633"/>
                  </a:lnTo>
                  <a:lnTo>
                    <a:pt x="1918017" y="2269173"/>
                  </a:lnTo>
                  <a:lnTo>
                    <a:pt x="1910080" y="2271395"/>
                  </a:lnTo>
                  <a:lnTo>
                    <a:pt x="1902460" y="2273300"/>
                  </a:lnTo>
                  <a:lnTo>
                    <a:pt x="1894522" y="2274888"/>
                  </a:lnTo>
                  <a:lnTo>
                    <a:pt x="1885950" y="2275840"/>
                  </a:lnTo>
                  <a:lnTo>
                    <a:pt x="1877695" y="2276475"/>
                  </a:lnTo>
                  <a:lnTo>
                    <a:pt x="1869440" y="2276475"/>
                  </a:lnTo>
                  <a:lnTo>
                    <a:pt x="480377" y="2276475"/>
                  </a:lnTo>
                  <a:lnTo>
                    <a:pt x="471805" y="2276475"/>
                  </a:lnTo>
                  <a:lnTo>
                    <a:pt x="463550" y="2275840"/>
                  </a:lnTo>
                  <a:lnTo>
                    <a:pt x="455295" y="2274888"/>
                  </a:lnTo>
                  <a:lnTo>
                    <a:pt x="447040" y="2273300"/>
                  </a:lnTo>
                  <a:lnTo>
                    <a:pt x="439102" y="2271395"/>
                  </a:lnTo>
                  <a:lnTo>
                    <a:pt x="431482" y="2269173"/>
                  </a:lnTo>
                  <a:lnTo>
                    <a:pt x="423862" y="2266633"/>
                  </a:lnTo>
                  <a:lnTo>
                    <a:pt x="416242" y="2263775"/>
                  </a:lnTo>
                  <a:lnTo>
                    <a:pt x="408940" y="2260600"/>
                  </a:lnTo>
                  <a:lnTo>
                    <a:pt x="401955" y="2256790"/>
                  </a:lnTo>
                  <a:lnTo>
                    <a:pt x="394970" y="2252980"/>
                  </a:lnTo>
                  <a:lnTo>
                    <a:pt x="388620" y="2248535"/>
                  </a:lnTo>
                  <a:lnTo>
                    <a:pt x="381952" y="2243773"/>
                  </a:lnTo>
                  <a:lnTo>
                    <a:pt x="375602" y="2239010"/>
                  </a:lnTo>
                  <a:lnTo>
                    <a:pt x="369887" y="2233930"/>
                  </a:lnTo>
                  <a:lnTo>
                    <a:pt x="364172" y="2228533"/>
                  </a:lnTo>
                  <a:lnTo>
                    <a:pt x="358457" y="2222500"/>
                  </a:lnTo>
                  <a:lnTo>
                    <a:pt x="353377" y="2216785"/>
                  </a:lnTo>
                  <a:lnTo>
                    <a:pt x="348297" y="2210435"/>
                  </a:lnTo>
                  <a:lnTo>
                    <a:pt x="343852" y="2204085"/>
                  </a:lnTo>
                  <a:lnTo>
                    <a:pt x="339725" y="2197418"/>
                  </a:lnTo>
                  <a:lnTo>
                    <a:pt x="335597" y="2190433"/>
                  </a:lnTo>
                  <a:lnTo>
                    <a:pt x="332105" y="2183130"/>
                  </a:lnTo>
                  <a:lnTo>
                    <a:pt x="328612" y="2175828"/>
                  </a:lnTo>
                  <a:lnTo>
                    <a:pt x="325755" y="2168525"/>
                  </a:lnTo>
                  <a:lnTo>
                    <a:pt x="323215" y="2160905"/>
                  </a:lnTo>
                  <a:lnTo>
                    <a:pt x="320992" y="2153285"/>
                  </a:lnTo>
                  <a:lnTo>
                    <a:pt x="319087" y="2145348"/>
                  </a:lnTo>
                  <a:lnTo>
                    <a:pt x="317817" y="2137410"/>
                  </a:lnTo>
                  <a:lnTo>
                    <a:pt x="316547" y="2128838"/>
                  </a:lnTo>
                  <a:lnTo>
                    <a:pt x="315912" y="2120583"/>
                  </a:lnTo>
                  <a:lnTo>
                    <a:pt x="315912" y="2112328"/>
                  </a:lnTo>
                  <a:lnTo>
                    <a:pt x="456565" y="2112328"/>
                  </a:lnTo>
                  <a:lnTo>
                    <a:pt x="456882" y="2114868"/>
                  </a:lnTo>
                  <a:lnTo>
                    <a:pt x="457200" y="2116773"/>
                  </a:lnTo>
                  <a:lnTo>
                    <a:pt x="457835" y="2118995"/>
                  </a:lnTo>
                  <a:lnTo>
                    <a:pt x="458470" y="2121218"/>
                  </a:lnTo>
                  <a:lnTo>
                    <a:pt x="459422" y="2123440"/>
                  </a:lnTo>
                  <a:lnTo>
                    <a:pt x="460692" y="2125345"/>
                  </a:lnTo>
                  <a:lnTo>
                    <a:pt x="463550" y="2128838"/>
                  </a:lnTo>
                  <a:lnTo>
                    <a:pt x="467042" y="2132013"/>
                  </a:lnTo>
                  <a:lnTo>
                    <a:pt x="468947" y="2132965"/>
                  </a:lnTo>
                  <a:lnTo>
                    <a:pt x="471170" y="2133918"/>
                  </a:lnTo>
                  <a:lnTo>
                    <a:pt x="473392" y="2134870"/>
                  </a:lnTo>
                  <a:lnTo>
                    <a:pt x="475615" y="2135188"/>
                  </a:lnTo>
                  <a:lnTo>
                    <a:pt x="477837" y="2135505"/>
                  </a:lnTo>
                  <a:lnTo>
                    <a:pt x="480377" y="2135823"/>
                  </a:lnTo>
                  <a:lnTo>
                    <a:pt x="1869440" y="2135823"/>
                  </a:lnTo>
                  <a:lnTo>
                    <a:pt x="1871980" y="2135505"/>
                  </a:lnTo>
                  <a:lnTo>
                    <a:pt x="1874202" y="2135188"/>
                  </a:lnTo>
                  <a:lnTo>
                    <a:pt x="1876107" y="2134870"/>
                  </a:lnTo>
                  <a:lnTo>
                    <a:pt x="1878330" y="2133918"/>
                  </a:lnTo>
                  <a:lnTo>
                    <a:pt x="1880552" y="2132965"/>
                  </a:lnTo>
                  <a:lnTo>
                    <a:pt x="1882457" y="2132013"/>
                  </a:lnTo>
                  <a:lnTo>
                    <a:pt x="1885950" y="2128838"/>
                  </a:lnTo>
                  <a:lnTo>
                    <a:pt x="1888490" y="2125345"/>
                  </a:lnTo>
                  <a:lnTo>
                    <a:pt x="1890077" y="2123440"/>
                  </a:lnTo>
                  <a:lnTo>
                    <a:pt x="1890712" y="2121218"/>
                  </a:lnTo>
                  <a:lnTo>
                    <a:pt x="1891982" y="2118995"/>
                  </a:lnTo>
                  <a:lnTo>
                    <a:pt x="1892300" y="2116773"/>
                  </a:lnTo>
                  <a:lnTo>
                    <a:pt x="1892617" y="2114868"/>
                  </a:lnTo>
                  <a:lnTo>
                    <a:pt x="1892617" y="2112328"/>
                  </a:lnTo>
                  <a:lnTo>
                    <a:pt x="1892617" y="440373"/>
                  </a:lnTo>
                  <a:lnTo>
                    <a:pt x="1892617" y="438468"/>
                  </a:lnTo>
                  <a:lnTo>
                    <a:pt x="1892300" y="435928"/>
                  </a:lnTo>
                  <a:lnTo>
                    <a:pt x="1891982" y="433705"/>
                  </a:lnTo>
                  <a:lnTo>
                    <a:pt x="1890712" y="431483"/>
                  </a:lnTo>
                  <a:lnTo>
                    <a:pt x="1890077" y="429578"/>
                  </a:lnTo>
                  <a:lnTo>
                    <a:pt x="1888490" y="427355"/>
                  </a:lnTo>
                  <a:lnTo>
                    <a:pt x="1885950" y="424180"/>
                  </a:lnTo>
                  <a:lnTo>
                    <a:pt x="1882457" y="421323"/>
                  </a:lnTo>
                  <a:lnTo>
                    <a:pt x="1880552" y="420053"/>
                  </a:lnTo>
                  <a:lnTo>
                    <a:pt x="1878330" y="419100"/>
                  </a:lnTo>
                  <a:lnTo>
                    <a:pt x="1876107" y="418148"/>
                  </a:lnTo>
                  <a:lnTo>
                    <a:pt x="1874202" y="417513"/>
                  </a:lnTo>
                  <a:lnTo>
                    <a:pt x="1871980" y="417195"/>
                  </a:lnTo>
                  <a:lnTo>
                    <a:pt x="1869440" y="417195"/>
                  </a:lnTo>
                  <a:lnTo>
                    <a:pt x="1869440" y="276225"/>
                  </a:lnTo>
                  <a:close/>
                  <a:moveTo>
                    <a:pt x="589072" y="140970"/>
                  </a:moveTo>
                  <a:lnTo>
                    <a:pt x="589072" y="424815"/>
                  </a:lnTo>
                  <a:lnTo>
                    <a:pt x="588754" y="433070"/>
                  </a:lnTo>
                  <a:lnTo>
                    <a:pt x="588436" y="441643"/>
                  </a:lnTo>
                  <a:lnTo>
                    <a:pt x="587166" y="449580"/>
                  </a:lnTo>
                  <a:lnTo>
                    <a:pt x="585896" y="458153"/>
                  </a:lnTo>
                  <a:lnTo>
                    <a:pt x="583991" y="465773"/>
                  </a:lnTo>
                  <a:lnTo>
                    <a:pt x="581768" y="473710"/>
                  </a:lnTo>
                  <a:lnTo>
                    <a:pt x="579227" y="481330"/>
                  </a:lnTo>
                  <a:lnTo>
                    <a:pt x="576052" y="488633"/>
                  </a:lnTo>
                  <a:lnTo>
                    <a:pt x="572876" y="495935"/>
                  </a:lnTo>
                  <a:lnTo>
                    <a:pt x="569065" y="503238"/>
                  </a:lnTo>
                  <a:lnTo>
                    <a:pt x="565572" y="509905"/>
                  </a:lnTo>
                  <a:lnTo>
                    <a:pt x="561126" y="516573"/>
                  </a:lnTo>
                  <a:lnTo>
                    <a:pt x="556363" y="522923"/>
                  </a:lnTo>
                  <a:lnTo>
                    <a:pt x="551600" y="528955"/>
                  </a:lnTo>
                  <a:lnTo>
                    <a:pt x="546519" y="535305"/>
                  </a:lnTo>
                  <a:lnTo>
                    <a:pt x="541120" y="541020"/>
                  </a:lnTo>
                  <a:lnTo>
                    <a:pt x="535087" y="546100"/>
                  </a:lnTo>
                  <a:lnTo>
                    <a:pt x="529371" y="551815"/>
                  </a:lnTo>
                  <a:lnTo>
                    <a:pt x="522702" y="556260"/>
                  </a:lnTo>
                  <a:lnTo>
                    <a:pt x="516668" y="561023"/>
                  </a:lnTo>
                  <a:lnTo>
                    <a:pt x="509682" y="565150"/>
                  </a:lnTo>
                  <a:lnTo>
                    <a:pt x="503013" y="569278"/>
                  </a:lnTo>
                  <a:lnTo>
                    <a:pt x="495709" y="572770"/>
                  </a:lnTo>
                  <a:lnTo>
                    <a:pt x="488406" y="575945"/>
                  </a:lnTo>
                  <a:lnTo>
                    <a:pt x="481102" y="579120"/>
                  </a:lnTo>
                  <a:lnTo>
                    <a:pt x="473480" y="581978"/>
                  </a:lnTo>
                  <a:lnTo>
                    <a:pt x="465541" y="584200"/>
                  </a:lnTo>
                  <a:lnTo>
                    <a:pt x="457602" y="585788"/>
                  </a:lnTo>
                  <a:lnTo>
                    <a:pt x="449663" y="587375"/>
                  </a:lnTo>
                  <a:lnTo>
                    <a:pt x="441407" y="588328"/>
                  </a:lnTo>
                  <a:lnTo>
                    <a:pt x="433150" y="588963"/>
                  </a:lnTo>
                  <a:lnTo>
                    <a:pt x="424576" y="589280"/>
                  </a:lnTo>
                  <a:lnTo>
                    <a:pt x="140678" y="589280"/>
                  </a:lnTo>
                  <a:lnTo>
                    <a:pt x="140678" y="1836103"/>
                  </a:lnTo>
                  <a:lnTo>
                    <a:pt x="140678" y="1838643"/>
                  </a:lnTo>
                  <a:lnTo>
                    <a:pt x="140996" y="1840548"/>
                  </a:lnTo>
                  <a:lnTo>
                    <a:pt x="141948" y="1842770"/>
                  </a:lnTo>
                  <a:lnTo>
                    <a:pt x="142584" y="1844993"/>
                  </a:lnTo>
                  <a:lnTo>
                    <a:pt x="143536" y="1847215"/>
                  </a:lnTo>
                  <a:lnTo>
                    <a:pt x="144807" y="1849120"/>
                  </a:lnTo>
                  <a:lnTo>
                    <a:pt x="147665" y="1852613"/>
                  </a:lnTo>
                  <a:lnTo>
                    <a:pt x="151475" y="1855470"/>
                  </a:lnTo>
                  <a:lnTo>
                    <a:pt x="153063" y="1856740"/>
                  </a:lnTo>
                  <a:lnTo>
                    <a:pt x="155286" y="1857693"/>
                  </a:lnTo>
                  <a:lnTo>
                    <a:pt x="157191" y="1858645"/>
                  </a:lnTo>
                  <a:lnTo>
                    <a:pt x="159732" y="1858963"/>
                  </a:lnTo>
                  <a:lnTo>
                    <a:pt x="161955" y="1859280"/>
                  </a:lnTo>
                  <a:lnTo>
                    <a:pt x="164495" y="1859598"/>
                  </a:lnTo>
                  <a:lnTo>
                    <a:pt x="1553180" y="1859598"/>
                  </a:lnTo>
                  <a:lnTo>
                    <a:pt x="1556038" y="1859280"/>
                  </a:lnTo>
                  <a:lnTo>
                    <a:pt x="1557943" y="1858963"/>
                  </a:lnTo>
                  <a:lnTo>
                    <a:pt x="1560484" y="1858645"/>
                  </a:lnTo>
                  <a:lnTo>
                    <a:pt x="1562389" y="1857693"/>
                  </a:lnTo>
                  <a:lnTo>
                    <a:pt x="1564612" y="1856740"/>
                  </a:lnTo>
                  <a:lnTo>
                    <a:pt x="1566517" y="1855470"/>
                  </a:lnTo>
                  <a:lnTo>
                    <a:pt x="1570010" y="1852613"/>
                  </a:lnTo>
                  <a:lnTo>
                    <a:pt x="1572868" y="1849120"/>
                  </a:lnTo>
                  <a:lnTo>
                    <a:pt x="1574139" y="1847215"/>
                  </a:lnTo>
                  <a:lnTo>
                    <a:pt x="1575091" y="1844993"/>
                  </a:lnTo>
                  <a:lnTo>
                    <a:pt x="1576044" y="1842770"/>
                  </a:lnTo>
                  <a:lnTo>
                    <a:pt x="1576679" y="1840548"/>
                  </a:lnTo>
                  <a:lnTo>
                    <a:pt x="1576997" y="1838643"/>
                  </a:lnTo>
                  <a:lnTo>
                    <a:pt x="1576997" y="1836103"/>
                  </a:lnTo>
                  <a:lnTo>
                    <a:pt x="1576997" y="164782"/>
                  </a:lnTo>
                  <a:lnTo>
                    <a:pt x="1576997" y="161925"/>
                  </a:lnTo>
                  <a:lnTo>
                    <a:pt x="1576679" y="160020"/>
                  </a:lnTo>
                  <a:lnTo>
                    <a:pt x="1576044" y="157480"/>
                  </a:lnTo>
                  <a:lnTo>
                    <a:pt x="1575091" y="155257"/>
                  </a:lnTo>
                  <a:lnTo>
                    <a:pt x="1574139" y="153352"/>
                  </a:lnTo>
                  <a:lnTo>
                    <a:pt x="1572868" y="151447"/>
                  </a:lnTo>
                  <a:lnTo>
                    <a:pt x="1570010" y="147955"/>
                  </a:lnTo>
                  <a:lnTo>
                    <a:pt x="1566517" y="145097"/>
                  </a:lnTo>
                  <a:lnTo>
                    <a:pt x="1564612" y="143827"/>
                  </a:lnTo>
                  <a:lnTo>
                    <a:pt x="1562389" y="142875"/>
                  </a:lnTo>
                  <a:lnTo>
                    <a:pt x="1560484" y="141922"/>
                  </a:lnTo>
                  <a:lnTo>
                    <a:pt x="1557943" y="141287"/>
                  </a:lnTo>
                  <a:lnTo>
                    <a:pt x="1556038" y="140970"/>
                  </a:lnTo>
                  <a:lnTo>
                    <a:pt x="1553180" y="140970"/>
                  </a:lnTo>
                  <a:lnTo>
                    <a:pt x="589072" y="140970"/>
                  </a:lnTo>
                  <a:close/>
                  <a:moveTo>
                    <a:pt x="489358" y="0"/>
                  </a:moveTo>
                  <a:lnTo>
                    <a:pt x="1553180" y="0"/>
                  </a:lnTo>
                  <a:lnTo>
                    <a:pt x="1562071" y="317"/>
                  </a:lnTo>
                  <a:lnTo>
                    <a:pt x="1570010" y="952"/>
                  </a:lnTo>
                  <a:lnTo>
                    <a:pt x="1578584" y="2222"/>
                  </a:lnTo>
                  <a:lnTo>
                    <a:pt x="1586523" y="3492"/>
                  </a:lnTo>
                  <a:lnTo>
                    <a:pt x="1594462" y="5397"/>
                  </a:lnTo>
                  <a:lnTo>
                    <a:pt x="1602084" y="7620"/>
                  </a:lnTo>
                  <a:lnTo>
                    <a:pt x="1609705" y="10160"/>
                  </a:lnTo>
                  <a:lnTo>
                    <a:pt x="1617644" y="13017"/>
                  </a:lnTo>
                  <a:lnTo>
                    <a:pt x="1624630" y="16192"/>
                  </a:lnTo>
                  <a:lnTo>
                    <a:pt x="1631617" y="20002"/>
                  </a:lnTo>
                  <a:lnTo>
                    <a:pt x="1638603" y="23812"/>
                  </a:lnTo>
                  <a:lnTo>
                    <a:pt x="1645589" y="28257"/>
                  </a:lnTo>
                  <a:lnTo>
                    <a:pt x="1651623" y="32702"/>
                  </a:lnTo>
                  <a:lnTo>
                    <a:pt x="1657974" y="37782"/>
                  </a:lnTo>
                  <a:lnTo>
                    <a:pt x="1664008" y="42862"/>
                  </a:lnTo>
                  <a:lnTo>
                    <a:pt x="1669724" y="48260"/>
                  </a:lnTo>
                  <a:lnTo>
                    <a:pt x="1675122" y="53975"/>
                  </a:lnTo>
                  <a:lnTo>
                    <a:pt x="1680203" y="60007"/>
                  </a:lnTo>
                  <a:lnTo>
                    <a:pt x="1685284" y="66357"/>
                  </a:lnTo>
                  <a:lnTo>
                    <a:pt x="1689730" y="72390"/>
                  </a:lnTo>
                  <a:lnTo>
                    <a:pt x="1694176" y="79375"/>
                  </a:lnTo>
                  <a:lnTo>
                    <a:pt x="1697987" y="86360"/>
                  </a:lnTo>
                  <a:lnTo>
                    <a:pt x="1701797" y="93345"/>
                  </a:lnTo>
                  <a:lnTo>
                    <a:pt x="1704973" y="100647"/>
                  </a:lnTo>
                  <a:lnTo>
                    <a:pt x="1707831" y="108267"/>
                  </a:lnTo>
                  <a:lnTo>
                    <a:pt x="1710371" y="115570"/>
                  </a:lnTo>
                  <a:lnTo>
                    <a:pt x="1712594" y="123507"/>
                  </a:lnTo>
                  <a:lnTo>
                    <a:pt x="1714500" y="131445"/>
                  </a:lnTo>
                  <a:lnTo>
                    <a:pt x="1715770" y="139382"/>
                  </a:lnTo>
                  <a:lnTo>
                    <a:pt x="1717040" y="147637"/>
                  </a:lnTo>
                  <a:lnTo>
                    <a:pt x="1717675" y="155892"/>
                  </a:lnTo>
                  <a:lnTo>
                    <a:pt x="1717675" y="164782"/>
                  </a:lnTo>
                  <a:lnTo>
                    <a:pt x="1717675" y="1836103"/>
                  </a:lnTo>
                  <a:lnTo>
                    <a:pt x="1717675" y="1844358"/>
                  </a:lnTo>
                  <a:lnTo>
                    <a:pt x="1717040" y="1852613"/>
                  </a:lnTo>
                  <a:lnTo>
                    <a:pt x="1715770" y="1861185"/>
                  </a:lnTo>
                  <a:lnTo>
                    <a:pt x="1714500" y="1869123"/>
                  </a:lnTo>
                  <a:lnTo>
                    <a:pt x="1712594" y="1877060"/>
                  </a:lnTo>
                  <a:lnTo>
                    <a:pt x="1710371" y="1884680"/>
                  </a:lnTo>
                  <a:lnTo>
                    <a:pt x="1707831" y="1892300"/>
                  </a:lnTo>
                  <a:lnTo>
                    <a:pt x="1704973" y="1900238"/>
                  </a:lnTo>
                  <a:lnTo>
                    <a:pt x="1701797" y="1907223"/>
                  </a:lnTo>
                  <a:lnTo>
                    <a:pt x="1697987" y="1914208"/>
                  </a:lnTo>
                  <a:lnTo>
                    <a:pt x="1694176" y="1921193"/>
                  </a:lnTo>
                  <a:lnTo>
                    <a:pt x="1689730" y="1927860"/>
                  </a:lnTo>
                  <a:lnTo>
                    <a:pt x="1685284" y="1934210"/>
                  </a:lnTo>
                  <a:lnTo>
                    <a:pt x="1680203" y="1940560"/>
                  </a:lnTo>
                  <a:lnTo>
                    <a:pt x="1675122" y="1946275"/>
                  </a:lnTo>
                  <a:lnTo>
                    <a:pt x="1669724" y="1952308"/>
                  </a:lnTo>
                  <a:lnTo>
                    <a:pt x="1664008" y="1957705"/>
                  </a:lnTo>
                  <a:lnTo>
                    <a:pt x="1657974" y="1962785"/>
                  </a:lnTo>
                  <a:lnTo>
                    <a:pt x="1651623" y="1967865"/>
                  </a:lnTo>
                  <a:lnTo>
                    <a:pt x="1645589" y="1972310"/>
                  </a:lnTo>
                  <a:lnTo>
                    <a:pt x="1638603" y="1976755"/>
                  </a:lnTo>
                  <a:lnTo>
                    <a:pt x="1631617" y="1980565"/>
                  </a:lnTo>
                  <a:lnTo>
                    <a:pt x="1624630" y="1984375"/>
                  </a:lnTo>
                  <a:lnTo>
                    <a:pt x="1617644" y="1987550"/>
                  </a:lnTo>
                  <a:lnTo>
                    <a:pt x="1609705" y="1990408"/>
                  </a:lnTo>
                  <a:lnTo>
                    <a:pt x="1602084" y="1992948"/>
                  </a:lnTo>
                  <a:lnTo>
                    <a:pt x="1594462" y="1995170"/>
                  </a:lnTo>
                  <a:lnTo>
                    <a:pt x="1586523" y="1997075"/>
                  </a:lnTo>
                  <a:lnTo>
                    <a:pt x="1578584" y="1998345"/>
                  </a:lnTo>
                  <a:lnTo>
                    <a:pt x="1570010" y="1999615"/>
                  </a:lnTo>
                  <a:lnTo>
                    <a:pt x="1562071" y="2000250"/>
                  </a:lnTo>
                  <a:lnTo>
                    <a:pt x="1553180" y="2000250"/>
                  </a:lnTo>
                  <a:lnTo>
                    <a:pt x="164495" y="2000250"/>
                  </a:lnTo>
                  <a:lnTo>
                    <a:pt x="155604" y="2000250"/>
                  </a:lnTo>
                  <a:lnTo>
                    <a:pt x="147665" y="1999615"/>
                  </a:lnTo>
                  <a:lnTo>
                    <a:pt x="139408" y="1998345"/>
                  </a:lnTo>
                  <a:lnTo>
                    <a:pt x="131152" y="1997075"/>
                  </a:lnTo>
                  <a:lnTo>
                    <a:pt x="123213" y="1995170"/>
                  </a:lnTo>
                  <a:lnTo>
                    <a:pt x="115591" y="1992948"/>
                  </a:lnTo>
                  <a:lnTo>
                    <a:pt x="107970" y="1990408"/>
                  </a:lnTo>
                  <a:lnTo>
                    <a:pt x="100348" y="1987550"/>
                  </a:lnTo>
                  <a:lnTo>
                    <a:pt x="93044" y="1984375"/>
                  </a:lnTo>
                  <a:lnTo>
                    <a:pt x="86058" y="1980565"/>
                  </a:lnTo>
                  <a:lnTo>
                    <a:pt x="79072" y="1976755"/>
                  </a:lnTo>
                  <a:lnTo>
                    <a:pt x="72721" y="1972310"/>
                  </a:lnTo>
                  <a:lnTo>
                    <a:pt x="66052" y="1967865"/>
                  </a:lnTo>
                  <a:lnTo>
                    <a:pt x="59701" y="1962785"/>
                  </a:lnTo>
                  <a:lnTo>
                    <a:pt x="53667" y="1957705"/>
                  </a:lnTo>
                  <a:lnTo>
                    <a:pt x="48269" y="1952308"/>
                  </a:lnTo>
                  <a:lnTo>
                    <a:pt x="42553" y="1946275"/>
                  </a:lnTo>
                  <a:lnTo>
                    <a:pt x="37472" y="1940560"/>
                  </a:lnTo>
                  <a:lnTo>
                    <a:pt x="32391" y="1934210"/>
                  </a:lnTo>
                  <a:lnTo>
                    <a:pt x="27945" y="1927860"/>
                  </a:lnTo>
                  <a:lnTo>
                    <a:pt x="23817" y="1921193"/>
                  </a:lnTo>
                  <a:lnTo>
                    <a:pt x="19688" y="1914208"/>
                  </a:lnTo>
                  <a:lnTo>
                    <a:pt x="16195" y="1907223"/>
                  </a:lnTo>
                  <a:lnTo>
                    <a:pt x="12702" y="1900238"/>
                  </a:lnTo>
                  <a:lnTo>
                    <a:pt x="9844" y="1892300"/>
                  </a:lnTo>
                  <a:lnTo>
                    <a:pt x="7304" y="1884680"/>
                  </a:lnTo>
                  <a:lnTo>
                    <a:pt x="5081" y="1877060"/>
                  </a:lnTo>
                  <a:lnTo>
                    <a:pt x="3175" y="1869123"/>
                  </a:lnTo>
                  <a:lnTo>
                    <a:pt x="1905" y="1861185"/>
                  </a:lnTo>
                  <a:lnTo>
                    <a:pt x="635" y="1852613"/>
                  </a:lnTo>
                  <a:lnTo>
                    <a:pt x="0" y="1844358"/>
                  </a:lnTo>
                  <a:lnTo>
                    <a:pt x="0" y="1836103"/>
                  </a:lnTo>
                  <a:lnTo>
                    <a:pt x="0" y="489585"/>
                  </a:lnTo>
                  <a:lnTo>
                    <a:pt x="48935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178000" y="2409123"/>
              <a:ext cx="0" cy="1440000"/>
            </a:xfrm>
            <a:prstGeom prst="line">
              <a:avLst/>
            </a:prstGeom>
            <a:ln w="317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28000" y="2409123"/>
              <a:ext cx="0" cy="1440000"/>
            </a:xfrm>
            <a:prstGeom prst="line">
              <a:avLst/>
            </a:prstGeom>
            <a:ln w="317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894000" y="2409123"/>
              <a:ext cx="0" cy="1440000"/>
            </a:xfrm>
            <a:prstGeom prst="line">
              <a:avLst/>
            </a:prstGeom>
            <a:ln w="317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7624800" y="2484000"/>
              <a:ext cx="1029101" cy="813114"/>
            </a:xfrm>
            <a:custGeom>
              <a:avLst/>
              <a:gdLst/>
              <a:ahLst/>
              <a:cxnLst/>
              <a:rect l="0" t="0" r="r" b="b"/>
              <a:pathLst>
                <a:path w="1978026" h="1543050">
                  <a:moveTo>
                    <a:pt x="617079" y="488950"/>
                  </a:moveTo>
                  <a:lnTo>
                    <a:pt x="622366" y="496097"/>
                  </a:lnTo>
                  <a:lnTo>
                    <a:pt x="627653" y="502980"/>
                  </a:lnTo>
                  <a:lnTo>
                    <a:pt x="633468" y="509598"/>
                  </a:lnTo>
                  <a:lnTo>
                    <a:pt x="639548" y="515422"/>
                  </a:lnTo>
                  <a:lnTo>
                    <a:pt x="646157" y="521246"/>
                  </a:lnTo>
                  <a:lnTo>
                    <a:pt x="653030" y="526540"/>
                  </a:lnTo>
                  <a:lnTo>
                    <a:pt x="660431" y="531569"/>
                  </a:lnTo>
                  <a:lnTo>
                    <a:pt x="667833" y="536070"/>
                  </a:lnTo>
                  <a:lnTo>
                    <a:pt x="675763" y="540040"/>
                  </a:lnTo>
                  <a:lnTo>
                    <a:pt x="683694" y="543482"/>
                  </a:lnTo>
                  <a:lnTo>
                    <a:pt x="691888" y="546394"/>
                  </a:lnTo>
                  <a:lnTo>
                    <a:pt x="700612" y="549041"/>
                  </a:lnTo>
                  <a:lnTo>
                    <a:pt x="709071" y="551158"/>
                  </a:lnTo>
                  <a:lnTo>
                    <a:pt x="718059" y="552482"/>
                  </a:lnTo>
                  <a:lnTo>
                    <a:pt x="727311" y="553541"/>
                  </a:lnTo>
                  <a:lnTo>
                    <a:pt x="736563" y="553806"/>
                  </a:lnTo>
                  <a:lnTo>
                    <a:pt x="745815" y="553541"/>
                  </a:lnTo>
                  <a:lnTo>
                    <a:pt x="755067" y="552482"/>
                  </a:lnTo>
                  <a:lnTo>
                    <a:pt x="764055" y="551158"/>
                  </a:lnTo>
                  <a:lnTo>
                    <a:pt x="772778" y="549041"/>
                  </a:lnTo>
                  <a:lnTo>
                    <a:pt x="781237" y="546394"/>
                  </a:lnTo>
                  <a:lnTo>
                    <a:pt x="789432" y="543482"/>
                  </a:lnTo>
                  <a:lnTo>
                    <a:pt x="797626" y="540040"/>
                  </a:lnTo>
                  <a:lnTo>
                    <a:pt x="805292" y="536070"/>
                  </a:lnTo>
                  <a:lnTo>
                    <a:pt x="812958" y="531569"/>
                  </a:lnTo>
                  <a:lnTo>
                    <a:pt x="820096" y="526540"/>
                  </a:lnTo>
                  <a:lnTo>
                    <a:pt x="826969" y="521246"/>
                  </a:lnTo>
                  <a:lnTo>
                    <a:pt x="833577" y="515422"/>
                  </a:lnTo>
                  <a:lnTo>
                    <a:pt x="839657" y="509598"/>
                  </a:lnTo>
                  <a:lnTo>
                    <a:pt x="845473" y="502980"/>
                  </a:lnTo>
                  <a:lnTo>
                    <a:pt x="851024" y="496097"/>
                  </a:lnTo>
                  <a:lnTo>
                    <a:pt x="855782" y="488950"/>
                  </a:lnTo>
                  <a:lnTo>
                    <a:pt x="861598" y="497156"/>
                  </a:lnTo>
                  <a:lnTo>
                    <a:pt x="867678" y="504568"/>
                  </a:lnTo>
                  <a:lnTo>
                    <a:pt x="874286" y="511716"/>
                  </a:lnTo>
                  <a:lnTo>
                    <a:pt x="881424" y="518334"/>
                  </a:lnTo>
                  <a:lnTo>
                    <a:pt x="889090" y="524422"/>
                  </a:lnTo>
                  <a:lnTo>
                    <a:pt x="897020" y="529981"/>
                  </a:lnTo>
                  <a:lnTo>
                    <a:pt x="905215" y="535275"/>
                  </a:lnTo>
                  <a:lnTo>
                    <a:pt x="914202" y="539776"/>
                  </a:lnTo>
                  <a:lnTo>
                    <a:pt x="911823" y="549570"/>
                  </a:lnTo>
                  <a:lnTo>
                    <a:pt x="910502" y="560159"/>
                  </a:lnTo>
                  <a:lnTo>
                    <a:pt x="909180" y="570483"/>
                  </a:lnTo>
                  <a:lnTo>
                    <a:pt x="908915" y="581071"/>
                  </a:lnTo>
                  <a:lnTo>
                    <a:pt x="909180" y="590072"/>
                  </a:lnTo>
                  <a:lnTo>
                    <a:pt x="909973" y="599337"/>
                  </a:lnTo>
                  <a:lnTo>
                    <a:pt x="911030" y="608337"/>
                  </a:lnTo>
                  <a:lnTo>
                    <a:pt x="912616" y="617073"/>
                  </a:lnTo>
                  <a:lnTo>
                    <a:pt x="914731" y="625808"/>
                  </a:lnTo>
                  <a:lnTo>
                    <a:pt x="917110" y="634015"/>
                  </a:lnTo>
                  <a:lnTo>
                    <a:pt x="920018" y="642486"/>
                  </a:lnTo>
                  <a:lnTo>
                    <a:pt x="923190" y="650692"/>
                  </a:lnTo>
                  <a:lnTo>
                    <a:pt x="926627" y="658369"/>
                  </a:lnTo>
                  <a:lnTo>
                    <a:pt x="930592" y="666310"/>
                  </a:lnTo>
                  <a:lnTo>
                    <a:pt x="935086" y="673722"/>
                  </a:lnTo>
                  <a:lnTo>
                    <a:pt x="939579" y="680869"/>
                  </a:lnTo>
                  <a:lnTo>
                    <a:pt x="944602" y="688017"/>
                  </a:lnTo>
                  <a:lnTo>
                    <a:pt x="949625" y="694635"/>
                  </a:lnTo>
                  <a:lnTo>
                    <a:pt x="955440" y="701253"/>
                  </a:lnTo>
                  <a:lnTo>
                    <a:pt x="961256" y="707341"/>
                  </a:lnTo>
                  <a:lnTo>
                    <a:pt x="967600" y="713429"/>
                  </a:lnTo>
                  <a:lnTo>
                    <a:pt x="973945" y="718724"/>
                  </a:lnTo>
                  <a:lnTo>
                    <a:pt x="980818" y="724018"/>
                  </a:lnTo>
                  <a:lnTo>
                    <a:pt x="987690" y="729312"/>
                  </a:lnTo>
                  <a:lnTo>
                    <a:pt x="995092" y="733813"/>
                  </a:lnTo>
                  <a:lnTo>
                    <a:pt x="1002494" y="738048"/>
                  </a:lnTo>
                  <a:lnTo>
                    <a:pt x="1010160" y="742019"/>
                  </a:lnTo>
                  <a:lnTo>
                    <a:pt x="1018090" y="745460"/>
                  </a:lnTo>
                  <a:lnTo>
                    <a:pt x="1026285" y="748901"/>
                  </a:lnTo>
                  <a:lnTo>
                    <a:pt x="1034215" y="751549"/>
                  </a:lnTo>
                  <a:lnTo>
                    <a:pt x="1042939" y="754196"/>
                  </a:lnTo>
                  <a:lnTo>
                    <a:pt x="1051398" y="756049"/>
                  </a:lnTo>
                  <a:lnTo>
                    <a:pt x="1060385" y="757637"/>
                  </a:lnTo>
                  <a:lnTo>
                    <a:pt x="1069109" y="758696"/>
                  </a:lnTo>
                  <a:lnTo>
                    <a:pt x="1078096" y="759225"/>
                  </a:lnTo>
                  <a:lnTo>
                    <a:pt x="1087348" y="759490"/>
                  </a:lnTo>
                  <a:lnTo>
                    <a:pt x="1281113" y="759490"/>
                  </a:lnTo>
                  <a:lnTo>
                    <a:pt x="1280056" y="772196"/>
                  </a:lnTo>
                  <a:lnTo>
                    <a:pt x="1278205" y="785697"/>
                  </a:lnTo>
                  <a:lnTo>
                    <a:pt x="1276355" y="799727"/>
                  </a:lnTo>
                  <a:lnTo>
                    <a:pt x="1273447" y="814551"/>
                  </a:lnTo>
                  <a:lnTo>
                    <a:pt x="1270011" y="829905"/>
                  </a:lnTo>
                  <a:lnTo>
                    <a:pt x="1267632" y="837317"/>
                  </a:lnTo>
                  <a:lnTo>
                    <a:pt x="1265252" y="845258"/>
                  </a:lnTo>
                  <a:lnTo>
                    <a:pt x="1262873" y="852935"/>
                  </a:lnTo>
                  <a:lnTo>
                    <a:pt x="1259966" y="861141"/>
                  </a:lnTo>
                  <a:lnTo>
                    <a:pt x="1257322" y="868818"/>
                  </a:lnTo>
                  <a:lnTo>
                    <a:pt x="1254150" y="877024"/>
                  </a:lnTo>
                  <a:lnTo>
                    <a:pt x="1250449" y="884701"/>
                  </a:lnTo>
                  <a:lnTo>
                    <a:pt x="1246748" y="892642"/>
                  </a:lnTo>
                  <a:lnTo>
                    <a:pt x="1243048" y="900849"/>
                  </a:lnTo>
                  <a:lnTo>
                    <a:pt x="1238818" y="908525"/>
                  </a:lnTo>
                  <a:lnTo>
                    <a:pt x="1234060" y="916467"/>
                  </a:lnTo>
                  <a:lnTo>
                    <a:pt x="1229566" y="924144"/>
                  </a:lnTo>
                  <a:lnTo>
                    <a:pt x="1224279" y="931820"/>
                  </a:lnTo>
                  <a:lnTo>
                    <a:pt x="1218728" y="939497"/>
                  </a:lnTo>
                  <a:lnTo>
                    <a:pt x="1212912" y="946909"/>
                  </a:lnTo>
                  <a:lnTo>
                    <a:pt x="1207097" y="954321"/>
                  </a:lnTo>
                  <a:lnTo>
                    <a:pt x="1200488" y="961469"/>
                  </a:lnTo>
                  <a:lnTo>
                    <a:pt x="1193615" y="968616"/>
                  </a:lnTo>
                  <a:lnTo>
                    <a:pt x="1186478" y="975499"/>
                  </a:lnTo>
                  <a:lnTo>
                    <a:pt x="1179076" y="982381"/>
                  </a:lnTo>
                  <a:lnTo>
                    <a:pt x="1171146" y="988999"/>
                  </a:lnTo>
                  <a:lnTo>
                    <a:pt x="1162687" y="995352"/>
                  </a:lnTo>
                  <a:lnTo>
                    <a:pt x="1266574" y="1543050"/>
                  </a:lnTo>
                  <a:lnTo>
                    <a:pt x="417763" y="1543050"/>
                  </a:lnTo>
                  <a:lnTo>
                    <a:pt x="521122" y="995352"/>
                  </a:lnTo>
                  <a:lnTo>
                    <a:pt x="514513" y="990323"/>
                  </a:lnTo>
                  <a:lnTo>
                    <a:pt x="508433" y="985558"/>
                  </a:lnTo>
                  <a:lnTo>
                    <a:pt x="502353" y="980263"/>
                  </a:lnTo>
                  <a:lnTo>
                    <a:pt x="496538" y="974704"/>
                  </a:lnTo>
                  <a:lnTo>
                    <a:pt x="491251" y="969675"/>
                  </a:lnTo>
                  <a:lnTo>
                    <a:pt x="485700" y="964116"/>
                  </a:lnTo>
                  <a:lnTo>
                    <a:pt x="480677" y="958557"/>
                  </a:lnTo>
                  <a:lnTo>
                    <a:pt x="475919" y="952733"/>
                  </a:lnTo>
                  <a:lnTo>
                    <a:pt x="470896" y="946909"/>
                  </a:lnTo>
                  <a:lnTo>
                    <a:pt x="466667" y="941085"/>
                  </a:lnTo>
                  <a:lnTo>
                    <a:pt x="462173" y="935526"/>
                  </a:lnTo>
                  <a:lnTo>
                    <a:pt x="457943" y="929438"/>
                  </a:lnTo>
                  <a:lnTo>
                    <a:pt x="454242" y="923614"/>
                  </a:lnTo>
                  <a:lnTo>
                    <a:pt x="450542" y="917526"/>
                  </a:lnTo>
                  <a:lnTo>
                    <a:pt x="443404" y="905349"/>
                  </a:lnTo>
                  <a:lnTo>
                    <a:pt x="437060" y="892907"/>
                  </a:lnTo>
                  <a:lnTo>
                    <a:pt x="431509" y="880730"/>
                  </a:lnTo>
                  <a:lnTo>
                    <a:pt x="426486" y="868288"/>
                  </a:lnTo>
                  <a:lnTo>
                    <a:pt x="421992" y="855847"/>
                  </a:lnTo>
                  <a:lnTo>
                    <a:pt x="418027" y="843670"/>
                  </a:lnTo>
                  <a:lnTo>
                    <a:pt x="414591" y="832022"/>
                  </a:lnTo>
                  <a:lnTo>
                    <a:pt x="411683" y="820110"/>
                  </a:lnTo>
                  <a:lnTo>
                    <a:pt x="409568" y="808463"/>
                  </a:lnTo>
                  <a:lnTo>
                    <a:pt x="407454" y="797080"/>
                  </a:lnTo>
                  <a:lnTo>
                    <a:pt x="405603" y="786226"/>
                  </a:lnTo>
                  <a:lnTo>
                    <a:pt x="404281" y="775638"/>
                  </a:lnTo>
                  <a:lnTo>
                    <a:pt x="403488" y="765314"/>
                  </a:lnTo>
                  <a:lnTo>
                    <a:pt x="402431" y="755784"/>
                  </a:lnTo>
                  <a:lnTo>
                    <a:pt x="401902" y="746784"/>
                  </a:lnTo>
                  <a:lnTo>
                    <a:pt x="401638" y="730901"/>
                  </a:lnTo>
                  <a:lnTo>
                    <a:pt x="401638" y="717665"/>
                  </a:lnTo>
                  <a:lnTo>
                    <a:pt x="402167" y="707606"/>
                  </a:lnTo>
                  <a:lnTo>
                    <a:pt x="402695" y="699135"/>
                  </a:lnTo>
                  <a:lnTo>
                    <a:pt x="402695" y="517275"/>
                  </a:lnTo>
                  <a:lnTo>
                    <a:pt x="407718" y="521246"/>
                  </a:lnTo>
                  <a:lnTo>
                    <a:pt x="412740" y="525481"/>
                  </a:lnTo>
                  <a:lnTo>
                    <a:pt x="417763" y="529187"/>
                  </a:lnTo>
                  <a:lnTo>
                    <a:pt x="423314" y="532628"/>
                  </a:lnTo>
                  <a:lnTo>
                    <a:pt x="428865" y="535805"/>
                  </a:lnTo>
                  <a:lnTo>
                    <a:pt x="434417" y="538717"/>
                  </a:lnTo>
                  <a:lnTo>
                    <a:pt x="439968" y="541629"/>
                  </a:lnTo>
                  <a:lnTo>
                    <a:pt x="446048" y="544276"/>
                  </a:lnTo>
                  <a:lnTo>
                    <a:pt x="452128" y="546129"/>
                  </a:lnTo>
                  <a:lnTo>
                    <a:pt x="458208" y="548247"/>
                  </a:lnTo>
                  <a:lnTo>
                    <a:pt x="464552" y="549835"/>
                  </a:lnTo>
                  <a:lnTo>
                    <a:pt x="471161" y="551423"/>
                  </a:lnTo>
                  <a:lnTo>
                    <a:pt x="477505" y="552217"/>
                  </a:lnTo>
                  <a:lnTo>
                    <a:pt x="484113" y="553011"/>
                  </a:lnTo>
                  <a:lnTo>
                    <a:pt x="490986" y="553806"/>
                  </a:lnTo>
                  <a:lnTo>
                    <a:pt x="497859" y="553806"/>
                  </a:lnTo>
                  <a:lnTo>
                    <a:pt x="507111" y="553541"/>
                  </a:lnTo>
                  <a:lnTo>
                    <a:pt x="516363" y="552482"/>
                  </a:lnTo>
                  <a:lnTo>
                    <a:pt x="525351" y="551158"/>
                  </a:lnTo>
                  <a:lnTo>
                    <a:pt x="533810" y="549041"/>
                  </a:lnTo>
                  <a:lnTo>
                    <a:pt x="542534" y="546394"/>
                  </a:lnTo>
                  <a:lnTo>
                    <a:pt x="550728" y="543482"/>
                  </a:lnTo>
                  <a:lnTo>
                    <a:pt x="558659" y="540040"/>
                  </a:lnTo>
                  <a:lnTo>
                    <a:pt x="566589" y="536070"/>
                  </a:lnTo>
                  <a:lnTo>
                    <a:pt x="573991" y="531569"/>
                  </a:lnTo>
                  <a:lnTo>
                    <a:pt x="581392" y="526540"/>
                  </a:lnTo>
                  <a:lnTo>
                    <a:pt x="588265" y="521246"/>
                  </a:lnTo>
                  <a:lnTo>
                    <a:pt x="594874" y="515422"/>
                  </a:lnTo>
                  <a:lnTo>
                    <a:pt x="600954" y="509598"/>
                  </a:lnTo>
                  <a:lnTo>
                    <a:pt x="606769" y="502980"/>
                  </a:lnTo>
                  <a:lnTo>
                    <a:pt x="612056" y="496097"/>
                  </a:lnTo>
                  <a:lnTo>
                    <a:pt x="617079" y="488950"/>
                  </a:lnTo>
                  <a:close/>
                  <a:moveTo>
                    <a:pt x="1087362" y="449263"/>
                  </a:moveTo>
                  <a:lnTo>
                    <a:pt x="1284628" y="449263"/>
                  </a:lnTo>
                  <a:lnTo>
                    <a:pt x="1291239" y="449528"/>
                  </a:lnTo>
                  <a:lnTo>
                    <a:pt x="1298378" y="449793"/>
                  </a:lnTo>
                  <a:lnTo>
                    <a:pt x="1304725" y="450852"/>
                  </a:lnTo>
                  <a:lnTo>
                    <a:pt x="1311335" y="451912"/>
                  </a:lnTo>
                  <a:lnTo>
                    <a:pt x="1317682" y="453766"/>
                  </a:lnTo>
                  <a:lnTo>
                    <a:pt x="1323764" y="455355"/>
                  </a:lnTo>
                  <a:lnTo>
                    <a:pt x="1329846" y="457473"/>
                  </a:lnTo>
                  <a:lnTo>
                    <a:pt x="1335927" y="459857"/>
                  </a:lnTo>
                  <a:lnTo>
                    <a:pt x="1341745" y="462241"/>
                  </a:lnTo>
                  <a:lnTo>
                    <a:pt x="1347298" y="465154"/>
                  </a:lnTo>
                  <a:lnTo>
                    <a:pt x="1352851" y="468332"/>
                  </a:lnTo>
                  <a:lnTo>
                    <a:pt x="1358140" y="472040"/>
                  </a:lnTo>
                  <a:lnTo>
                    <a:pt x="1363164" y="475748"/>
                  </a:lnTo>
                  <a:lnTo>
                    <a:pt x="1368452" y="479456"/>
                  </a:lnTo>
                  <a:lnTo>
                    <a:pt x="1373212" y="483694"/>
                  </a:lnTo>
                  <a:lnTo>
                    <a:pt x="1377708" y="488196"/>
                  </a:lnTo>
                  <a:lnTo>
                    <a:pt x="1381938" y="492698"/>
                  </a:lnTo>
                  <a:lnTo>
                    <a:pt x="1386169" y="497466"/>
                  </a:lnTo>
                  <a:lnTo>
                    <a:pt x="1390136" y="502233"/>
                  </a:lnTo>
                  <a:lnTo>
                    <a:pt x="1393573" y="507530"/>
                  </a:lnTo>
                  <a:lnTo>
                    <a:pt x="1397011" y="513092"/>
                  </a:lnTo>
                  <a:lnTo>
                    <a:pt x="1400184" y="518389"/>
                  </a:lnTo>
                  <a:lnTo>
                    <a:pt x="1403093" y="523951"/>
                  </a:lnTo>
                  <a:lnTo>
                    <a:pt x="1406002" y="530042"/>
                  </a:lnTo>
                  <a:lnTo>
                    <a:pt x="1408382" y="535869"/>
                  </a:lnTo>
                  <a:lnTo>
                    <a:pt x="1410233" y="541960"/>
                  </a:lnTo>
                  <a:lnTo>
                    <a:pt x="1412084" y="548317"/>
                  </a:lnTo>
                  <a:lnTo>
                    <a:pt x="1413406" y="554673"/>
                  </a:lnTo>
                  <a:lnTo>
                    <a:pt x="1414728" y="561030"/>
                  </a:lnTo>
                  <a:lnTo>
                    <a:pt x="1415521" y="567651"/>
                  </a:lnTo>
                  <a:lnTo>
                    <a:pt x="1416050" y="574272"/>
                  </a:lnTo>
                  <a:lnTo>
                    <a:pt x="1416050" y="581158"/>
                  </a:lnTo>
                  <a:lnTo>
                    <a:pt x="1416050" y="588044"/>
                  </a:lnTo>
                  <a:lnTo>
                    <a:pt x="1415521" y="594665"/>
                  </a:lnTo>
                  <a:lnTo>
                    <a:pt x="1414728" y="601287"/>
                  </a:lnTo>
                  <a:lnTo>
                    <a:pt x="1413406" y="607643"/>
                  </a:lnTo>
                  <a:lnTo>
                    <a:pt x="1412084" y="613999"/>
                  </a:lnTo>
                  <a:lnTo>
                    <a:pt x="1410233" y="620356"/>
                  </a:lnTo>
                  <a:lnTo>
                    <a:pt x="1408382" y="626447"/>
                  </a:lnTo>
                  <a:lnTo>
                    <a:pt x="1406002" y="632539"/>
                  </a:lnTo>
                  <a:lnTo>
                    <a:pt x="1403093" y="638365"/>
                  </a:lnTo>
                  <a:lnTo>
                    <a:pt x="1400184" y="643662"/>
                  </a:lnTo>
                  <a:lnTo>
                    <a:pt x="1397011" y="649489"/>
                  </a:lnTo>
                  <a:lnTo>
                    <a:pt x="1393573" y="654786"/>
                  </a:lnTo>
                  <a:lnTo>
                    <a:pt x="1390136" y="660083"/>
                  </a:lnTo>
                  <a:lnTo>
                    <a:pt x="1386169" y="664850"/>
                  </a:lnTo>
                  <a:lnTo>
                    <a:pt x="1381938" y="669883"/>
                  </a:lnTo>
                  <a:lnTo>
                    <a:pt x="1377708" y="674120"/>
                  </a:lnTo>
                  <a:lnTo>
                    <a:pt x="1373212" y="678887"/>
                  </a:lnTo>
                  <a:lnTo>
                    <a:pt x="1368452" y="682860"/>
                  </a:lnTo>
                  <a:lnTo>
                    <a:pt x="1363164" y="686568"/>
                  </a:lnTo>
                  <a:lnTo>
                    <a:pt x="1358140" y="690276"/>
                  </a:lnTo>
                  <a:lnTo>
                    <a:pt x="1352851" y="693719"/>
                  </a:lnTo>
                  <a:lnTo>
                    <a:pt x="1347298" y="696897"/>
                  </a:lnTo>
                  <a:lnTo>
                    <a:pt x="1341745" y="699811"/>
                  </a:lnTo>
                  <a:lnTo>
                    <a:pt x="1335927" y="702459"/>
                  </a:lnTo>
                  <a:lnTo>
                    <a:pt x="1329846" y="704843"/>
                  </a:lnTo>
                  <a:lnTo>
                    <a:pt x="1323764" y="706961"/>
                  </a:lnTo>
                  <a:lnTo>
                    <a:pt x="1317682" y="708815"/>
                  </a:lnTo>
                  <a:lnTo>
                    <a:pt x="1311335" y="710404"/>
                  </a:lnTo>
                  <a:lnTo>
                    <a:pt x="1304725" y="711464"/>
                  </a:lnTo>
                  <a:lnTo>
                    <a:pt x="1298378" y="712258"/>
                  </a:lnTo>
                  <a:lnTo>
                    <a:pt x="1291239" y="712523"/>
                  </a:lnTo>
                  <a:lnTo>
                    <a:pt x="1284628" y="712788"/>
                  </a:lnTo>
                  <a:lnTo>
                    <a:pt x="1087362" y="712788"/>
                  </a:lnTo>
                  <a:lnTo>
                    <a:pt x="1080487" y="712523"/>
                  </a:lnTo>
                  <a:lnTo>
                    <a:pt x="1073876" y="712258"/>
                  </a:lnTo>
                  <a:lnTo>
                    <a:pt x="1067530" y="711464"/>
                  </a:lnTo>
                  <a:lnTo>
                    <a:pt x="1060919" y="710404"/>
                  </a:lnTo>
                  <a:lnTo>
                    <a:pt x="1054572" y="708815"/>
                  </a:lnTo>
                  <a:lnTo>
                    <a:pt x="1048491" y="706961"/>
                  </a:lnTo>
                  <a:lnTo>
                    <a:pt x="1042144" y="704843"/>
                  </a:lnTo>
                  <a:lnTo>
                    <a:pt x="1036327" y="702459"/>
                  </a:lnTo>
                  <a:lnTo>
                    <a:pt x="1030509" y="699811"/>
                  </a:lnTo>
                  <a:lnTo>
                    <a:pt x="1024692" y="696897"/>
                  </a:lnTo>
                  <a:lnTo>
                    <a:pt x="1019403" y="693719"/>
                  </a:lnTo>
                  <a:lnTo>
                    <a:pt x="1013850" y="690276"/>
                  </a:lnTo>
                  <a:lnTo>
                    <a:pt x="1008561" y="686568"/>
                  </a:lnTo>
                  <a:lnTo>
                    <a:pt x="1003802" y="682860"/>
                  </a:lnTo>
                  <a:lnTo>
                    <a:pt x="999042" y="678887"/>
                  </a:lnTo>
                  <a:lnTo>
                    <a:pt x="994547" y="674120"/>
                  </a:lnTo>
                  <a:lnTo>
                    <a:pt x="990051" y="669883"/>
                  </a:lnTo>
                  <a:lnTo>
                    <a:pt x="986085" y="664850"/>
                  </a:lnTo>
                  <a:lnTo>
                    <a:pt x="982118" y="660083"/>
                  </a:lnTo>
                  <a:lnTo>
                    <a:pt x="978152" y="654786"/>
                  </a:lnTo>
                  <a:lnTo>
                    <a:pt x="974714" y="649489"/>
                  </a:lnTo>
                  <a:lnTo>
                    <a:pt x="971541" y="643662"/>
                  </a:lnTo>
                  <a:lnTo>
                    <a:pt x="968632" y="638365"/>
                  </a:lnTo>
                  <a:lnTo>
                    <a:pt x="966252" y="632539"/>
                  </a:lnTo>
                  <a:lnTo>
                    <a:pt x="963872" y="626447"/>
                  </a:lnTo>
                  <a:lnTo>
                    <a:pt x="961757" y="620356"/>
                  </a:lnTo>
                  <a:lnTo>
                    <a:pt x="960170" y="613999"/>
                  </a:lnTo>
                  <a:lnTo>
                    <a:pt x="958584" y="607643"/>
                  </a:lnTo>
                  <a:lnTo>
                    <a:pt x="957526" y="601287"/>
                  </a:lnTo>
                  <a:lnTo>
                    <a:pt x="956468" y="594665"/>
                  </a:lnTo>
                  <a:lnTo>
                    <a:pt x="955940" y="588044"/>
                  </a:lnTo>
                  <a:lnTo>
                    <a:pt x="955675" y="581158"/>
                  </a:lnTo>
                  <a:lnTo>
                    <a:pt x="955940" y="574272"/>
                  </a:lnTo>
                  <a:lnTo>
                    <a:pt x="956468" y="567651"/>
                  </a:lnTo>
                  <a:lnTo>
                    <a:pt x="957526" y="561030"/>
                  </a:lnTo>
                  <a:lnTo>
                    <a:pt x="958584" y="554673"/>
                  </a:lnTo>
                  <a:lnTo>
                    <a:pt x="960170" y="548317"/>
                  </a:lnTo>
                  <a:lnTo>
                    <a:pt x="961757" y="541960"/>
                  </a:lnTo>
                  <a:lnTo>
                    <a:pt x="963872" y="535869"/>
                  </a:lnTo>
                  <a:lnTo>
                    <a:pt x="966252" y="530042"/>
                  </a:lnTo>
                  <a:lnTo>
                    <a:pt x="968632" y="523951"/>
                  </a:lnTo>
                  <a:lnTo>
                    <a:pt x="971541" y="518389"/>
                  </a:lnTo>
                  <a:lnTo>
                    <a:pt x="974714" y="513092"/>
                  </a:lnTo>
                  <a:lnTo>
                    <a:pt x="978152" y="507530"/>
                  </a:lnTo>
                  <a:lnTo>
                    <a:pt x="982118" y="502233"/>
                  </a:lnTo>
                  <a:lnTo>
                    <a:pt x="986085" y="497466"/>
                  </a:lnTo>
                  <a:lnTo>
                    <a:pt x="990051" y="492698"/>
                  </a:lnTo>
                  <a:lnTo>
                    <a:pt x="994547" y="488196"/>
                  </a:lnTo>
                  <a:lnTo>
                    <a:pt x="999042" y="483694"/>
                  </a:lnTo>
                  <a:lnTo>
                    <a:pt x="1003802" y="479456"/>
                  </a:lnTo>
                  <a:lnTo>
                    <a:pt x="1008561" y="475748"/>
                  </a:lnTo>
                  <a:lnTo>
                    <a:pt x="1013850" y="472040"/>
                  </a:lnTo>
                  <a:lnTo>
                    <a:pt x="1019403" y="468332"/>
                  </a:lnTo>
                  <a:lnTo>
                    <a:pt x="1024692" y="465154"/>
                  </a:lnTo>
                  <a:lnTo>
                    <a:pt x="1030509" y="462241"/>
                  </a:lnTo>
                  <a:lnTo>
                    <a:pt x="1036327" y="459857"/>
                  </a:lnTo>
                  <a:lnTo>
                    <a:pt x="1042144" y="457473"/>
                  </a:lnTo>
                  <a:lnTo>
                    <a:pt x="1048491" y="455355"/>
                  </a:lnTo>
                  <a:lnTo>
                    <a:pt x="1054572" y="453766"/>
                  </a:lnTo>
                  <a:lnTo>
                    <a:pt x="1060919" y="451912"/>
                  </a:lnTo>
                  <a:lnTo>
                    <a:pt x="1067530" y="450852"/>
                  </a:lnTo>
                  <a:lnTo>
                    <a:pt x="1073876" y="449793"/>
                  </a:lnTo>
                  <a:lnTo>
                    <a:pt x="1080487" y="449528"/>
                  </a:lnTo>
                  <a:lnTo>
                    <a:pt x="1087362" y="449263"/>
                  </a:lnTo>
                  <a:close/>
                  <a:moveTo>
                    <a:pt x="1514740" y="425450"/>
                  </a:moveTo>
                  <a:lnTo>
                    <a:pt x="1519238" y="425450"/>
                  </a:lnTo>
                  <a:lnTo>
                    <a:pt x="1525058" y="425450"/>
                  </a:lnTo>
                  <a:lnTo>
                    <a:pt x="1532467" y="425981"/>
                  </a:lnTo>
                  <a:lnTo>
                    <a:pt x="1541727" y="426779"/>
                  </a:lnTo>
                  <a:lnTo>
                    <a:pt x="1552575" y="428107"/>
                  </a:lnTo>
                  <a:lnTo>
                    <a:pt x="1564217" y="429968"/>
                  </a:lnTo>
                  <a:lnTo>
                    <a:pt x="1577182" y="432625"/>
                  </a:lnTo>
                  <a:lnTo>
                    <a:pt x="1590675" y="435814"/>
                  </a:lnTo>
                  <a:lnTo>
                    <a:pt x="1597554" y="437940"/>
                  </a:lnTo>
                  <a:lnTo>
                    <a:pt x="1604434" y="439801"/>
                  </a:lnTo>
                  <a:lnTo>
                    <a:pt x="1611842" y="442458"/>
                  </a:lnTo>
                  <a:lnTo>
                    <a:pt x="1618986" y="445116"/>
                  </a:lnTo>
                  <a:lnTo>
                    <a:pt x="1625865" y="448305"/>
                  </a:lnTo>
                  <a:lnTo>
                    <a:pt x="1633009" y="451494"/>
                  </a:lnTo>
                  <a:lnTo>
                    <a:pt x="1640417" y="454949"/>
                  </a:lnTo>
                  <a:lnTo>
                    <a:pt x="1647296" y="458670"/>
                  </a:lnTo>
                  <a:lnTo>
                    <a:pt x="1654175" y="463188"/>
                  </a:lnTo>
                  <a:lnTo>
                    <a:pt x="1661055" y="467706"/>
                  </a:lnTo>
                  <a:lnTo>
                    <a:pt x="1667934" y="472489"/>
                  </a:lnTo>
                  <a:lnTo>
                    <a:pt x="1674284" y="477804"/>
                  </a:lnTo>
                  <a:lnTo>
                    <a:pt x="1680634" y="483385"/>
                  </a:lnTo>
                  <a:lnTo>
                    <a:pt x="1686190" y="489498"/>
                  </a:lnTo>
                  <a:lnTo>
                    <a:pt x="1692011" y="495610"/>
                  </a:lnTo>
                  <a:lnTo>
                    <a:pt x="1697303" y="502254"/>
                  </a:lnTo>
                  <a:lnTo>
                    <a:pt x="1702330" y="508898"/>
                  </a:lnTo>
                  <a:lnTo>
                    <a:pt x="1706828" y="516073"/>
                  </a:lnTo>
                  <a:lnTo>
                    <a:pt x="1710796" y="523249"/>
                  </a:lnTo>
                  <a:lnTo>
                    <a:pt x="1714501" y="530158"/>
                  </a:lnTo>
                  <a:lnTo>
                    <a:pt x="1718205" y="537334"/>
                  </a:lnTo>
                  <a:lnTo>
                    <a:pt x="1721380" y="545041"/>
                  </a:lnTo>
                  <a:lnTo>
                    <a:pt x="1724290" y="552216"/>
                  </a:lnTo>
                  <a:lnTo>
                    <a:pt x="1726671" y="559392"/>
                  </a:lnTo>
                  <a:lnTo>
                    <a:pt x="1729053" y="566833"/>
                  </a:lnTo>
                  <a:lnTo>
                    <a:pt x="1731169" y="574274"/>
                  </a:lnTo>
                  <a:lnTo>
                    <a:pt x="1733021" y="581184"/>
                  </a:lnTo>
                  <a:lnTo>
                    <a:pt x="1734609" y="588625"/>
                  </a:lnTo>
                  <a:lnTo>
                    <a:pt x="1737255" y="602179"/>
                  </a:lnTo>
                  <a:lnTo>
                    <a:pt x="1739107" y="615201"/>
                  </a:lnTo>
                  <a:lnTo>
                    <a:pt x="1740430" y="627160"/>
                  </a:lnTo>
                  <a:lnTo>
                    <a:pt x="1740959" y="637790"/>
                  </a:lnTo>
                  <a:lnTo>
                    <a:pt x="1741224" y="647092"/>
                  </a:lnTo>
                  <a:lnTo>
                    <a:pt x="1741488" y="654799"/>
                  </a:lnTo>
                  <a:lnTo>
                    <a:pt x="1741224" y="660645"/>
                  </a:lnTo>
                  <a:lnTo>
                    <a:pt x="1741224" y="665163"/>
                  </a:lnTo>
                  <a:lnTo>
                    <a:pt x="1736196" y="665163"/>
                  </a:lnTo>
                  <a:lnTo>
                    <a:pt x="1730640" y="665163"/>
                  </a:lnTo>
                  <a:lnTo>
                    <a:pt x="1722967" y="664632"/>
                  </a:lnTo>
                  <a:lnTo>
                    <a:pt x="1713707" y="663834"/>
                  </a:lnTo>
                  <a:lnTo>
                    <a:pt x="1703123" y="662506"/>
                  </a:lnTo>
                  <a:lnTo>
                    <a:pt x="1691217" y="660645"/>
                  </a:lnTo>
                  <a:lnTo>
                    <a:pt x="1678517" y="658253"/>
                  </a:lnTo>
                  <a:lnTo>
                    <a:pt x="1665023" y="654799"/>
                  </a:lnTo>
                  <a:lnTo>
                    <a:pt x="1657880" y="652673"/>
                  </a:lnTo>
                  <a:lnTo>
                    <a:pt x="1651000" y="650546"/>
                  </a:lnTo>
                  <a:lnTo>
                    <a:pt x="1643857" y="648155"/>
                  </a:lnTo>
                  <a:lnTo>
                    <a:pt x="1636713" y="645497"/>
                  </a:lnTo>
                  <a:lnTo>
                    <a:pt x="1629569" y="642574"/>
                  </a:lnTo>
                  <a:lnTo>
                    <a:pt x="1622425" y="639119"/>
                  </a:lnTo>
                  <a:lnTo>
                    <a:pt x="1615282" y="635664"/>
                  </a:lnTo>
                  <a:lnTo>
                    <a:pt x="1608402" y="631678"/>
                  </a:lnTo>
                  <a:lnTo>
                    <a:pt x="1601259" y="627426"/>
                  </a:lnTo>
                  <a:lnTo>
                    <a:pt x="1594379" y="623173"/>
                  </a:lnTo>
                  <a:lnTo>
                    <a:pt x="1587765" y="618124"/>
                  </a:lnTo>
                  <a:lnTo>
                    <a:pt x="1581415" y="612809"/>
                  </a:lnTo>
                  <a:lnTo>
                    <a:pt x="1575065" y="607228"/>
                  </a:lnTo>
                  <a:lnTo>
                    <a:pt x="1568979" y="601381"/>
                  </a:lnTo>
                  <a:lnTo>
                    <a:pt x="1563423" y="595003"/>
                  </a:lnTo>
                  <a:lnTo>
                    <a:pt x="1558396" y="588359"/>
                  </a:lnTo>
                  <a:lnTo>
                    <a:pt x="1553369" y="581450"/>
                  </a:lnTo>
                  <a:lnTo>
                    <a:pt x="1548606" y="574540"/>
                  </a:lnTo>
                  <a:lnTo>
                    <a:pt x="1544638" y="567630"/>
                  </a:lnTo>
                  <a:lnTo>
                    <a:pt x="1540934" y="560455"/>
                  </a:lnTo>
                  <a:lnTo>
                    <a:pt x="1537494" y="553014"/>
                  </a:lnTo>
                  <a:lnTo>
                    <a:pt x="1534319" y="545838"/>
                  </a:lnTo>
                  <a:lnTo>
                    <a:pt x="1531408" y="538397"/>
                  </a:lnTo>
                  <a:lnTo>
                    <a:pt x="1528763" y="530956"/>
                  </a:lnTo>
                  <a:lnTo>
                    <a:pt x="1526381" y="523780"/>
                  </a:lnTo>
                  <a:lnTo>
                    <a:pt x="1524529" y="516605"/>
                  </a:lnTo>
                  <a:lnTo>
                    <a:pt x="1522413" y="509164"/>
                  </a:lnTo>
                  <a:lnTo>
                    <a:pt x="1521090" y="501988"/>
                  </a:lnTo>
                  <a:lnTo>
                    <a:pt x="1518444" y="488435"/>
                  </a:lnTo>
                  <a:lnTo>
                    <a:pt x="1516592" y="475412"/>
                  </a:lnTo>
                  <a:lnTo>
                    <a:pt x="1515269" y="463453"/>
                  </a:lnTo>
                  <a:lnTo>
                    <a:pt x="1514740" y="452557"/>
                  </a:lnTo>
                  <a:lnTo>
                    <a:pt x="1514475" y="443256"/>
                  </a:lnTo>
                  <a:lnTo>
                    <a:pt x="1514475" y="435814"/>
                  </a:lnTo>
                  <a:lnTo>
                    <a:pt x="1514475" y="429968"/>
                  </a:lnTo>
                  <a:lnTo>
                    <a:pt x="1514740" y="425450"/>
                  </a:lnTo>
                  <a:close/>
                  <a:moveTo>
                    <a:pt x="1751277" y="388938"/>
                  </a:moveTo>
                  <a:lnTo>
                    <a:pt x="1756299" y="389203"/>
                  </a:lnTo>
                  <a:lnTo>
                    <a:pt x="1761848" y="389203"/>
                  </a:lnTo>
                  <a:lnTo>
                    <a:pt x="1769512" y="389734"/>
                  </a:lnTo>
                  <a:lnTo>
                    <a:pt x="1778498" y="390796"/>
                  </a:lnTo>
                  <a:lnTo>
                    <a:pt x="1789069" y="391858"/>
                  </a:lnTo>
                  <a:lnTo>
                    <a:pt x="1800961" y="393982"/>
                  </a:lnTo>
                  <a:lnTo>
                    <a:pt x="1813647" y="396105"/>
                  </a:lnTo>
                  <a:lnTo>
                    <a:pt x="1827389" y="399556"/>
                  </a:lnTo>
                  <a:lnTo>
                    <a:pt x="1834260" y="401680"/>
                  </a:lnTo>
                  <a:lnTo>
                    <a:pt x="1841395" y="403804"/>
                  </a:lnTo>
                  <a:lnTo>
                    <a:pt x="1848267" y="406458"/>
                  </a:lnTo>
                  <a:lnTo>
                    <a:pt x="1855666" y="408848"/>
                  </a:lnTo>
                  <a:lnTo>
                    <a:pt x="1862802" y="411768"/>
                  </a:lnTo>
                  <a:lnTo>
                    <a:pt x="1869937" y="415219"/>
                  </a:lnTo>
                  <a:lnTo>
                    <a:pt x="1876808" y="418935"/>
                  </a:lnTo>
                  <a:lnTo>
                    <a:pt x="1884208" y="422652"/>
                  </a:lnTo>
                  <a:lnTo>
                    <a:pt x="1891079" y="426899"/>
                  </a:lnTo>
                  <a:lnTo>
                    <a:pt x="1897686" y="431146"/>
                  </a:lnTo>
                  <a:lnTo>
                    <a:pt x="1904293" y="436190"/>
                  </a:lnTo>
                  <a:lnTo>
                    <a:pt x="1910900" y="441500"/>
                  </a:lnTo>
                  <a:lnTo>
                    <a:pt x="1916978" y="447340"/>
                  </a:lnTo>
                  <a:lnTo>
                    <a:pt x="1923057" y="452915"/>
                  </a:lnTo>
                  <a:lnTo>
                    <a:pt x="1928607" y="459286"/>
                  </a:lnTo>
                  <a:lnTo>
                    <a:pt x="1934156" y="466188"/>
                  </a:lnTo>
                  <a:lnTo>
                    <a:pt x="1938913" y="472824"/>
                  </a:lnTo>
                  <a:lnTo>
                    <a:pt x="1943406" y="479726"/>
                  </a:lnTo>
                  <a:lnTo>
                    <a:pt x="1947370" y="486628"/>
                  </a:lnTo>
                  <a:lnTo>
                    <a:pt x="1951334" y="493796"/>
                  </a:lnTo>
                  <a:lnTo>
                    <a:pt x="1954770" y="501229"/>
                  </a:lnTo>
                  <a:lnTo>
                    <a:pt x="1957941" y="508396"/>
                  </a:lnTo>
                  <a:lnTo>
                    <a:pt x="1960848" y="515829"/>
                  </a:lnTo>
                  <a:lnTo>
                    <a:pt x="1963491" y="523262"/>
                  </a:lnTo>
                  <a:lnTo>
                    <a:pt x="1965869" y="530430"/>
                  </a:lnTo>
                  <a:lnTo>
                    <a:pt x="1967984" y="537597"/>
                  </a:lnTo>
                  <a:lnTo>
                    <a:pt x="1969569" y="545030"/>
                  </a:lnTo>
                  <a:lnTo>
                    <a:pt x="1971419" y="551932"/>
                  </a:lnTo>
                  <a:lnTo>
                    <a:pt x="1973798" y="565736"/>
                  </a:lnTo>
                  <a:lnTo>
                    <a:pt x="1975648" y="578479"/>
                  </a:lnTo>
                  <a:lnTo>
                    <a:pt x="1976705" y="590690"/>
                  </a:lnTo>
                  <a:lnTo>
                    <a:pt x="1977762" y="601308"/>
                  </a:lnTo>
                  <a:lnTo>
                    <a:pt x="1978026" y="610600"/>
                  </a:lnTo>
                  <a:lnTo>
                    <a:pt x="1978026" y="618298"/>
                  </a:lnTo>
                  <a:lnTo>
                    <a:pt x="1978026" y="623873"/>
                  </a:lnTo>
                  <a:lnTo>
                    <a:pt x="1977762" y="628651"/>
                  </a:lnTo>
                  <a:lnTo>
                    <a:pt x="1972741" y="628651"/>
                  </a:lnTo>
                  <a:lnTo>
                    <a:pt x="1966927" y="628386"/>
                  </a:lnTo>
                  <a:lnTo>
                    <a:pt x="1959527" y="628120"/>
                  </a:lnTo>
                  <a:lnTo>
                    <a:pt x="1950277" y="627324"/>
                  </a:lnTo>
                  <a:lnTo>
                    <a:pt x="1939970" y="625731"/>
                  </a:lnTo>
                  <a:lnTo>
                    <a:pt x="1928078" y="624138"/>
                  </a:lnTo>
                  <a:lnTo>
                    <a:pt x="1915393" y="621484"/>
                  </a:lnTo>
                  <a:lnTo>
                    <a:pt x="1901650" y="618298"/>
                  </a:lnTo>
                  <a:lnTo>
                    <a:pt x="1894779" y="616174"/>
                  </a:lnTo>
                  <a:lnTo>
                    <a:pt x="1887644" y="614051"/>
                  </a:lnTo>
                  <a:lnTo>
                    <a:pt x="1880773" y="611662"/>
                  </a:lnTo>
                  <a:lnTo>
                    <a:pt x="1873373" y="609007"/>
                  </a:lnTo>
                  <a:lnTo>
                    <a:pt x="1866237" y="605821"/>
                  </a:lnTo>
                  <a:lnTo>
                    <a:pt x="1859102" y="602636"/>
                  </a:lnTo>
                  <a:lnTo>
                    <a:pt x="1851967" y="599185"/>
                  </a:lnTo>
                  <a:lnTo>
                    <a:pt x="1844831" y="595203"/>
                  </a:lnTo>
                  <a:lnTo>
                    <a:pt x="1837960" y="590955"/>
                  </a:lnTo>
                  <a:lnTo>
                    <a:pt x="1831353" y="586443"/>
                  </a:lnTo>
                  <a:lnTo>
                    <a:pt x="1824746" y="581399"/>
                  </a:lnTo>
                  <a:lnTo>
                    <a:pt x="1818139" y="576355"/>
                  </a:lnTo>
                  <a:lnTo>
                    <a:pt x="1812061" y="570780"/>
                  </a:lnTo>
                  <a:lnTo>
                    <a:pt x="1805983" y="564675"/>
                  </a:lnTo>
                  <a:lnTo>
                    <a:pt x="1800168" y="558303"/>
                  </a:lnTo>
                  <a:lnTo>
                    <a:pt x="1794883" y="551932"/>
                  </a:lnTo>
                  <a:lnTo>
                    <a:pt x="1790126" y="545296"/>
                  </a:lnTo>
                  <a:lnTo>
                    <a:pt x="1785633" y="538394"/>
                  </a:lnTo>
                  <a:lnTo>
                    <a:pt x="1781405" y="530961"/>
                  </a:lnTo>
                  <a:lnTo>
                    <a:pt x="1777705" y="524059"/>
                  </a:lnTo>
                  <a:lnTo>
                    <a:pt x="1774269" y="516891"/>
                  </a:lnTo>
                  <a:lnTo>
                    <a:pt x="1771098" y="509193"/>
                  </a:lnTo>
                  <a:lnTo>
                    <a:pt x="1768191" y="502025"/>
                  </a:lnTo>
                  <a:lnTo>
                    <a:pt x="1765548" y="494858"/>
                  </a:lnTo>
                  <a:lnTo>
                    <a:pt x="1763170" y="487159"/>
                  </a:lnTo>
                  <a:lnTo>
                    <a:pt x="1761056" y="479992"/>
                  </a:lnTo>
                  <a:lnTo>
                    <a:pt x="1759470" y="472824"/>
                  </a:lnTo>
                  <a:lnTo>
                    <a:pt x="1757620" y="465657"/>
                  </a:lnTo>
                  <a:lnTo>
                    <a:pt x="1754977" y="452118"/>
                  </a:lnTo>
                  <a:lnTo>
                    <a:pt x="1753392" y="439110"/>
                  </a:lnTo>
                  <a:lnTo>
                    <a:pt x="1752335" y="427165"/>
                  </a:lnTo>
                  <a:lnTo>
                    <a:pt x="1751277" y="416546"/>
                  </a:lnTo>
                  <a:lnTo>
                    <a:pt x="1751013" y="407255"/>
                  </a:lnTo>
                  <a:lnTo>
                    <a:pt x="1751013" y="399556"/>
                  </a:lnTo>
                  <a:lnTo>
                    <a:pt x="1751013" y="393982"/>
                  </a:lnTo>
                  <a:lnTo>
                    <a:pt x="1751277" y="388938"/>
                  </a:lnTo>
                  <a:close/>
                  <a:moveTo>
                    <a:pt x="1336675" y="350838"/>
                  </a:moveTo>
                  <a:lnTo>
                    <a:pt x="1356533" y="350838"/>
                  </a:lnTo>
                  <a:lnTo>
                    <a:pt x="1701800" y="350838"/>
                  </a:lnTo>
                  <a:lnTo>
                    <a:pt x="1701800" y="398463"/>
                  </a:lnTo>
                  <a:lnTo>
                    <a:pt x="1356533" y="398463"/>
                  </a:lnTo>
                  <a:lnTo>
                    <a:pt x="1336675" y="398463"/>
                  </a:lnTo>
                  <a:lnTo>
                    <a:pt x="1336675" y="350838"/>
                  </a:lnTo>
                  <a:close/>
                  <a:moveTo>
                    <a:pt x="0" y="350838"/>
                  </a:moveTo>
                  <a:lnTo>
                    <a:pt x="342900" y="350838"/>
                  </a:lnTo>
                  <a:lnTo>
                    <a:pt x="342900" y="398463"/>
                  </a:lnTo>
                  <a:lnTo>
                    <a:pt x="0" y="398463"/>
                  </a:lnTo>
                  <a:lnTo>
                    <a:pt x="0" y="350838"/>
                  </a:lnTo>
                  <a:close/>
                  <a:moveTo>
                    <a:pt x="1972741" y="120650"/>
                  </a:moveTo>
                  <a:lnTo>
                    <a:pt x="1977762" y="120650"/>
                  </a:lnTo>
                  <a:lnTo>
                    <a:pt x="1978026" y="125688"/>
                  </a:lnTo>
                  <a:lnTo>
                    <a:pt x="1978026" y="131257"/>
                  </a:lnTo>
                  <a:lnTo>
                    <a:pt x="1978026" y="138947"/>
                  </a:lnTo>
                  <a:lnTo>
                    <a:pt x="1977762" y="148227"/>
                  </a:lnTo>
                  <a:lnTo>
                    <a:pt x="1976705" y="158834"/>
                  </a:lnTo>
                  <a:lnTo>
                    <a:pt x="1975648" y="170767"/>
                  </a:lnTo>
                  <a:lnTo>
                    <a:pt x="1973798" y="183495"/>
                  </a:lnTo>
                  <a:lnTo>
                    <a:pt x="1971419" y="197549"/>
                  </a:lnTo>
                  <a:lnTo>
                    <a:pt x="1969569" y="204443"/>
                  </a:lnTo>
                  <a:lnTo>
                    <a:pt x="1967984" y="211603"/>
                  </a:lnTo>
                  <a:lnTo>
                    <a:pt x="1965869" y="219028"/>
                  </a:lnTo>
                  <a:lnTo>
                    <a:pt x="1963491" y="226187"/>
                  </a:lnTo>
                  <a:lnTo>
                    <a:pt x="1960848" y="233612"/>
                  </a:lnTo>
                  <a:lnTo>
                    <a:pt x="1957941" y="241037"/>
                  </a:lnTo>
                  <a:lnTo>
                    <a:pt x="1954770" y="248196"/>
                  </a:lnTo>
                  <a:lnTo>
                    <a:pt x="1951334" y="255356"/>
                  </a:lnTo>
                  <a:lnTo>
                    <a:pt x="1947370" y="262781"/>
                  </a:lnTo>
                  <a:lnTo>
                    <a:pt x="1943406" y="269675"/>
                  </a:lnTo>
                  <a:lnTo>
                    <a:pt x="1938913" y="276569"/>
                  </a:lnTo>
                  <a:lnTo>
                    <a:pt x="1934156" y="283464"/>
                  </a:lnTo>
                  <a:lnTo>
                    <a:pt x="1928607" y="289828"/>
                  </a:lnTo>
                  <a:lnTo>
                    <a:pt x="1923057" y="296192"/>
                  </a:lnTo>
                  <a:lnTo>
                    <a:pt x="1916978" y="302291"/>
                  </a:lnTo>
                  <a:lnTo>
                    <a:pt x="1910900" y="307859"/>
                  </a:lnTo>
                  <a:lnTo>
                    <a:pt x="1904293" y="313163"/>
                  </a:lnTo>
                  <a:lnTo>
                    <a:pt x="1897686" y="317936"/>
                  </a:lnTo>
                  <a:lnTo>
                    <a:pt x="1891079" y="322709"/>
                  </a:lnTo>
                  <a:lnTo>
                    <a:pt x="1884208" y="326686"/>
                  </a:lnTo>
                  <a:lnTo>
                    <a:pt x="1876808" y="330399"/>
                  </a:lnTo>
                  <a:lnTo>
                    <a:pt x="1869937" y="334111"/>
                  </a:lnTo>
                  <a:lnTo>
                    <a:pt x="1862802" y="337293"/>
                  </a:lnTo>
                  <a:lnTo>
                    <a:pt x="1855666" y="340210"/>
                  </a:lnTo>
                  <a:lnTo>
                    <a:pt x="1848267" y="343127"/>
                  </a:lnTo>
                  <a:lnTo>
                    <a:pt x="1841395" y="345513"/>
                  </a:lnTo>
                  <a:lnTo>
                    <a:pt x="1834260" y="347900"/>
                  </a:lnTo>
                  <a:lnTo>
                    <a:pt x="1827389" y="349491"/>
                  </a:lnTo>
                  <a:lnTo>
                    <a:pt x="1813647" y="352938"/>
                  </a:lnTo>
                  <a:lnTo>
                    <a:pt x="1800961" y="355590"/>
                  </a:lnTo>
                  <a:lnTo>
                    <a:pt x="1789069" y="357446"/>
                  </a:lnTo>
                  <a:lnTo>
                    <a:pt x="1778498" y="358507"/>
                  </a:lnTo>
                  <a:lnTo>
                    <a:pt x="1769512" y="359302"/>
                  </a:lnTo>
                  <a:lnTo>
                    <a:pt x="1761848" y="360098"/>
                  </a:lnTo>
                  <a:lnTo>
                    <a:pt x="1756299" y="360363"/>
                  </a:lnTo>
                  <a:lnTo>
                    <a:pt x="1751277" y="360363"/>
                  </a:lnTo>
                  <a:lnTo>
                    <a:pt x="1751013" y="355325"/>
                  </a:lnTo>
                  <a:lnTo>
                    <a:pt x="1751013" y="349491"/>
                  </a:lnTo>
                  <a:lnTo>
                    <a:pt x="1751013" y="342066"/>
                  </a:lnTo>
                  <a:lnTo>
                    <a:pt x="1751277" y="332785"/>
                  </a:lnTo>
                  <a:lnTo>
                    <a:pt x="1752335" y="321913"/>
                  </a:lnTo>
                  <a:lnTo>
                    <a:pt x="1753392" y="310246"/>
                  </a:lnTo>
                  <a:lnTo>
                    <a:pt x="1754977" y="297253"/>
                  </a:lnTo>
                  <a:lnTo>
                    <a:pt x="1757620" y="283464"/>
                  </a:lnTo>
                  <a:lnTo>
                    <a:pt x="1759470" y="276569"/>
                  </a:lnTo>
                  <a:lnTo>
                    <a:pt x="1761056" y="269410"/>
                  </a:lnTo>
                  <a:lnTo>
                    <a:pt x="1763170" y="261985"/>
                  </a:lnTo>
                  <a:lnTo>
                    <a:pt x="1765548" y="254826"/>
                  </a:lnTo>
                  <a:lnTo>
                    <a:pt x="1768191" y="247401"/>
                  </a:lnTo>
                  <a:lnTo>
                    <a:pt x="1771098" y="239976"/>
                  </a:lnTo>
                  <a:lnTo>
                    <a:pt x="1774269" y="232816"/>
                  </a:lnTo>
                  <a:lnTo>
                    <a:pt x="1777705" y="225657"/>
                  </a:lnTo>
                  <a:lnTo>
                    <a:pt x="1781405" y="218232"/>
                  </a:lnTo>
                  <a:lnTo>
                    <a:pt x="1785633" y="211338"/>
                  </a:lnTo>
                  <a:lnTo>
                    <a:pt x="1790126" y="204443"/>
                  </a:lnTo>
                  <a:lnTo>
                    <a:pt x="1794883" y="197549"/>
                  </a:lnTo>
                  <a:lnTo>
                    <a:pt x="1800168" y="191185"/>
                  </a:lnTo>
                  <a:lnTo>
                    <a:pt x="1805983" y="184821"/>
                  </a:lnTo>
                  <a:lnTo>
                    <a:pt x="1812061" y="178722"/>
                  </a:lnTo>
                  <a:lnTo>
                    <a:pt x="1818139" y="173153"/>
                  </a:lnTo>
                  <a:lnTo>
                    <a:pt x="1824746" y="167850"/>
                  </a:lnTo>
                  <a:lnTo>
                    <a:pt x="1831353" y="163077"/>
                  </a:lnTo>
                  <a:lnTo>
                    <a:pt x="1837960" y="158304"/>
                  </a:lnTo>
                  <a:lnTo>
                    <a:pt x="1844831" y="154326"/>
                  </a:lnTo>
                  <a:lnTo>
                    <a:pt x="1851967" y="150349"/>
                  </a:lnTo>
                  <a:lnTo>
                    <a:pt x="1859102" y="146902"/>
                  </a:lnTo>
                  <a:lnTo>
                    <a:pt x="1866237" y="143720"/>
                  </a:lnTo>
                  <a:lnTo>
                    <a:pt x="1873373" y="140803"/>
                  </a:lnTo>
                  <a:lnTo>
                    <a:pt x="1880773" y="137886"/>
                  </a:lnTo>
                  <a:lnTo>
                    <a:pt x="1887644" y="135499"/>
                  </a:lnTo>
                  <a:lnTo>
                    <a:pt x="1894779" y="133113"/>
                  </a:lnTo>
                  <a:lnTo>
                    <a:pt x="1901650" y="131257"/>
                  </a:lnTo>
                  <a:lnTo>
                    <a:pt x="1915393" y="128075"/>
                  </a:lnTo>
                  <a:lnTo>
                    <a:pt x="1928078" y="125423"/>
                  </a:lnTo>
                  <a:lnTo>
                    <a:pt x="1939970" y="123567"/>
                  </a:lnTo>
                  <a:lnTo>
                    <a:pt x="1950277" y="122241"/>
                  </a:lnTo>
                  <a:lnTo>
                    <a:pt x="1959527" y="121180"/>
                  </a:lnTo>
                  <a:lnTo>
                    <a:pt x="1966927" y="120915"/>
                  </a:lnTo>
                  <a:lnTo>
                    <a:pt x="1972741" y="120650"/>
                  </a:lnTo>
                  <a:close/>
                  <a:moveTo>
                    <a:pt x="492780" y="103188"/>
                  </a:moveTo>
                  <a:lnTo>
                    <a:pt x="497814" y="103188"/>
                  </a:lnTo>
                  <a:lnTo>
                    <a:pt x="502583" y="103188"/>
                  </a:lnTo>
                  <a:lnTo>
                    <a:pt x="507617" y="103452"/>
                  </a:lnTo>
                  <a:lnTo>
                    <a:pt x="512122" y="104246"/>
                  </a:lnTo>
                  <a:lnTo>
                    <a:pt x="517156" y="105039"/>
                  </a:lnTo>
                  <a:lnTo>
                    <a:pt x="521660" y="106096"/>
                  </a:lnTo>
                  <a:lnTo>
                    <a:pt x="526429" y="107683"/>
                  </a:lnTo>
                  <a:lnTo>
                    <a:pt x="530668" y="109005"/>
                  </a:lnTo>
                  <a:lnTo>
                    <a:pt x="535172" y="110856"/>
                  </a:lnTo>
                  <a:lnTo>
                    <a:pt x="539411" y="112442"/>
                  </a:lnTo>
                  <a:lnTo>
                    <a:pt x="543386" y="114822"/>
                  </a:lnTo>
                  <a:lnTo>
                    <a:pt x="547625" y="117202"/>
                  </a:lnTo>
                  <a:lnTo>
                    <a:pt x="551599" y="119317"/>
                  </a:lnTo>
                  <a:lnTo>
                    <a:pt x="555308" y="122225"/>
                  </a:lnTo>
                  <a:lnTo>
                    <a:pt x="558753" y="125134"/>
                  </a:lnTo>
                  <a:lnTo>
                    <a:pt x="562197" y="128042"/>
                  </a:lnTo>
                  <a:lnTo>
                    <a:pt x="565906" y="131215"/>
                  </a:lnTo>
                  <a:lnTo>
                    <a:pt x="569086" y="134653"/>
                  </a:lnTo>
                  <a:lnTo>
                    <a:pt x="571735" y="138090"/>
                  </a:lnTo>
                  <a:lnTo>
                    <a:pt x="574650" y="141792"/>
                  </a:lnTo>
                  <a:lnTo>
                    <a:pt x="577299" y="145494"/>
                  </a:lnTo>
                  <a:lnTo>
                    <a:pt x="579949" y="149460"/>
                  </a:lnTo>
                  <a:lnTo>
                    <a:pt x="582333" y="153426"/>
                  </a:lnTo>
                  <a:lnTo>
                    <a:pt x="584188" y="157657"/>
                  </a:lnTo>
                  <a:lnTo>
                    <a:pt x="586307" y="161887"/>
                  </a:lnTo>
                  <a:lnTo>
                    <a:pt x="588162" y="166118"/>
                  </a:lnTo>
                  <a:lnTo>
                    <a:pt x="589487" y="170613"/>
                  </a:lnTo>
                  <a:lnTo>
                    <a:pt x="591076" y="175108"/>
                  </a:lnTo>
                  <a:lnTo>
                    <a:pt x="592136" y="179867"/>
                  </a:lnTo>
                  <a:lnTo>
                    <a:pt x="592666" y="184626"/>
                  </a:lnTo>
                  <a:lnTo>
                    <a:pt x="593461" y="189386"/>
                  </a:lnTo>
                  <a:lnTo>
                    <a:pt x="593726" y="194145"/>
                  </a:lnTo>
                  <a:lnTo>
                    <a:pt x="593726" y="199169"/>
                  </a:lnTo>
                  <a:lnTo>
                    <a:pt x="593726" y="412020"/>
                  </a:lnTo>
                  <a:lnTo>
                    <a:pt x="593726" y="417044"/>
                  </a:lnTo>
                  <a:lnTo>
                    <a:pt x="593461" y="421803"/>
                  </a:lnTo>
                  <a:lnTo>
                    <a:pt x="592666" y="426562"/>
                  </a:lnTo>
                  <a:lnTo>
                    <a:pt x="592136" y="431322"/>
                  </a:lnTo>
                  <a:lnTo>
                    <a:pt x="591076" y="436081"/>
                  </a:lnTo>
                  <a:lnTo>
                    <a:pt x="589487" y="440312"/>
                  </a:lnTo>
                  <a:lnTo>
                    <a:pt x="588162" y="445071"/>
                  </a:lnTo>
                  <a:lnTo>
                    <a:pt x="586307" y="449302"/>
                  </a:lnTo>
                  <a:lnTo>
                    <a:pt x="584188" y="453533"/>
                  </a:lnTo>
                  <a:lnTo>
                    <a:pt x="582333" y="457763"/>
                  </a:lnTo>
                  <a:lnTo>
                    <a:pt x="579949" y="461729"/>
                  </a:lnTo>
                  <a:lnTo>
                    <a:pt x="577299" y="465431"/>
                  </a:lnTo>
                  <a:lnTo>
                    <a:pt x="574650" y="469133"/>
                  </a:lnTo>
                  <a:lnTo>
                    <a:pt x="571735" y="473099"/>
                  </a:lnTo>
                  <a:lnTo>
                    <a:pt x="569086" y="476536"/>
                  </a:lnTo>
                  <a:lnTo>
                    <a:pt x="565906" y="479974"/>
                  </a:lnTo>
                  <a:lnTo>
                    <a:pt x="562197" y="483147"/>
                  </a:lnTo>
                  <a:lnTo>
                    <a:pt x="558753" y="486055"/>
                  </a:lnTo>
                  <a:lnTo>
                    <a:pt x="555308" y="488964"/>
                  </a:lnTo>
                  <a:lnTo>
                    <a:pt x="551599" y="491343"/>
                  </a:lnTo>
                  <a:lnTo>
                    <a:pt x="547625" y="493987"/>
                  </a:lnTo>
                  <a:lnTo>
                    <a:pt x="543386" y="496367"/>
                  </a:lnTo>
                  <a:lnTo>
                    <a:pt x="539411" y="498482"/>
                  </a:lnTo>
                  <a:lnTo>
                    <a:pt x="535172" y="500333"/>
                  </a:lnTo>
                  <a:lnTo>
                    <a:pt x="530668" y="502184"/>
                  </a:lnTo>
                  <a:lnTo>
                    <a:pt x="526429" y="503506"/>
                  </a:lnTo>
                  <a:lnTo>
                    <a:pt x="521660" y="504828"/>
                  </a:lnTo>
                  <a:lnTo>
                    <a:pt x="517156" y="505886"/>
                  </a:lnTo>
                  <a:lnTo>
                    <a:pt x="512122" y="506679"/>
                  </a:lnTo>
                  <a:lnTo>
                    <a:pt x="507617" y="507472"/>
                  </a:lnTo>
                  <a:lnTo>
                    <a:pt x="502583" y="508001"/>
                  </a:lnTo>
                  <a:lnTo>
                    <a:pt x="497814" y="508001"/>
                  </a:lnTo>
                  <a:lnTo>
                    <a:pt x="492780" y="508001"/>
                  </a:lnTo>
                  <a:lnTo>
                    <a:pt x="488011" y="507472"/>
                  </a:lnTo>
                  <a:lnTo>
                    <a:pt x="482977" y="506679"/>
                  </a:lnTo>
                  <a:lnTo>
                    <a:pt x="478473" y="505886"/>
                  </a:lnTo>
                  <a:lnTo>
                    <a:pt x="473704" y="504828"/>
                  </a:lnTo>
                  <a:lnTo>
                    <a:pt x="469200" y="503506"/>
                  </a:lnTo>
                  <a:lnTo>
                    <a:pt x="464696" y="502184"/>
                  </a:lnTo>
                  <a:lnTo>
                    <a:pt x="460457" y="500333"/>
                  </a:lnTo>
                  <a:lnTo>
                    <a:pt x="456217" y="498482"/>
                  </a:lnTo>
                  <a:lnTo>
                    <a:pt x="451978" y="496367"/>
                  </a:lnTo>
                  <a:lnTo>
                    <a:pt x="448004" y="493987"/>
                  </a:lnTo>
                  <a:lnTo>
                    <a:pt x="444030" y="491343"/>
                  </a:lnTo>
                  <a:lnTo>
                    <a:pt x="440056" y="488964"/>
                  </a:lnTo>
                  <a:lnTo>
                    <a:pt x="436611" y="486055"/>
                  </a:lnTo>
                  <a:lnTo>
                    <a:pt x="433167" y="483147"/>
                  </a:lnTo>
                  <a:lnTo>
                    <a:pt x="429723" y="479974"/>
                  </a:lnTo>
                  <a:lnTo>
                    <a:pt x="426543" y="476536"/>
                  </a:lnTo>
                  <a:lnTo>
                    <a:pt x="423629" y="473099"/>
                  </a:lnTo>
                  <a:lnTo>
                    <a:pt x="420714" y="469133"/>
                  </a:lnTo>
                  <a:lnTo>
                    <a:pt x="417800" y="465431"/>
                  </a:lnTo>
                  <a:lnTo>
                    <a:pt x="415680" y="461729"/>
                  </a:lnTo>
                  <a:lnTo>
                    <a:pt x="413296" y="457763"/>
                  </a:lnTo>
                  <a:lnTo>
                    <a:pt x="410911" y="453533"/>
                  </a:lnTo>
                  <a:lnTo>
                    <a:pt x="409321" y="449302"/>
                  </a:lnTo>
                  <a:lnTo>
                    <a:pt x="407467" y="445071"/>
                  </a:lnTo>
                  <a:lnTo>
                    <a:pt x="406142" y="440312"/>
                  </a:lnTo>
                  <a:lnTo>
                    <a:pt x="404552" y="436081"/>
                  </a:lnTo>
                  <a:lnTo>
                    <a:pt x="403493" y="431322"/>
                  </a:lnTo>
                  <a:lnTo>
                    <a:pt x="402433" y="426562"/>
                  </a:lnTo>
                  <a:lnTo>
                    <a:pt x="401903" y="421803"/>
                  </a:lnTo>
                  <a:lnTo>
                    <a:pt x="401638" y="417044"/>
                  </a:lnTo>
                  <a:lnTo>
                    <a:pt x="401638" y="412020"/>
                  </a:lnTo>
                  <a:lnTo>
                    <a:pt x="401638" y="199169"/>
                  </a:lnTo>
                  <a:lnTo>
                    <a:pt x="401638" y="194145"/>
                  </a:lnTo>
                  <a:lnTo>
                    <a:pt x="401903" y="189386"/>
                  </a:lnTo>
                  <a:lnTo>
                    <a:pt x="402433" y="184626"/>
                  </a:lnTo>
                  <a:lnTo>
                    <a:pt x="403493" y="179867"/>
                  </a:lnTo>
                  <a:lnTo>
                    <a:pt x="404552" y="175108"/>
                  </a:lnTo>
                  <a:lnTo>
                    <a:pt x="406142" y="170613"/>
                  </a:lnTo>
                  <a:lnTo>
                    <a:pt x="407467" y="166118"/>
                  </a:lnTo>
                  <a:lnTo>
                    <a:pt x="409321" y="161887"/>
                  </a:lnTo>
                  <a:lnTo>
                    <a:pt x="410911" y="157657"/>
                  </a:lnTo>
                  <a:lnTo>
                    <a:pt x="413296" y="153426"/>
                  </a:lnTo>
                  <a:lnTo>
                    <a:pt x="415680" y="149460"/>
                  </a:lnTo>
                  <a:lnTo>
                    <a:pt x="417800" y="145494"/>
                  </a:lnTo>
                  <a:lnTo>
                    <a:pt x="420714" y="141792"/>
                  </a:lnTo>
                  <a:lnTo>
                    <a:pt x="423629" y="138090"/>
                  </a:lnTo>
                  <a:lnTo>
                    <a:pt x="426543" y="134653"/>
                  </a:lnTo>
                  <a:lnTo>
                    <a:pt x="429723" y="131215"/>
                  </a:lnTo>
                  <a:lnTo>
                    <a:pt x="433167" y="128042"/>
                  </a:lnTo>
                  <a:lnTo>
                    <a:pt x="436611" y="125134"/>
                  </a:lnTo>
                  <a:lnTo>
                    <a:pt x="440056" y="122225"/>
                  </a:lnTo>
                  <a:lnTo>
                    <a:pt x="444030" y="119317"/>
                  </a:lnTo>
                  <a:lnTo>
                    <a:pt x="448004" y="117202"/>
                  </a:lnTo>
                  <a:lnTo>
                    <a:pt x="451978" y="114822"/>
                  </a:lnTo>
                  <a:lnTo>
                    <a:pt x="456217" y="112442"/>
                  </a:lnTo>
                  <a:lnTo>
                    <a:pt x="460457" y="110856"/>
                  </a:lnTo>
                  <a:lnTo>
                    <a:pt x="464696" y="109005"/>
                  </a:lnTo>
                  <a:lnTo>
                    <a:pt x="469200" y="107683"/>
                  </a:lnTo>
                  <a:lnTo>
                    <a:pt x="473704" y="106096"/>
                  </a:lnTo>
                  <a:lnTo>
                    <a:pt x="478473" y="105039"/>
                  </a:lnTo>
                  <a:lnTo>
                    <a:pt x="482977" y="104246"/>
                  </a:lnTo>
                  <a:lnTo>
                    <a:pt x="488011" y="103452"/>
                  </a:lnTo>
                  <a:lnTo>
                    <a:pt x="492780" y="103188"/>
                  </a:lnTo>
                  <a:close/>
                  <a:moveTo>
                    <a:pt x="1736196" y="84138"/>
                  </a:moveTo>
                  <a:lnTo>
                    <a:pt x="1741224" y="84138"/>
                  </a:lnTo>
                  <a:lnTo>
                    <a:pt x="1741224" y="88916"/>
                  </a:lnTo>
                  <a:lnTo>
                    <a:pt x="1741488" y="94491"/>
                  </a:lnTo>
                  <a:lnTo>
                    <a:pt x="1741224" y="102189"/>
                  </a:lnTo>
                  <a:lnTo>
                    <a:pt x="1740959" y="111481"/>
                  </a:lnTo>
                  <a:lnTo>
                    <a:pt x="1740430" y="122099"/>
                  </a:lnTo>
                  <a:lnTo>
                    <a:pt x="1739107" y="134310"/>
                  </a:lnTo>
                  <a:lnTo>
                    <a:pt x="1737255" y="147053"/>
                  </a:lnTo>
                  <a:lnTo>
                    <a:pt x="1734609" y="160857"/>
                  </a:lnTo>
                  <a:lnTo>
                    <a:pt x="1733021" y="167759"/>
                  </a:lnTo>
                  <a:lnTo>
                    <a:pt x="1731169" y="175192"/>
                  </a:lnTo>
                  <a:lnTo>
                    <a:pt x="1729053" y="182359"/>
                  </a:lnTo>
                  <a:lnTo>
                    <a:pt x="1726671" y="189527"/>
                  </a:lnTo>
                  <a:lnTo>
                    <a:pt x="1724290" y="197225"/>
                  </a:lnTo>
                  <a:lnTo>
                    <a:pt x="1721380" y="204393"/>
                  </a:lnTo>
                  <a:lnTo>
                    <a:pt x="1718205" y="211560"/>
                  </a:lnTo>
                  <a:lnTo>
                    <a:pt x="1714501" y="218993"/>
                  </a:lnTo>
                  <a:lnTo>
                    <a:pt x="1710796" y="226161"/>
                  </a:lnTo>
                  <a:lnTo>
                    <a:pt x="1706828" y="233063"/>
                  </a:lnTo>
                  <a:lnTo>
                    <a:pt x="1702330" y="239965"/>
                  </a:lnTo>
                  <a:lnTo>
                    <a:pt x="1697303" y="246601"/>
                  </a:lnTo>
                  <a:lnTo>
                    <a:pt x="1692011" y="253503"/>
                  </a:lnTo>
                  <a:lnTo>
                    <a:pt x="1686190" y="259874"/>
                  </a:lnTo>
                  <a:lnTo>
                    <a:pt x="1680634" y="265449"/>
                  </a:lnTo>
                  <a:lnTo>
                    <a:pt x="1674284" y="271289"/>
                  </a:lnTo>
                  <a:lnTo>
                    <a:pt x="1667934" y="276598"/>
                  </a:lnTo>
                  <a:lnTo>
                    <a:pt x="1661055" y="281642"/>
                  </a:lnTo>
                  <a:lnTo>
                    <a:pt x="1654175" y="285890"/>
                  </a:lnTo>
                  <a:lnTo>
                    <a:pt x="1647296" y="290137"/>
                  </a:lnTo>
                  <a:lnTo>
                    <a:pt x="1640417" y="294119"/>
                  </a:lnTo>
                  <a:lnTo>
                    <a:pt x="1633009" y="297836"/>
                  </a:lnTo>
                  <a:lnTo>
                    <a:pt x="1625865" y="301021"/>
                  </a:lnTo>
                  <a:lnTo>
                    <a:pt x="1618986" y="303941"/>
                  </a:lnTo>
                  <a:lnTo>
                    <a:pt x="1611842" y="306330"/>
                  </a:lnTo>
                  <a:lnTo>
                    <a:pt x="1604434" y="308985"/>
                  </a:lnTo>
                  <a:lnTo>
                    <a:pt x="1597554" y="311374"/>
                  </a:lnTo>
                  <a:lnTo>
                    <a:pt x="1590675" y="313232"/>
                  </a:lnTo>
                  <a:lnTo>
                    <a:pt x="1577182" y="316683"/>
                  </a:lnTo>
                  <a:lnTo>
                    <a:pt x="1564217" y="318807"/>
                  </a:lnTo>
                  <a:lnTo>
                    <a:pt x="1552575" y="320931"/>
                  </a:lnTo>
                  <a:lnTo>
                    <a:pt x="1541727" y="321993"/>
                  </a:lnTo>
                  <a:lnTo>
                    <a:pt x="1532467" y="323054"/>
                  </a:lnTo>
                  <a:lnTo>
                    <a:pt x="1525058" y="323585"/>
                  </a:lnTo>
                  <a:lnTo>
                    <a:pt x="1519238" y="323585"/>
                  </a:lnTo>
                  <a:lnTo>
                    <a:pt x="1514740" y="323851"/>
                  </a:lnTo>
                  <a:lnTo>
                    <a:pt x="1514475" y="318807"/>
                  </a:lnTo>
                  <a:lnTo>
                    <a:pt x="1514475" y="313232"/>
                  </a:lnTo>
                  <a:lnTo>
                    <a:pt x="1514475" y="305534"/>
                  </a:lnTo>
                  <a:lnTo>
                    <a:pt x="1514740" y="296243"/>
                  </a:lnTo>
                  <a:lnTo>
                    <a:pt x="1515269" y="285624"/>
                  </a:lnTo>
                  <a:lnTo>
                    <a:pt x="1516592" y="273678"/>
                  </a:lnTo>
                  <a:lnTo>
                    <a:pt x="1518444" y="260671"/>
                  </a:lnTo>
                  <a:lnTo>
                    <a:pt x="1521090" y="247132"/>
                  </a:lnTo>
                  <a:lnTo>
                    <a:pt x="1522413" y="239965"/>
                  </a:lnTo>
                  <a:lnTo>
                    <a:pt x="1524529" y="232797"/>
                  </a:lnTo>
                  <a:lnTo>
                    <a:pt x="1526381" y="225630"/>
                  </a:lnTo>
                  <a:lnTo>
                    <a:pt x="1528763" y="217931"/>
                  </a:lnTo>
                  <a:lnTo>
                    <a:pt x="1531408" y="210764"/>
                  </a:lnTo>
                  <a:lnTo>
                    <a:pt x="1534319" y="203596"/>
                  </a:lnTo>
                  <a:lnTo>
                    <a:pt x="1537494" y="195898"/>
                  </a:lnTo>
                  <a:lnTo>
                    <a:pt x="1540934" y="188730"/>
                  </a:lnTo>
                  <a:lnTo>
                    <a:pt x="1544638" y="181828"/>
                  </a:lnTo>
                  <a:lnTo>
                    <a:pt x="1548606" y="174395"/>
                  </a:lnTo>
                  <a:lnTo>
                    <a:pt x="1553369" y="167493"/>
                  </a:lnTo>
                  <a:lnTo>
                    <a:pt x="1558396" y="160857"/>
                  </a:lnTo>
                  <a:lnTo>
                    <a:pt x="1563423" y="154486"/>
                  </a:lnTo>
                  <a:lnTo>
                    <a:pt x="1568979" y="148114"/>
                  </a:lnTo>
                  <a:lnTo>
                    <a:pt x="1575065" y="142009"/>
                  </a:lnTo>
                  <a:lnTo>
                    <a:pt x="1581415" y="136434"/>
                  </a:lnTo>
                  <a:lnTo>
                    <a:pt x="1587765" y="131390"/>
                  </a:lnTo>
                  <a:lnTo>
                    <a:pt x="1594379" y="126346"/>
                  </a:lnTo>
                  <a:lnTo>
                    <a:pt x="1601259" y="121834"/>
                  </a:lnTo>
                  <a:lnTo>
                    <a:pt x="1608402" y="117586"/>
                  </a:lnTo>
                  <a:lnTo>
                    <a:pt x="1615282" y="113604"/>
                  </a:lnTo>
                  <a:lnTo>
                    <a:pt x="1622425" y="110153"/>
                  </a:lnTo>
                  <a:lnTo>
                    <a:pt x="1629569" y="106968"/>
                  </a:lnTo>
                  <a:lnTo>
                    <a:pt x="1636713" y="103782"/>
                  </a:lnTo>
                  <a:lnTo>
                    <a:pt x="1643857" y="101127"/>
                  </a:lnTo>
                  <a:lnTo>
                    <a:pt x="1651000" y="98738"/>
                  </a:lnTo>
                  <a:lnTo>
                    <a:pt x="1657880" y="96615"/>
                  </a:lnTo>
                  <a:lnTo>
                    <a:pt x="1665023" y="94491"/>
                  </a:lnTo>
                  <a:lnTo>
                    <a:pt x="1678517" y="91305"/>
                  </a:lnTo>
                  <a:lnTo>
                    <a:pt x="1691217" y="88651"/>
                  </a:lnTo>
                  <a:lnTo>
                    <a:pt x="1703123" y="87058"/>
                  </a:lnTo>
                  <a:lnTo>
                    <a:pt x="1713707" y="85465"/>
                  </a:lnTo>
                  <a:lnTo>
                    <a:pt x="1722967" y="84669"/>
                  </a:lnTo>
                  <a:lnTo>
                    <a:pt x="1730640" y="84403"/>
                  </a:lnTo>
                  <a:lnTo>
                    <a:pt x="1736196" y="84138"/>
                  </a:lnTo>
                  <a:close/>
                  <a:moveTo>
                    <a:pt x="1213909" y="0"/>
                  </a:moveTo>
                  <a:lnTo>
                    <a:pt x="1218671" y="528"/>
                  </a:lnTo>
                  <a:lnTo>
                    <a:pt x="1223698" y="793"/>
                  </a:lnTo>
                  <a:lnTo>
                    <a:pt x="1228196" y="1321"/>
                  </a:lnTo>
                  <a:lnTo>
                    <a:pt x="1233223" y="2114"/>
                  </a:lnTo>
                  <a:lnTo>
                    <a:pt x="1237721" y="3171"/>
                  </a:lnTo>
                  <a:lnTo>
                    <a:pt x="1242219" y="4492"/>
                  </a:lnTo>
                  <a:lnTo>
                    <a:pt x="1246717" y="5813"/>
                  </a:lnTo>
                  <a:lnTo>
                    <a:pt x="1251215" y="7663"/>
                  </a:lnTo>
                  <a:lnTo>
                    <a:pt x="1255448" y="9777"/>
                  </a:lnTo>
                  <a:lnTo>
                    <a:pt x="1259417" y="11626"/>
                  </a:lnTo>
                  <a:lnTo>
                    <a:pt x="1263651" y="14005"/>
                  </a:lnTo>
                  <a:lnTo>
                    <a:pt x="1267355" y="16647"/>
                  </a:lnTo>
                  <a:lnTo>
                    <a:pt x="1271059" y="19289"/>
                  </a:lnTo>
                  <a:lnTo>
                    <a:pt x="1274763" y="21932"/>
                  </a:lnTo>
                  <a:lnTo>
                    <a:pt x="1278203" y="25367"/>
                  </a:lnTo>
                  <a:lnTo>
                    <a:pt x="1281642" y="28538"/>
                  </a:lnTo>
                  <a:lnTo>
                    <a:pt x="1285082" y="31708"/>
                  </a:lnTo>
                  <a:lnTo>
                    <a:pt x="1287728" y="35144"/>
                  </a:lnTo>
                  <a:lnTo>
                    <a:pt x="1290638" y="38843"/>
                  </a:lnTo>
                  <a:lnTo>
                    <a:pt x="1293284" y="42542"/>
                  </a:lnTo>
                  <a:lnTo>
                    <a:pt x="1295930" y="46242"/>
                  </a:lnTo>
                  <a:lnTo>
                    <a:pt x="1298311" y="50469"/>
                  </a:lnTo>
                  <a:lnTo>
                    <a:pt x="1300163" y="54697"/>
                  </a:lnTo>
                  <a:lnTo>
                    <a:pt x="1302280" y="58661"/>
                  </a:lnTo>
                  <a:lnTo>
                    <a:pt x="1304132" y="63153"/>
                  </a:lnTo>
                  <a:lnTo>
                    <a:pt x="1305455" y="67645"/>
                  </a:lnTo>
                  <a:lnTo>
                    <a:pt x="1307042" y="72401"/>
                  </a:lnTo>
                  <a:lnTo>
                    <a:pt x="1307836" y="76893"/>
                  </a:lnTo>
                  <a:lnTo>
                    <a:pt x="1308630" y="81649"/>
                  </a:lnTo>
                  <a:lnTo>
                    <a:pt x="1309159" y="86406"/>
                  </a:lnTo>
                  <a:lnTo>
                    <a:pt x="1309688" y="91162"/>
                  </a:lnTo>
                  <a:lnTo>
                    <a:pt x="1309688" y="95918"/>
                  </a:lnTo>
                  <a:lnTo>
                    <a:pt x="1309688" y="404813"/>
                  </a:lnTo>
                  <a:lnTo>
                    <a:pt x="1303338" y="404020"/>
                  </a:lnTo>
                  <a:lnTo>
                    <a:pt x="1297253" y="403492"/>
                  </a:lnTo>
                  <a:lnTo>
                    <a:pt x="1290638" y="402699"/>
                  </a:lnTo>
                  <a:lnTo>
                    <a:pt x="1284288" y="402699"/>
                  </a:lnTo>
                  <a:lnTo>
                    <a:pt x="1117600" y="402699"/>
                  </a:lnTo>
                  <a:lnTo>
                    <a:pt x="1117600" y="95918"/>
                  </a:lnTo>
                  <a:lnTo>
                    <a:pt x="1117865" y="91162"/>
                  </a:lnTo>
                  <a:lnTo>
                    <a:pt x="1118129" y="86406"/>
                  </a:lnTo>
                  <a:lnTo>
                    <a:pt x="1118658" y="81649"/>
                  </a:lnTo>
                  <a:lnTo>
                    <a:pt x="1119717" y="76893"/>
                  </a:lnTo>
                  <a:lnTo>
                    <a:pt x="1120775" y="72401"/>
                  </a:lnTo>
                  <a:lnTo>
                    <a:pt x="1121833" y="67645"/>
                  </a:lnTo>
                  <a:lnTo>
                    <a:pt x="1123686" y="63153"/>
                  </a:lnTo>
                  <a:lnTo>
                    <a:pt x="1125008" y="58661"/>
                  </a:lnTo>
                  <a:lnTo>
                    <a:pt x="1127125" y="54697"/>
                  </a:lnTo>
                  <a:lnTo>
                    <a:pt x="1129242" y="50469"/>
                  </a:lnTo>
                  <a:lnTo>
                    <a:pt x="1131623" y="46242"/>
                  </a:lnTo>
                  <a:lnTo>
                    <a:pt x="1134004" y="42542"/>
                  </a:lnTo>
                  <a:lnTo>
                    <a:pt x="1136650" y="38843"/>
                  </a:lnTo>
                  <a:lnTo>
                    <a:pt x="1139561" y="35144"/>
                  </a:lnTo>
                  <a:lnTo>
                    <a:pt x="1142736" y="31708"/>
                  </a:lnTo>
                  <a:lnTo>
                    <a:pt x="1145911" y="28538"/>
                  </a:lnTo>
                  <a:lnTo>
                    <a:pt x="1149086" y="25367"/>
                  </a:lnTo>
                  <a:lnTo>
                    <a:pt x="1152525" y="21932"/>
                  </a:lnTo>
                  <a:lnTo>
                    <a:pt x="1156229" y="19289"/>
                  </a:lnTo>
                  <a:lnTo>
                    <a:pt x="1160198" y="16647"/>
                  </a:lnTo>
                  <a:lnTo>
                    <a:pt x="1163902" y="14005"/>
                  </a:lnTo>
                  <a:lnTo>
                    <a:pt x="1167871" y="11626"/>
                  </a:lnTo>
                  <a:lnTo>
                    <a:pt x="1172369" y="9777"/>
                  </a:lnTo>
                  <a:lnTo>
                    <a:pt x="1176338" y="7663"/>
                  </a:lnTo>
                  <a:lnTo>
                    <a:pt x="1180571" y="5813"/>
                  </a:lnTo>
                  <a:lnTo>
                    <a:pt x="1185334" y="4492"/>
                  </a:lnTo>
                  <a:lnTo>
                    <a:pt x="1189832" y="3171"/>
                  </a:lnTo>
                  <a:lnTo>
                    <a:pt x="1194594" y="2114"/>
                  </a:lnTo>
                  <a:lnTo>
                    <a:pt x="1199092" y="1321"/>
                  </a:lnTo>
                  <a:lnTo>
                    <a:pt x="1204119" y="793"/>
                  </a:lnTo>
                  <a:lnTo>
                    <a:pt x="1208882" y="528"/>
                  </a:lnTo>
                  <a:lnTo>
                    <a:pt x="1213909" y="0"/>
                  </a:lnTo>
                  <a:close/>
                  <a:moveTo>
                    <a:pt x="975519" y="0"/>
                  </a:moveTo>
                  <a:lnTo>
                    <a:pt x="980546" y="529"/>
                  </a:lnTo>
                  <a:lnTo>
                    <a:pt x="985573" y="794"/>
                  </a:lnTo>
                  <a:lnTo>
                    <a:pt x="990071" y="1323"/>
                  </a:lnTo>
                  <a:lnTo>
                    <a:pt x="995098" y="2118"/>
                  </a:lnTo>
                  <a:lnTo>
                    <a:pt x="999596" y="3177"/>
                  </a:lnTo>
                  <a:lnTo>
                    <a:pt x="1004094" y="4500"/>
                  </a:lnTo>
                  <a:lnTo>
                    <a:pt x="1008592" y="5824"/>
                  </a:lnTo>
                  <a:lnTo>
                    <a:pt x="1012825" y="7677"/>
                  </a:lnTo>
                  <a:lnTo>
                    <a:pt x="1017323" y="9795"/>
                  </a:lnTo>
                  <a:lnTo>
                    <a:pt x="1021292" y="11648"/>
                  </a:lnTo>
                  <a:lnTo>
                    <a:pt x="1025261" y="14030"/>
                  </a:lnTo>
                  <a:lnTo>
                    <a:pt x="1029230" y="16678"/>
                  </a:lnTo>
                  <a:lnTo>
                    <a:pt x="1032934" y="19325"/>
                  </a:lnTo>
                  <a:lnTo>
                    <a:pt x="1036638" y="21972"/>
                  </a:lnTo>
                  <a:lnTo>
                    <a:pt x="1040078" y="25413"/>
                  </a:lnTo>
                  <a:lnTo>
                    <a:pt x="1043517" y="28590"/>
                  </a:lnTo>
                  <a:lnTo>
                    <a:pt x="1046692" y="31767"/>
                  </a:lnTo>
                  <a:lnTo>
                    <a:pt x="1049603" y="35208"/>
                  </a:lnTo>
                  <a:lnTo>
                    <a:pt x="1052513" y="38914"/>
                  </a:lnTo>
                  <a:lnTo>
                    <a:pt x="1055159" y="42621"/>
                  </a:lnTo>
                  <a:lnTo>
                    <a:pt x="1057805" y="46327"/>
                  </a:lnTo>
                  <a:lnTo>
                    <a:pt x="1059921" y="50562"/>
                  </a:lnTo>
                  <a:lnTo>
                    <a:pt x="1062038" y="54798"/>
                  </a:lnTo>
                  <a:lnTo>
                    <a:pt x="1064155" y="58769"/>
                  </a:lnTo>
                  <a:lnTo>
                    <a:pt x="1065742" y="63269"/>
                  </a:lnTo>
                  <a:lnTo>
                    <a:pt x="1067330" y="67769"/>
                  </a:lnTo>
                  <a:lnTo>
                    <a:pt x="1068653" y="72534"/>
                  </a:lnTo>
                  <a:lnTo>
                    <a:pt x="1069446" y="77035"/>
                  </a:lnTo>
                  <a:lnTo>
                    <a:pt x="1070505" y="81800"/>
                  </a:lnTo>
                  <a:lnTo>
                    <a:pt x="1071034" y="86565"/>
                  </a:lnTo>
                  <a:lnTo>
                    <a:pt x="1071563" y="91330"/>
                  </a:lnTo>
                  <a:lnTo>
                    <a:pt x="1071563" y="96095"/>
                  </a:lnTo>
                  <a:lnTo>
                    <a:pt x="1071563" y="404499"/>
                  </a:lnTo>
                  <a:lnTo>
                    <a:pt x="1065742" y="405028"/>
                  </a:lnTo>
                  <a:lnTo>
                    <a:pt x="1060451" y="405823"/>
                  </a:lnTo>
                  <a:lnTo>
                    <a:pt x="1054894" y="406617"/>
                  </a:lnTo>
                  <a:lnTo>
                    <a:pt x="1049338" y="407940"/>
                  </a:lnTo>
                  <a:lnTo>
                    <a:pt x="1043782" y="408999"/>
                  </a:lnTo>
                  <a:lnTo>
                    <a:pt x="1038490" y="410588"/>
                  </a:lnTo>
                  <a:lnTo>
                    <a:pt x="1033198" y="412176"/>
                  </a:lnTo>
                  <a:lnTo>
                    <a:pt x="1027907" y="414029"/>
                  </a:lnTo>
                  <a:lnTo>
                    <a:pt x="1017588" y="418000"/>
                  </a:lnTo>
                  <a:lnTo>
                    <a:pt x="1007798" y="422500"/>
                  </a:lnTo>
                  <a:lnTo>
                    <a:pt x="998273" y="427795"/>
                  </a:lnTo>
                  <a:lnTo>
                    <a:pt x="989013" y="433619"/>
                  </a:lnTo>
                  <a:lnTo>
                    <a:pt x="980017" y="439707"/>
                  </a:lnTo>
                  <a:lnTo>
                    <a:pt x="971550" y="446590"/>
                  </a:lnTo>
                  <a:lnTo>
                    <a:pt x="963877" y="453738"/>
                  </a:lnTo>
                  <a:lnTo>
                    <a:pt x="956204" y="461680"/>
                  </a:lnTo>
                  <a:lnTo>
                    <a:pt x="949060" y="469622"/>
                  </a:lnTo>
                  <a:lnTo>
                    <a:pt x="942446" y="478357"/>
                  </a:lnTo>
                  <a:lnTo>
                    <a:pt x="936360" y="487358"/>
                  </a:lnTo>
                  <a:lnTo>
                    <a:pt x="930804" y="496888"/>
                  </a:lnTo>
                  <a:lnTo>
                    <a:pt x="925248" y="493447"/>
                  </a:lnTo>
                  <a:lnTo>
                    <a:pt x="919956" y="490005"/>
                  </a:lnTo>
                  <a:lnTo>
                    <a:pt x="914929" y="486299"/>
                  </a:lnTo>
                  <a:lnTo>
                    <a:pt x="910167" y="481799"/>
                  </a:lnTo>
                  <a:lnTo>
                    <a:pt x="905404" y="477299"/>
                  </a:lnTo>
                  <a:lnTo>
                    <a:pt x="901435" y="472533"/>
                  </a:lnTo>
                  <a:lnTo>
                    <a:pt x="897202" y="467504"/>
                  </a:lnTo>
                  <a:lnTo>
                    <a:pt x="893762" y="462209"/>
                  </a:lnTo>
                  <a:lnTo>
                    <a:pt x="890587" y="456385"/>
                  </a:lnTo>
                  <a:lnTo>
                    <a:pt x="887677" y="450561"/>
                  </a:lnTo>
                  <a:lnTo>
                    <a:pt x="885296" y="444472"/>
                  </a:lnTo>
                  <a:lnTo>
                    <a:pt x="883179" y="438648"/>
                  </a:lnTo>
                  <a:lnTo>
                    <a:pt x="881592" y="431766"/>
                  </a:lnTo>
                  <a:lnTo>
                    <a:pt x="880533" y="425412"/>
                  </a:lnTo>
                  <a:lnTo>
                    <a:pt x="879739" y="418529"/>
                  </a:lnTo>
                  <a:lnTo>
                    <a:pt x="879475" y="411911"/>
                  </a:lnTo>
                  <a:lnTo>
                    <a:pt x="879475" y="96095"/>
                  </a:lnTo>
                  <a:lnTo>
                    <a:pt x="879739" y="91330"/>
                  </a:lnTo>
                  <a:lnTo>
                    <a:pt x="880004" y="86565"/>
                  </a:lnTo>
                  <a:lnTo>
                    <a:pt x="880533" y="81800"/>
                  </a:lnTo>
                  <a:lnTo>
                    <a:pt x="881327" y="77035"/>
                  </a:lnTo>
                  <a:lnTo>
                    <a:pt x="882650" y="72534"/>
                  </a:lnTo>
                  <a:lnTo>
                    <a:pt x="883708" y="67769"/>
                  </a:lnTo>
                  <a:lnTo>
                    <a:pt x="885560" y="63269"/>
                  </a:lnTo>
                  <a:lnTo>
                    <a:pt x="887148" y="58769"/>
                  </a:lnTo>
                  <a:lnTo>
                    <a:pt x="889000" y="54798"/>
                  </a:lnTo>
                  <a:lnTo>
                    <a:pt x="891381" y="50562"/>
                  </a:lnTo>
                  <a:lnTo>
                    <a:pt x="893498" y="46327"/>
                  </a:lnTo>
                  <a:lnTo>
                    <a:pt x="895879" y="42621"/>
                  </a:lnTo>
                  <a:lnTo>
                    <a:pt x="898790" y="38914"/>
                  </a:lnTo>
                  <a:lnTo>
                    <a:pt x="901435" y="35208"/>
                  </a:lnTo>
                  <a:lnTo>
                    <a:pt x="904610" y="31767"/>
                  </a:lnTo>
                  <a:lnTo>
                    <a:pt x="907785" y="28590"/>
                  </a:lnTo>
                  <a:lnTo>
                    <a:pt x="910960" y="25413"/>
                  </a:lnTo>
                  <a:lnTo>
                    <a:pt x="914400" y="21972"/>
                  </a:lnTo>
                  <a:lnTo>
                    <a:pt x="918104" y="19325"/>
                  </a:lnTo>
                  <a:lnTo>
                    <a:pt x="921808" y="16678"/>
                  </a:lnTo>
                  <a:lnTo>
                    <a:pt x="926042" y="14030"/>
                  </a:lnTo>
                  <a:lnTo>
                    <a:pt x="929746" y="11648"/>
                  </a:lnTo>
                  <a:lnTo>
                    <a:pt x="933979" y="9795"/>
                  </a:lnTo>
                  <a:lnTo>
                    <a:pt x="937948" y="7677"/>
                  </a:lnTo>
                  <a:lnTo>
                    <a:pt x="942710" y="5824"/>
                  </a:lnTo>
                  <a:lnTo>
                    <a:pt x="946944" y="4500"/>
                  </a:lnTo>
                  <a:lnTo>
                    <a:pt x="951706" y="3177"/>
                  </a:lnTo>
                  <a:lnTo>
                    <a:pt x="956204" y="2118"/>
                  </a:lnTo>
                  <a:lnTo>
                    <a:pt x="960967" y="1323"/>
                  </a:lnTo>
                  <a:lnTo>
                    <a:pt x="965730" y="794"/>
                  </a:lnTo>
                  <a:lnTo>
                    <a:pt x="970757" y="529"/>
                  </a:lnTo>
                  <a:lnTo>
                    <a:pt x="975519" y="0"/>
                  </a:lnTo>
                  <a:close/>
                  <a:moveTo>
                    <a:pt x="735674" y="0"/>
                  </a:moveTo>
                  <a:lnTo>
                    <a:pt x="740708" y="529"/>
                  </a:lnTo>
                  <a:lnTo>
                    <a:pt x="745478" y="794"/>
                  </a:lnTo>
                  <a:lnTo>
                    <a:pt x="750512" y="1323"/>
                  </a:lnTo>
                  <a:lnTo>
                    <a:pt x="755016" y="2118"/>
                  </a:lnTo>
                  <a:lnTo>
                    <a:pt x="759785" y="3177"/>
                  </a:lnTo>
                  <a:lnTo>
                    <a:pt x="764289" y="4500"/>
                  </a:lnTo>
                  <a:lnTo>
                    <a:pt x="768793" y="5824"/>
                  </a:lnTo>
                  <a:lnTo>
                    <a:pt x="773032" y="7677"/>
                  </a:lnTo>
                  <a:lnTo>
                    <a:pt x="777271" y="9795"/>
                  </a:lnTo>
                  <a:lnTo>
                    <a:pt x="781511" y="11648"/>
                  </a:lnTo>
                  <a:lnTo>
                    <a:pt x="785485" y="14030"/>
                  </a:lnTo>
                  <a:lnTo>
                    <a:pt x="789459" y="16677"/>
                  </a:lnTo>
                  <a:lnTo>
                    <a:pt x="793433" y="19325"/>
                  </a:lnTo>
                  <a:lnTo>
                    <a:pt x="796878" y="21972"/>
                  </a:lnTo>
                  <a:lnTo>
                    <a:pt x="800322" y="25413"/>
                  </a:lnTo>
                  <a:lnTo>
                    <a:pt x="803766" y="28590"/>
                  </a:lnTo>
                  <a:lnTo>
                    <a:pt x="806946" y="31766"/>
                  </a:lnTo>
                  <a:lnTo>
                    <a:pt x="809860" y="35208"/>
                  </a:lnTo>
                  <a:lnTo>
                    <a:pt x="812775" y="38914"/>
                  </a:lnTo>
                  <a:lnTo>
                    <a:pt x="815424" y="42620"/>
                  </a:lnTo>
                  <a:lnTo>
                    <a:pt x="817809" y="46326"/>
                  </a:lnTo>
                  <a:lnTo>
                    <a:pt x="820193" y="50562"/>
                  </a:lnTo>
                  <a:lnTo>
                    <a:pt x="822313" y="54797"/>
                  </a:lnTo>
                  <a:lnTo>
                    <a:pt x="824167" y="58768"/>
                  </a:lnTo>
                  <a:lnTo>
                    <a:pt x="826022" y="63268"/>
                  </a:lnTo>
                  <a:lnTo>
                    <a:pt x="827347" y="67769"/>
                  </a:lnTo>
                  <a:lnTo>
                    <a:pt x="828936" y="72533"/>
                  </a:lnTo>
                  <a:lnTo>
                    <a:pt x="829731" y="77034"/>
                  </a:lnTo>
                  <a:lnTo>
                    <a:pt x="830526" y="81799"/>
                  </a:lnTo>
                  <a:lnTo>
                    <a:pt x="831586" y="86564"/>
                  </a:lnTo>
                  <a:lnTo>
                    <a:pt x="831851" y="91329"/>
                  </a:lnTo>
                  <a:lnTo>
                    <a:pt x="831851" y="96094"/>
                  </a:lnTo>
                  <a:lnTo>
                    <a:pt x="831851" y="411906"/>
                  </a:lnTo>
                  <a:lnTo>
                    <a:pt x="831851" y="416936"/>
                  </a:lnTo>
                  <a:lnTo>
                    <a:pt x="831586" y="421701"/>
                  </a:lnTo>
                  <a:lnTo>
                    <a:pt x="830526" y="426466"/>
                  </a:lnTo>
                  <a:lnTo>
                    <a:pt x="829731" y="431231"/>
                  </a:lnTo>
                  <a:lnTo>
                    <a:pt x="828936" y="435996"/>
                  </a:lnTo>
                  <a:lnTo>
                    <a:pt x="827347" y="440231"/>
                  </a:lnTo>
                  <a:lnTo>
                    <a:pt x="826022" y="444996"/>
                  </a:lnTo>
                  <a:lnTo>
                    <a:pt x="824167" y="449232"/>
                  </a:lnTo>
                  <a:lnTo>
                    <a:pt x="822313" y="453468"/>
                  </a:lnTo>
                  <a:lnTo>
                    <a:pt x="820193" y="457703"/>
                  </a:lnTo>
                  <a:lnTo>
                    <a:pt x="817809" y="461674"/>
                  </a:lnTo>
                  <a:lnTo>
                    <a:pt x="815424" y="465380"/>
                  </a:lnTo>
                  <a:lnTo>
                    <a:pt x="812775" y="469086"/>
                  </a:lnTo>
                  <a:lnTo>
                    <a:pt x="809860" y="473057"/>
                  </a:lnTo>
                  <a:lnTo>
                    <a:pt x="806946" y="476498"/>
                  </a:lnTo>
                  <a:lnTo>
                    <a:pt x="803766" y="479940"/>
                  </a:lnTo>
                  <a:lnTo>
                    <a:pt x="800322" y="483116"/>
                  </a:lnTo>
                  <a:lnTo>
                    <a:pt x="796878" y="486028"/>
                  </a:lnTo>
                  <a:lnTo>
                    <a:pt x="793433" y="488940"/>
                  </a:lnTo>
                  <a:lnTo>
                    <a:pt x="789459" y="491323"/>
                  </a:lnTo>
                  <a:lnTo>
                    <a:pt x="785485" y="493970"/>
                  </a:lnTo>
                  <a:lnTo>
                    <a:pt x="781511" y="496352"/>
                  </a:lnTo>
                  <a:lnTo>
                    <a:pt x="777271" y="498470"/>
                  </a:lnTo>
                  <a:lnTo>
                    <a:pt x="773032" y="500323"/>
                  </a:lnTo>
                  <a:lnTo>
                    <a:pt x="768793" y="502176"/>
                  </a:lnTo>
                  <a:lnTo>
                    <a:pt x="764289" y="503500"/>
                  </a:lnTo>
                  <a:lnTo>
                    <a:pt x="759785" y="504823"/>
                  </a:lnTo>
                  <a:lnTo>
                    <a:pt x="755016" y="505882"/>
                  </a:lnTo>
                  <a:lnTo>
                    <a:pt x="750512" y="506677"/>
                  </a:lnTo>
                  <a:lnTo>
                    <a:pt x="745478" y="507471"/>
                  </a:lnTo>
                  <a:lnTo>
                    <a:pt x="740708" y="508000"/>
                  </a:lnTo>
                  <a:lnTo>
                    <a:pt x="735674" y="508000"/>
                  </a:lnTo>
                  <a:lnTo>
                    <a:pt x="730905" y="508000"/>
                  </a:lnTo>
                  <a:lnTo>
                    <a:pt x="725871" y="507471"/>
                  </a:lnTo>
                  <a:lnTo>
                    <a:pt x="721367" y="506677"/>
                  </a:lnTo>
                  <a:lnTo>
                    <a:pt x="716333" y="505882"/>
                  </a:lnTo>
                  <a:lnTo>
                    <a:pt x="711564" y="504823"/>
                  </a:lnTo>
                  <a:lnTo>
                    <a:pt x="707060" y="503500"/>
                  </a:lnTo>
                  <a:lnTo>
                    <a:pt x="702821" y="502176"/>
                  </a:lnTo>
                  <a:lnTo>
                    <a:pt x="698317" y="500323"/>
                  </a:lnTo>
                  <a:lnTo>
                    <a:pt x="694077" y="498470"/>
                  </a:lnTo>
                  <a:lnTo>
                    <a:pt x="690103" y="496352"/>
                  </a:lnTo>
                  <a:lnTo>
                    <a:pt x="685864" y="493970"/>
                  </a:lnTo>
                  <a:lnTo>
                    <a:pt x="681890" y="491323"/>
                  </a:lnTo>
                  <a:lnTo>
                    <a:pt x="678180" y="488940"/>
                  </a:lnTo>
                  <a:lnTo>
                    <a:pt x="674736" y="486028"/>
                  </a:lnTo>
                  <a:lnTo>
                    <a:pt x="671292" y="483116"/>
                  </a:lnTo>
                  <a:lnTo>
                    <a:pt x="667583" y="479940"/>
                  </a:lnTo>
                  <a:lnTo>
                    <a:pt x="664403" y="476498"/>
                  </a:lnTo>
                  <a:lnTo>
                    <a:pt x="661754" y="473057"/>
                  </a:lnTo>
                  <a:lnTo>
                    <a:pt x="658839" y="469086"/>
                  </a:lnTo>
                  <a:lnTo>
                    <a:pt x="655925" y="465380"/>
                  </a:lnTo>
                  <a:lnTo>
                    <a:pt x="653540" y="461674"/>
                  </a:lnTo>
                  <a:lnTo>
                    <a:pt x="651156" y="457703"/>
                  </a:lnTo>
                  <a:lnTo>
                    <a:pt x="648771" y="453468"/>
                  </a:lnTo>
                  <a:lnTo>
                    <a:pt x="647181" y="449232"/>
                  </a:lnTo>
                  <a:lnTo>
                    <a:pt x="645327" y="444996"/>
                  </a:lnTo>
                  <a:lnTo>
                    <a:pt x="643737" y="440231"/>
                  </a:lnTo>
                  <a:lnTo>
                    <a:pt x="642412" y="435996"/>
                  </a:lnTo>
                  <a:lnTo>
                    <a:pt x="641353" y="431231"/>
                  </a:lnTo>
                  <a:lnTo>
                    <a:pt x="640558" y="426466"/>
                  </a:lnTo>
                  <a:lnTo>
                    <a:pt x="640028" y="421701"/>
                  </a:lnTo>
                  <a:lnTo>
                    <a:pt x="639763" y="416936"/>
                  </a:lnTo>
                  <a:lnTo>
                    <a:pt x="639763" y="411906"/>
                  </a:lnTo>
                  <a:lnTo>
                    <a:pt x="639763" y="198805"/>
                  </a:lnTo>
                  <a:lnTo>
                    <a:pt x="639763" y="96094"/>
                  </a:lnTo>
                  <a:lnTo>
                    <a:pt x="639763" y="91329"/>
                  </a:lnTo>
                  <a:lnTo>
                    <a:pt x="640028" y="86564"/>
                  </a:lnTo>
                  <a:lnTo>
                    <a:pt x="640558" y="81799"/>
                  </a:lnTo>
                  <a:lnTo>
                    <a:pt x="641353" y="77034"/>
                  </a:lnTo>
                  <a:lnTo>
                    <a:pt x="642412" y="72533"/>
                  </a:lnTo>
                  <a:lnTo>
                    <a:pt x="643737" y="67769"/>
                  </a:lnTo>
                  <a:lnTo>
                    <a:pt x="645327" y="63268"/>
                  </a:lnTo>
                  <a:lnTo>
                    <a:pt x="647181" y="58768"/>
                  </a:lnTo>
                  <a:lnTo>
                    <a:pt x="648771" y="54797"/>
                  </a:lnTo>
                  <a:lnTo>
                    <a:pt x="651156" y="50562"/>
                  </a:lnTo>
                  <a:lnTo>
                    <a:pt x="653540" y="46326"/>
                  </a:lnTo>
                  <a:lnTo>
                    <a:pt x="655925" y="42620"/>
                  </a:lnTo>
                  <a:lnTo>
                    <a:pt x="658839" y="38914"/>
                  </a:lnTo>
                  <a:lnTo>
                    <a:pt x="661754" y="35208"/>
                  </a:lnTo>
                  <a:lnTo>
                    <a:pt x="664403" y="31766"/>
                  </a:lnTo>
                  <a:lnTo>
                    <a:pt x="667583" y="28590"/>
                  </a:lnTo>
                  <a:lnTo>
                    <a:pt x="671292" y="25413"/>
                  </a:lnTo>
                  <a:lnTo>
                    <a:pt x="674736" y="21972"/>
                  </a:lnTo>
                  <a:lnTo>
                    <a:pt x="678180" y="19325"/>
                  </a:lnTo>
                  <a:lnTo>
                    <a:pt x="681890" y="16677"/>
                  </a:lnTo>
                  <a:lnTo>
                    <a:pt x="685864" y="14030"/>
                  </a:lnTo>
                  <a:lnTo>
                    <a:pt x="690103" y="11648"/>
                  </a:lnTo>
                  <a:lnTo>
                    <a:pt x="694077" y="9795"/>
                  </a:lnTo>
                  <a:lnTo>
                    <a:pt x="698317" y="7677"/>
                  </a:lnTo>
                  <a:lnTo>
                    <a:pt x="702821" y="5824"/>
                  </a:lnTo>
                  <a:lnTo>
                    <a:pt x="707060" y="4500"/>
                  </a:lnTo>
                  <a:lnTo>
                    <a:pt x="711564" y="3177"/>
                  </a:lnTo>
                  <a:lnTo>
                    <a:pt x="716333" y="2118"/>
                  </a:lnTo>
                  <a:lnTo>
                    <a:pt x="721367" y="1323"/>
                  </a:lnTo>
                  <a:lnTo>
                    <a:pt x="725871" y="794"/>
                  </a:lnTo>
                  <a:lnTo>
                    <a:pt x="730905" y="529"/>
                  </a:lnTo>
                  <a:lnTo>
                    <a:pt x="73567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62189" y="4773343"/>
            <a:ext cx="7824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rgbClr val="007BA4"/>
                </a:solidFill>
                <a:latin typeface="Bodoni MT Black" panose="02070A03080606020203" pitchFamily="18" charset="0"/>
                <a:ea typeface="华文隶书" panose="02010800040101010101" pitchFamily="2" charset="-122"/>
              </a:rPr>
              <a:t>PART THREE</a:t>
            </a:r>
            <a:r>
              <a:rPr lang="zh-CN" altLang="en-US" sz="3000" b="1" dirty="0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：</a:t>
            </a:r>
            <a:endParaRPr lang="en-US" altLang="zh-CN" sz="3000" b="1" dirty="0" smtClean="0">
              <a:solidFill>
                <a:srgbClr val="007BA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单击此处添加本单元主要内容</a:t>
            </a:r>
            <a:endParaRPr lang="zh-CN" altLang="en-US" sz="2400" b="1" dirty="0">
              <a:solidFill>
                <a:srgbClr val="007BA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60233" y="1162987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1700"/>
              </a:spcBef>
              <a:spcAft>
                <a:spcPts val="0"/>
              </a:spcAft>
            </a:pPr>
            <a:r>
              <a:rPr lang="zh-CN" altLang="en-US" sz="4000" b="1" kern="2200" dirty="0" smtClean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单击此处添加目录三</a:t>
            </a:r>
            <a:endParaRPr lang="zh-CN" altLang="zh-CN" sz="4000" b="1" kern="2200" dirty="0">
              <a:solidFill>
                <a:schemeClr val="bg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9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9113" y="1162987"/>
            <a:ext cx="14526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Wide Latin" panose="020A0A07050505020404" pitchFamily="18" charset="0"/>
              </a:rPr>
              <a:t>04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9000" y="2409123"/>
            <a:ext cx="7924901" cy="1440000"/>
            <a:chOff x="729000" y="2409123"/>
            <a:chExt cx="7924901" cy="1440000"/>
          </a:xfrm>
        </p:grpSpPr>
        <p:sp>
          <p:nvSpPr>
            <p:cNvPr id="6" name="KSO_Shape"/>
            <p:cNvSpPr>
              <a:spLocks/>
            </p:cNvSpPr>
            <p:nvPr/>
          </p:nvSpPr>
          <p:spPr bwMode="auto">
            <a:xfrm>
              <a:off x="2907000" y="2484000"/>
              <a:ext cx="792000" cy="936000"/>
            </a:xfrm>
            <a:custGeom>
              <a:avLst/>
              <a:gdLst>
                <a:gd name="T0" fmla="*/ 863428 w 1966913"/>
                <a:gd name="T1" fmla="*/ 1097231 h 2327275"/>
                <a:gd name="T2" fmla="*/ 770330 w 1966913"/>
                <a:gd name="T3" fmla="*/ 995043 h 2327275"/>
                <a:gd name="T4" fmla="*/ 745648 w 1966913"/>
                <a:gd name="T5" fmla="*/ 1036395 h 2327275"/>
                <a:gd name="T6" fmla="*/ 941803 w 1966913"/>
                <a:gd name="T7" fmla="*/ 1041158 h 2327275"/>
                <a:gd name="T8" fmla="*/ 925565 w 1966913"/>
                <a:gd name="T9" fmla="*/ 995692 h 2327275"/>
                <a:gd name="T10" fmla="*/ 742401 w 1966913"/>
                <a:gd name="T11" fmla="*/ 955423 h 2327275"/>
                <a:gd name="T12" fmla="*/ 933359 w 1966913"/>
                <a:gd name="T13" fmla="*/ 977073 h 2327275"/>
                <a:gd name="T14" fmla="*/ 935741 w 1966913"/>
                <a:gd name="T15" fmla="*/ 929226 h 2327275"/>
                <a:gd name="T16" fmla="*/ 1130380 w 1966913"/>
                <a:gd name="T17" fmla="*/ 825521 h 2327275"/>
                <a:gd name="T18" fmla="*/ 1164155 w 1966913"/>
                <a:gd name="T19" fmla="*/ 788284 h 2327275"/>
                <a:gd name="T20" fmla="*/ 528276 w 1966913"/>
                <a:gd name="T21" fmla="*/ 810367 h 2327275"/>
                <a:gd name="T22" fmla="*/ 619858 w 1966913"/>
                <a:gd name="T23" fmla="*/ 753210 h 2327275"/>
                <a:gd name="T24" fmla="*/ 1277172 w 1966913"/>
                <a:gd name="T25" fmla="*/ 526532 h 2327275"/>
                <a:gd name="T26" fmla="*/ 1265264 w 1966913"/>
                <a:gd name="T27" fmla="*/ 477819 h 2327275"/>
                <a:gd name="T28" fmla="*/ 404434 w 1966913"/>
                <a:gd name="T29" fmla="*/ 505748 h 2327275"/>
                <a:gd name="T30" fmla="*/ 536286 w 1966913"/>
                <a:gd name="T31" fmla="*/ 497088 h 2327275"/>
                <a:gd name="T32" fmla="*/ 858564 w 1966913"/>
                <a:gd name="T33" fmla="*/ 336617 h 2327275"/>
                <a:gd name="T34" fmla="*/ 795736 w 1966913"/>
                <a:gd name="T35" fmla="*/ 369597 h 2327275"/>
                <a:gd name="T36" fmla="*/ 713261 w 1966913"/>
                <a:gd name="T37" fmla="*/ 442280 h 2327275"/>
                <a:gd name="T38" fmla="*/ 683897 w 1966913"/>
                <a:gd name="T39" fmla="*/ 539265 h 2327275"/>
                <a:gd name="T40" fmla="*/ 636830 w 1966913"/>
                <a:gd name="T41" fmla="*/ 517134 h 2327275"/>
                <a:gd name="T42" fmla="*/ 684113 w 1966913"/>
                <a:gd name="T43" fmla="*/ 373285 h 2327275"/>
                <a:gd name="T44" fmla="*/ 827258 w 1966913"/>
                <a:gd name="T45" fmla="*/ 304072 h 2327275"/>
                <a:gd name="T46" fmla="*/ 691089 w 1966913"/>
                <a:gd name="T47" fmla="*/ 297690 h 2327275"/>
                <a:gd name="T48" fmla="*/ 580021 w 1966913"/>
                <a:gd name="T49" fmla="*/ 473490 h 2327275"/>
                <a:gd name="T50" fmla="*/ 598856 w 1966913"/>
                <a:gd name="T51" fmla="*/ 635866 h 2327275"/>
                <a:gd name="T52" fmla="*/ 697151 w 1966913"/>
                <a:gd name="T53" fmla="*/ 768365 h 2327275"/>
                <a:gd name="T54" fmla="*/ 708409 w 1966913"/>
                <a:gd name="T55" fmla="*/ 863626 h 2327275"/>
                <a:gd name="T56" fmla="*/ 756473 w 1966913"/>
                <a:gd name="T57" fmla="*/ 905195 h 2327275"/>
                <a:gd name="T58" fmla="*/ 966701 w 1966913"/>
                <a:gd name="T59" fmla="*/ 887225 h 2327275"/>
                <a:gd name="T60" fmla="*/ 985970 w 1966913"/>
                <a:gd name="T61" fmla="*/ 829202 h 2327275"/>
                <a:gd name="T62" fmla="*/ 1060665 w 1966913"/>
                <a:gd name="T63" fmla="*/ 688043 h 2327275"/>
                <a:gd name="T64" fmla="*/ 1113926 w 1966913"/>
                <a:gd name="T65" fmla="*/ 528914 h 2327275"/>
                <a:gd name="T66" fmla="*/ 1035334 w 1966913"/>
                <a:gd name="T67" fmla="*/ 327784 h 2327275"/>
                <a:gd name="T68" fmla="*/ 879666 w 1966913"/>
                <a:gd name="T69" fmla="*/ 250926 h 2327275"/>
                <a:gd name="T70" fmla="*/ 1047675 w 1966913"/>
                <a:gd name="T71" fmla="*/ 272143 h 2327275"/>
                <a:gd name="T72" fmla="*/ 1162207 w 1966913"/>
                <a:gd name="T73" fmla="*/ 201347 h 2327275"/>
                <a:gd name="T74" fmla="*/ 531523 w 1966913"/>
                <a:gd name="T75" fmla="*/ 196584 h 2327275"/>
                <a:gd name="T76" fmla="*/ 632199 w 1966913"/>
                <a:gd name="T77" fmla="*/ 282318 h 2327275"/>
                <a:gd name="T78" fmla="*/ 824240 w 1966913"/>
                <a:gd name="T79" fmla="*/ 73827 h 2327275"/>
                <a:gd name="T80" fmla="*/ 874470 w 1966913"/>
                <a:gd name="T81" fmla="*/ 91581 h 2327275"/>
                <a:gd name="T82" fmla="*/ 916689 w 1966913"/>
                <a:gd name="T83" fmla="*/ 5412 h 2327275"/>
                <a:gd name="T84" fmla="*/ 1319823 w 1966913"/>
                <a:gd name="T85" fmla="*/ 138129 h 2327275"/>
                <a:gd name="T86" fmla="*/ 1480255 w 1966913"/>
                <a:gd name="T87" fmla="*/ 287732 h 2327275"/>
                <a:gd name="T88" fmla="*/ 1575085 w 1966913"/>
                <a:gd name="T89" fmla="*/ 471758 h 2327275"/>
                <a:gd name="T90" fmla="*/ 1609725 w 1966913"/>
                <a:gd name="T91" fmla="*/ 701466 h 2327275"/>
                <a:gd name="T92" fmla="*/ 1577249 w 1966913"/>
                <a:gd name="T93" fmla="*/ 943082 h 2327275"/>
                <a:gd name="T94" fmla="*/ 1389538 w 1966913"/>
                <a:gd name="T95" fmla="*/ 1273897 h 2327275"/>
                <a:gd name="T96" fmla="*/ 574392 w 1966913"/>
                <a:gd name="T97" fmla="*/ 1716860 h 2327275"/>
                <a:gd name="T98" fmla="*/ 319997 w 1966913"/>
                <a:gd name="T99" fmla="*/ 1770336 h 2327275"/>
                <a:gd name="T100" fmla="*/ 227115 w 1966913"/>
                <a:gd name="T101" fmla="*/ 1688498 h 2327275"/>
                <a:gd name="T102" fmla="*/ 235343 w 1966913"/>
                <a:gd name="T103" fmla="*/ 1565308 h 2327275"/>
                <a:gd name="T104" fmla="*/ 148956 w 1966913"/>
                <a:gd name="T105" fmla="*/ 1440603 h 2327275"/>
                <a:gd name="T106" fmla="*/ 177535 w 1966913"/>
                <a:gd name="T107" fmla="*/ 1387994 h 2327275"/>
                <a:gd name="T108" fmla="*/ 89417 w 1966913"/>
                <a:gd name="T109" fmla="*/ 1305723 h 2327275"/>
                <a:gd name="T110" fmla="*/ 115398 w 1966913"/>
                <a:gd name="T111" fmla="*/ 1257876 h 2327275"/>
                <a:gd name="T112" fmla="*/ 45033 w 1966913"/>
                <a:gd name="T113" fmla="*/ 1226483 h 2327275"/>
                <a:gd name="T114" fmla="*/ 0 w 1966913"/>
                <a:gd name="T115" fmla="*/ 1162615 h 2327275"/>
                <a:gd name="T116" fmla="*/ 121460 w 1966913"/>
                <a:gd name="T117" fmla="*/ 855183 h 2327275"/>
                <a:gd name="T118" fmla="*/ 120811 w 1966913"/>
                <a:gd name="T119" fmla="*/ 727879 h 2327275"/>
                <a:gd name="T120" fmla="*/ 196371 w 1966913"/>
                <a:gd name="T121" fmla="*/ 372816 h 2327275"/>
                <a:gd name="T122" fmla="*/ 421754 w 1966913"/>
                <a:gd name="T123" fmla="*/ 110849 h 2327275"/>
                <a:gd name="T124" fmla="*/ 768598 w 1966913"/>
                <a:gd name="T125" fmla="*/ 866 h 23272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66913" h="2327275">
                  <a:moveTo>
                    <a:pt x="954753" y="1302893"/>
                  </a:moveTo>
                  <a:lnTo>
                    <a:pt x="954489" y="1306067"/>
                  </a:lnTo>
                  <a:lnTo>
                    <a:pt x="954753" y="1309506"/>
                  </a:lnTo>
                  <a:lnTo>
                    <a:pt x="955547" y="1313209"/>
                  </a:lnTo>
                  <a:lnTo>
                    <a:pt x="957134" y="1316118"/>
                  </a:lnTo>
                  <a:lnTo>
                    <a:pt x="959251" y="1319292"/>
                  </a:lnTo>
                  <a:lnTo>
                    <a:pt x="961896" y="1322466"/>
                  </a:lnTo>
                  <a:lnTo>
                    <a:pt x="965071" y="1325111"/>
                  </a:lnTo>
                  <a:lnTo>
                    <a:pt x="968510" y="1328020"/>
                  </a:lnTo>
                  <a:lnTo>
                    <a:pt x="972478" y="1330136"/>
                  </a:lnTo>
                  <a:lnTo>
                    <a:pt x="976182" y="1332517"/>
                  </a:lnTo>
                  <a:lnTo>
                    <a:pt x="980679" y="1334368"/>
                  </a:lnTo>
                  <a:lnTo>
                    <a:pt x="985176" y="1336219"/>
                  </a:lnTo>
                  <a:lnTo>
                    <a:pt x="990467" y="1337542"/>
                  </a:lnTo>
                  <a:lnTo>
                    <a:pt x="995229" y="1338864"/>
                  </a:lnTo>
                  <a:lnTo>
                    <a:pt x="1000255" y="1339658"/>
                  </a:lnTo>
                  <a:lnTo>
                    <a:pt x="1005282" y="1339922"/>
                  </a:lnTo>
                  <a:lnTo>
                    <a:pt x="1010308" y="1340451"/>
                  </a:lnTo>
                  <a:lnTo>
                    <a:pt x="1015335" y="1340451"/>
                  </a:lnTo>
                  <a:lnTo>
                    <a:pt x="1050255" y="1340451"/>
                  </a:lnTo>
                  <a:lnTo>
                    <a:pt x="1055017" y="1340451"/>
                  </a:lnTo>
                  <a:lnTo>
                    <a:pt x="1060043" y="1339922"/>
                  </a:lnTo>
                  <a:lnTo>
                    <a:pt x="1065070" y="1339658"/>
                  </a:lnTo>
                  <a:lnTo>
                    <a:pt x="1070096" y="1338864"/>
                  </a:lnTo>
                  <a:lnTo>
                    <a:pt x="1075123" y="1337542"/>
                  </a:lnTo>
                  <a:lnTo>
                    <a:pt x="1079884" y="1336219"/>
                  </a:lnTo>
                  <a:lnTo>
                    <a:pt x="1084646" y="1334368"/>
                  </a:lnTo>
                  <a:lnTo>
                    <a:pt x="1088879" y="1332517"/>
                  </a:lnTo>
                  <a:lnTo>
                    <a:pt x="1093112" y="1330136"/>
                  </a:lnTo>
                  <a:lnTo>
                    <a:pt x="1097080" y="1328020"/>
                  </a:lnTo>
                  <a:lnTo>
                    <a:pt x="1100519" y="1325111"/>
                  </a:lnTo>
                  <a:lnTo>
                    <a:pt x="1103429" y="1322466"/>
                  </a:lnTo>
                  <a:lnTo>
                    <a:pt x="1106075" y="1319292"/>
                  </a:lnTo>
                  <a:lnTo>
                    <a:pt x="1108191" y="1316118"/>
                  </a:lnTo>
                  <a:lnTo>
                    <a:pt x="1109778" y="1313209"/>
                  </a:lnTo>
                  <a:lnTo>
                    <a:pt x="1110836" y="1309506"/>
                  </a:lnTo>
                  <a:lnTo>
                    <a:pt x="1111101" y="1306067"/>
                  </a:lnTo>
                  <a:lnTo>
                    <a:pt x="1110836" y="1302893"/>
                  </a:lnTo>
                  <a:lnTo>
                    <a:pt x="1048668" y="1302893"/>
                  </a:lnTo>
                  <a:lnTo>
                    <a:pt x="1016657" y="1302893"/>
                  </a:lnTo>
                  <a:lnTo>
                    <a:pt x="954753" y="1302893"/>
                  </a:lnTo>
                  <a:close/>
                  <a:moveTo>
                    <a:pt x="941261" y="1215611"/>
                  </a:moveTo>
                  <a:lnTo>
                    <a:pt x="937822" y="1215875"/>
                  </a:lnTo>
                  <a:lnTo>
                    <a:pt x="934383" y="1216404"/>
                  </a:lnTo>
                  <a:lnTo>
                    <a:pt x="931208" y="1217462"/>
                  </a:lnTo>
                  <a:lnTo>
                    <a:pt x="928034" y="1218520"/>
                  </a:lnTo>
                  <a:lnTo>
                    <a:pt x="924859" y="1219842"/>
                  </a:lnTo>
                  <a:lnTo>
                    <a:pt x="922214" y="1221694"/>
                  </a:lnTo>
                  <a:lnTo>
                    <a:pt x="919568" y="1223545"/>
                  </a:lnTo>
                  <a:lnTo>
                    <a:pt x="916923" y="1225661"/>
                  </a:lnTo>
                  <a:lnTo>
                    <a:pt x="914806" y="1228306"/>
                  </a:lnTo>
                  <a:lnTo>
                    <a:pt x="912955" y="1230951"/>
                  </a:lnTo>
                  <a:lnTo>
                    <a:pt x="911103" y="1233596"/>
                  </a:lnTo>
                  <a:lnTo>
                    <a:pt x="909780" y="1236770"/>
                  </a:lnTo>
                  <a:lnTo>
                    <a:pt x="908722" y="1239944"/>
                  </a:lnTo>
                  <a:lnTo>
                    <a:pt x="907664" y="1243118"/>
                  </a:lnTo>
                  <a:lnTo>
                    <a:pt x="907135" y="1246556"/>
                  </a:lnTo>
                  <a:lnTo>
                    <a:pt x="906870" y="1249995"/>
                  </a:lnTo>
                  <a:lnTo>
                    <a:pt x="907135" y="1253698"/>
                  </a:lnTo>
                  <a:lnTo>
                    <a:pt x="907664" y="1256872"/>
                  </a:lnTo>
                  <a:lnTo>
                    <a:pt x="908722" y="1260310"/>
                  </a:lnTo>
                  <a:lnTo>
                    <a:pt x="909780" y="1263484"/>
                  </a:lnTo>
                  <a:lnTo>
                    <a:pt x="911103" y="1266129"/>
                  </a:lnTo>
                  <a:lnTo>
                    <a:pt x="912955" y="1269303"/>
                  </a:lnTo>
                  <a:lnTo>
                    <a:pt x="914806" y="1271948"/>
                  </a:lnTo>
                  <a:lnTo>
                    <a:pt x="916923" y="1274328"/>
                  </a:lnTo>
                  <a:lnTo>
                    <a:pt x="919568" y="1276444"/>
                  </a:lnTo>
                  <a:lnTo>
                    <a:pt x="922214" y="1278560"/>
                  </a:lnTo>
                  <a:lnTo>
                    <a:pt x="924859" y="1280147"/>
                  </a:lnTo>
                  <a:lnTo>
                    <a:pt x="928034" y="1281734"/>
                  </a:lnTo>
                  <a:lnTo>
                    <a:pt x="931208" y="1282792"/>
                  </a:lnTo>
                  <a:lnTo>
                    <a:pt x="934383" y="1283585"/>
                  </a:lnTo>
                  <a:lnTo>
                    <a:pt x="937822" y="1284114"/>
                  </a:lnTo>
                  <a:lnTo>
                    <a:pt x="941261" y="1284114"/>
                  </a:lnTo>
                  <a:lnTo>
                    <a:pt x="1124064" y="1284114"/>
                  </a:lnTo>
                  <a:lnTo>
                    <a:pt x="1127768" y="1284114"/>
                  </a:lnTo>
                  <a:lnTo>
                    <a:pt x="1130942" y="1283585"/>
                  </a:lnTo>
                  <a:lnTo>
                    <a:pt x="1134381" y="1282792"/>
                  </a:lnTo>
                  <a:lnTo>
                    <a:pt x="1137556" y="1281734"/>
                  </a:lnTo>
                  <a:lnTo>
                    <a:pt x="1140466" y="1280147"/>
                  </a:lnTo>
                  <a:lnTo>
                    <a:pt x="1143376" y="1278560"/>
                  </a:lnTo>
                  <a:lnTo>
                    <a:pt x="1146021" y="1276444"/>
                  </a:lnTo>
                  <a:lnTo>
                    <a:pt x="1148402" y="1274328"/>
                  </a:lnTo>
                  <a:lnTo>
                    <a:pt x="1150783" y="1271948"/>
                  </a:lnTo>
                  <a:lnTo>
                    <a:pt x="1152635" y="1269303"/>
                  </a:lnTo>
                  <a:lnTo>
                    <a:pt x="1154222" y="1266129"/>
                  </a:lnTo>
                  <a:lnTo>
                    <a:pt x="1155810" y="1263484"/>
                  </a:lnTo>
                  <a:lnTo>
                    <a:pt x="1156868" y="1260310"/>
                  </a:lnTo>
                  <a:lnTo>
                    <a:pt x="1157661" y="1256872"/>
                  </a:lnTo>
                  <a:lnTo>
                    <a:pt x="1158191" y="1253698"/>
                  </a:lnTo>
                  <a:lnTo>
                    <a:pt x="1158191" y="1249995"/>
                  </a:lnTo>
                  <a:lnTo>
                    <a:pt x="1158191" y="1246556"/>
                  </a:lnTo>
                  <a:lnTo>
                    <a:pt x="1157661" y="1243118"/>
                  </a:lnTo>
                  <a:lnTo>
                    <a:pt x="1156868" y="1239944"/>
                  </a:lnTo>
                  <a:lnTo>
                    <a:pt x="1155810" y="1236770"/>
                  </a:lnTo>
                  <a:lnTo>
                    <a:pt x="1154222" y="1233596"/>
                  </a:lnTo>
                  <a:lnTo>
                    <a:pt x="1152635" y="1230951"/>
                  </a:lnTo>
                  <a:lnTo>
                    <a:pt x="1150783" y="1228306"/>
                  </a:lnTo>
                  <a:lnTo>
                    <a:pt x="1148402" y="1225661"/>
                  </a:lnTo>
                  <a:lnTo>
                    <a:pt x="1146021" y="1223545"/>
                  </a:lnTo>
                  <a:lnTo>
                    <a:pt x="1143376" y="1221694"/>
                  </a:lnTo>
                  <a:lnTo>
                    <a:pt x="1140466" y="1219842"/>
                  </a:lnTo>
                  <a:lnTo>
                    <a:pt x="1137556" y="1218520"/>
                  </a:lnTo>
                  <a:lnTo>
                    <a:pt x="1134381" y="1217462"/>
                  </a:lnTo>
                  <a:lnTo>
                    <a:pt x="1130942" y="1216404"/>
                  </a:lnTo>
                  <a:lnTo>
                    <a:pt x="1127768" y="1215875"/>
                  </a:lnTo>
                  <a:lnTo>
                    <a:pt x="1124064" y="1215611"/>
                  </a:lnTo>
                  <a:lnTo>
                    <a:pt x="941261" y="1215611"/>
                  </a:lnTo>
                  <a:close/>
                  <a:moveTo>
                    <a:pt x="941261" y="1129121"/>
                  </a:moveTo>
                  <a:lnTo>
                    <a:pt x="937822" y="1129386"/>
                  </a:lnTo>
                  <a:lnTo>
                    <a:pt x="934383" y="1130179"/>
                  </a:lnTo>
                  <a:lnTo>
                    <a:pt x="931208" y="1130973"/>
                  </a:lnTo>
                  <a:lnTo>
                    <a:pt x="928034" y="1132031"/>
                  </a:lnTo>
                  <a:lnTo>
                    <a:pt x="924859" y="1133353"/>
                  </a:lnTo>
                  <a:lnTo>
                    <a:pt x="922214" y="1135205"/>
                  </a:lnTo>
                  <a:lnTo>
                    <a:pt x="919568" y="1137056"/>
                  </a:lnTo>
                  <a:lnTo>
                    <a:pt x="916923" y="1139437"/>
                  </a:lnTo>
                  <a:lnTo>
                    <a:pt x="914806" y="1141817"/>
                  </a:lnTo>
                  <a:lnTo>
                    <a:pt x="912955" y="1144462"/>
                  </a:lnTo>
                  <a:lnTo>
                    <a:pt x="911103" y="1147107"/>
                  </a:lnTo>
                  <a:lnTo>
                    <a:pt x="909780" y="1150281"/>
                  </a:lnTo>
                  <a:lnTo>
                    <a:pt x="908722" y="1153455"/>
                  </a:lnTo>
                  <a:lnTo>
                    <a:pt x="907664" y="1156629"/>
                  </a:lnTo>
                  <a:lnTo>
                    <a:pt x="907135" y="1160067"/>
                  </a:lnTo>
                  <a:lnTo>
                    <a:pt x="906870" y="1163505"/>
                  </a:lnTo>
                  <a:lnTo>
                    <a:pt x="907135" y="1167208"/>
                  </a:lnTo>
                  <a:lnTo>
                    <a:pt x="907664" y="1170382"/>
                  </a:lnTo>
                  <a:lnTo>
                    <a:pt x="908722" y="1173821"/>
                  </a:lnTo>
                  <a:lnTo>
                    <a:pt x="909780" y="1176995"/>
                  </a:lnTo>
                  <a:lnTo>
                    <a:pt x="911103" y="1179640"/>
                  </a:lnTo>
                  <a:lnTo>
                    <a:pt x="912955" y="1182813"/>
                  </a:lnTo>
                  <a:lnTo>
                    <a:pt x="914806" y="1185458"/>
                  </a:lnTo>
                  <a:lnTo>
                    <a:pt x="916923" y="1187839"/>
                  </a:lnTo>
                  <a:lnTo>
                    <a:pt x="919568" y="1189955"/>
                  </a:lnTo>
                  <a:lnTo>
                    <a:pt x="922214" y="1191806"/>
                  </a:lnTo>
                  <a:lnTo>
                    <a:pt x="924859" y="1193658"/>
                  </a:lnTo>
                  <a:lnTo>
                    <a:pt x="928034" y="1195245"/>
                  </a:lnTo>
                  <a:lnTo>
                    <a:pt x="931208" y="1196303"/>
                  </a:lnTo>
                  <a:lnTo>
                    <a:pt x="934383" y="1197096"/>
                  </a:lnTo>
                  <a:lnTo>
                    <a:pt x="937822" y="1197625"/>
                  </a:lnTo>
                  <a:lnTo>
                    <a:pt x="941261" y="1197625"/>
                  </a:lnTo>
                  <a:lnTo>
                    <a:pt x="1124064" y="1197625"/>
                  </a:lnTo>
                  <a:lnTo>
                    <a:pt x="1127768" y="1197625"/>
                  </a:lnTo>
                  <a:lnTo>
                    <a:pt x="1130942" y="1197096"/>
                  </a:lnTo>
                  <a:lnTo>
                    <a:pt x="1134381" y="1196303"/>
                  </a:lnTo>
                  <a:lnTo>
                    <a:pt x="1137556" y="1195245"/>
                  </a:lnTo>
                  <a:lnTo>
                    <a:pt x="1140466" y="1193658"/>
                  </a:lnTo>
                  <a:lnTo>
                    <a:pt x="1143376" y="1191806"/>
                  </a:lnTo>
                  <a:lnTo>
                    <a:pt x="1146021" y="1189955"/>
                  </a:lnTo>
                  <a:lnTo>
                    <a:pt x="1148402" y="1187839"/>
                  </a:lnTo>
                  <a:lnTo>
                    <a:pt x="1150783" y="1185458"/>
                  </a:lnTo>
                  <a:lnTo>
                    <a:pt x="1152635" y="1182813"/>
                  </a:lnTo>
                  <a:lnTo>
                    <a:pt x="1154222" y="1179640"/>
                  </a:lnTo>
                  <a:lnTo>
                    <a:pt x="1155810" y="1176995"/>
                  </a:lnTo>
                  <a:lnTo>
                    <a:pt x="1156868" y="1173821"/>
                  </a:lnTo>
                  <a:lnTo>
                    <a:pt x="1157661" y="1170382"/>
                  </a:lnTo>
                  <a:lnTo>
                    <a:pt x="1158191" y="1167208"/>
                  </a:lnTo>
                  <a:lnTo>
                    <a:pt x="1158191" y="1163505"/>
                  </a:lnTo>
                  <a:lnTo>
                    <a:pt x="1158191" y="1160067"/>
                  </a:lnTo>
                  <a:lnTo>
                    <a:pt x="1157661" y="1156629"/>
                  </a:lnTo>
                  <a:lnTo>
                    <a:pt x="1156868" y="1153455"/>
                  </a:lnTo>
                  <a:lnTo>
                    <a:pt x="1155810" y="1150281"/>
                  </a:lnTo>
                  <a:lnTo>
                    <a:pt x="1154222" y="1147107"/>
                  </a:lnTo>
                  <a:lnTo>
                    <a:pt x="1152635" y="1144462"/>
                  </a:lnTo>
                  <a:lnTo>
                    <a:pt x="1150783" y="1141817"/>
                  </a:lnTo>
                  <a:lnTo>
                    <a:pt x="1148402" y="1139437"/>
                  </a:lnTo>
                  <a:lnTo>
                    <a:pt x="1146021" y="1137056"/>
                  </a:lnTo>
                  <a:lnTo>
                    <a:pt x="1143376" y="1135205"/>
                  </a:lnTo>
                  <a:lnTo>
                    <a:pt x="1140466" y="1133353"/>
                  </a:lnTo>
                  <a:lnTo>
                    <a:pt x="1137556" y="1132031"/>
                  </a:lnTo>
                  <a:lnTo>
                    <a:pt x="1134381" y="1130973"/>
                  </a:lnTo>
                  <a:lnTo>
                    <a:pt x="1130942" y="1130179"/>
                  </a:lnTo>
                  <a:lnTo>
                    <a:pt x="1127768" y="1129386"/>
                  </a:lnTo>
                  <a:lnTo>
                    <a:pt x="1124064" y="1129121"/>
                  </a:lnTo>
                  <a:lnTo>
                    <a:pt x="941261" y="1129121"/>
                  </a:lnTo>
                  <a:close/>
                  <a:moveTo>
                    <a:pt x="1341787" y="876266"/>
                  </a:moveTo>
                  <a:lnTo>
                    <a:pt x="1336231" y="884201"/>
                  </a:lnTo>
                  <a:lnTo>
                    <a:pt x="1330676" y="891871"/>
                  </a:lnTo>
                  <a:lnTo>
                    <a:pt x="1325120" y="899277"/>
                  </a:lnTo>
                  <a:lnTo>
                    <a:pt x="1319565" y="906418"/>
                  </a:lnTo>
                  <a:lnTo>
                    <a:pt x="1308189" y="920172"/>
                  </a:lnTo>
                  <a:lnTo>
                    <a:pt x="1297078" y="932867"/>
                  </a:lnTo>
                  <a:lnTo>
                    <a:pt x="1362686" y="998726"/>
                  </a:lnTo>
                  <a:lnTo>
                    <a:pt x="1365596" y="1001107"/>
                  </a:lnTo>
                  <a:lnTo>
                    <a:pt x="1368241" y="1003223"/>
                  </a:lnTo>
                  <a:lnTo>
                    <a:pt x="1371416" y="1005074"/>
                  </a:lnTo>
                  <a:lnTo>
                    <a:pt x="1374591" y="1006396"/>
                  </a:lnTo>
                  <a:lnTo>
                    <a:pt x="1377765" y="1007719"/>
                  </a:lnTo>
                  <a:lnTo>
                    <a:pt x="1381204" y="1008512"/>
                  </a:lnTo>
                  <a:lnTo>
                    <a:pt x="1384643" y="1009041"/>
                  </a:lnTo>
                  <a:lnTo>
                    <a:pt x="1388083" y="1009041"/>
                  </a:lnTo>
                  <a:lnTo>
                    <a:pt x="1391522" y="1009041"/>
                  </a:lnTo>
                  <a:lnTo>
                    <a:pt x="1394961" y="1008512"/>
                  </a:lnTo>
                  <a:lnTo>
                    <a:pt x="1398400" y="1007719"/>
                  </a:lnTo>
                  <a:lnTo>
                    <a:pt x="1401839" y="1006396"/>
                  </a:lnTo>
                  <a:lnTo>
                    <a:pt x="1404749" y="1005074"/>
                  </a:lnTo>
                  <a:lnTo>
                    <a:pt x="1407924" y="1003223"/>
                  </a:lnTo>
                  <a:lnTo>
                    <a:pt x="1410834" y="1001107"/>
                  </a:lnTo>
                  <a:lnTo>
                    <a:pt x="1413479" y="998726"/>
                  </a:lnTo>
                  <a:lnTo>
                    <a:pt x="1416125" y="995817"/>
                  </a:lnTo>
                  <a:lnTo>
                    <a:pt x="1417976" y="993172"/>
                  </a:lnTo>
                  <a:lnTo>
                    <a:pt x="1420093" y="989998"/>
                  </a:lnTo>
                  <a:lnTo>
                    <a:pt x="1421416" y="986824"/>
                  </a:lnTo>
                  <a:lnTo>
                    <a:pt x="1422474" y="983386"/>
                  </a:lnTo>
                  <a:lnTo>
                    <a:pt x="1423267" y="980212"/>
                  </a:lnTo>
                  <a:lnTo>
                    <a:pt x="1423797" y="976773"/>
                  </a:lnTo>
                  <a:lnTo>
                    <a:pt x="1423797" y="973335"/>
                  </a:lnTo>
                  <a:lnTo>
                    <a:pt x="1423797" y="969632"/>
                  </a:lnTo>
                  <a:lnTo>
                    <a:pt x="1423267" y="966458"/>
                  </a:lnTo>
                  <a:lnTo>
                    <a:pt x="1422474" y="963020"/>
                  </a:lnTo>
                  <a:lnTo>
                    <a:pt x="1421416" y="959581"/>
                  </a:lnTo>
                  <a:lnTo>
                    <a:pt x="1420093" y="956672"/>
                  </a:lnTo>
                  <a:lnTo>
                    <a:pt x="1417976" y="953498"/>
                  </a:lnTo>
                  <a:lnTo>
                    <a:pt x="1416125" y="950588"/>
                  </a:lnTo>
                  <a:lnTo>
                    <a:pt x="1413479" y="947944"/>
                  </a:lnTo>
                  <a:lnTo>
                    <a:pt x="1341787" y="876266"/>
                  </a:lnTo>
                  <a:close/>
                  <a:moveTo>
                    <a:pt x="723538" y="876266"/>
                  </a:moveTo>
                  <a:lnTo>
                    <a:pt x="651846" y="947944"/>
                  </a:lnTo>
                  <a:lnTo>
                    <a:pt x="649465" y="950588"/>
                  </a:lnTo>
                  <a:lnTo>
                    <a:pt x="647084" y="953498"/>
                  </a:lnTo>
                  <a:lnTo>
                    <a:pt x="645497" y="956672"/>
                  </a:lnTo>
                  <a:lnTo>
                    <a:pt x="644174" y="959581"/>
                  </a:lnTo>
                  <a:lnTo>
                    <a:pt x="642587" y="963020"/>
                  </a:lnTo>
                  <a:lnTo>
                    <a:pt x="642058" y="966458"/>
                  </a:lnTo>
                  <a:lnTo>
                    <a:pt x="641529" y="969632"/>
                  </a:lnTo>
                  <a:lnTo>
                    <a:pt x="641264" y="973335"/>
                  </a:lnTo>
                  <a:lnTo>
                    <a:pt x="641529" y="976773"/>
                  </a:lnTo>
                  <a:lnTo>
                    <a:pt x="642058" y="980212"/>
                  </a:lnTo>
                  <a:lnTo>
                    <a:pt x="642587" y="983386"/>
                  </a:lnTo>
                  <a:lnTo>
                    <a:pt x="644174" y="986824"/>
                  </a:lnTo>
                  <a:lnTo>
                    <a:pt x="645497" y="989998"/>
                  </a:lnTo>
                  <a:lnTo>
                    <a:pt x="647084" y="993172"/>
                  </a:lnTo>
                  <a:lnTo>
                    <a:pt x="649465" y="995817"/>
                  </a:lnTo>
                  <a:lnTo>
                    <a:pt x="651846" y="998726"/>
                  </a:lnTo>
                  <a:lnTo>
                    <a:pt x="654491" y="1001107"/>
                  </a:lnTo>
                  <a:lnTo>
                    <a:pt x="657666" y="1003223"/>
                  </a:lnTo>
                  <a:lnTo>
                    <a:pt x="660576" y="1005074"/>
                  </a:lnTo>
                  <a:lnTo>
                    <a:pt x="663751" y="1006396"/>
                  </a:lnTo>
                  <a:lnTo>
                    <a:pt x="667190" y="1007719"/>
                  </a:lnTo>
                  <a:lnTo>
                    <a:pt x="670629" y="1008512"/>
                  </a:lnTo>
                  <a:lnTo>
                    <a:pt x="673803" y="1009041"/>
                  </a:lnTo>
                  <a:lnTo>
                    <a:pt x="677243" y="1009041"/>
                  </a:lnTo>
                  <a:lnTo>
                    <a:pt x="680682" y="1009041"/>
                  </a:lnTo>
                  <a:lnTo>
                    <a:pt x="683856" y="1008512"/>
                  </a:lnTo>
                  <a:lnTo>
                    <a:pt x="687295" y="1007719"/>
                  </a:lnTo>
                  <a:lnTo>
                    <a:pt x="690734" y="1006396"/>
                  </a:lnTo>
                  <a:lnTo>
                    <a:pt x="694174" y="1005074"/>
                  </a:lnTo>
                  <a:lnTo>
                    <a:pt x="696819" y="1003223"/>
                  </a:lnTo>
                  <a:lnTo>
                    <a:pt x="699994" y="1001107"/>
                  </a:lnTo>
                  <a:lnTo>
                    <a:pt x="702639" y="998726"/>
                  </a:lnTo>
                  <a:lnTo>
                    <a:pt x="768512" y="932867"/>
                  </a:lnTo>
                  <a:lnTo>
                    <a:pt x="757401" y="920172"/>
                  </a:lnTo>
                  <a:lnTo>
                    <a:pt x="745760" y="906418"/>
                  </a:lnTo>
                  <a:lnTo>
                    <a:pt x="740205" y="899277"/>
                  </a:lnTo>
                  <a:lnTo>
                    <a:pt x="734649" y="891606"/>
                  </a:lnTo>
                  <a:lnTo>
                    <a:pt x="728829" y="884201"/>
                  </a:lnTo>
                  <a:lnTo>
                    <a:pt x="723538" y="876266"/>
                  </a:lnTo>
                  <a:close/>
                  <a:moveTo>
                    <a:pt x="1407659" y="582150"/>
                  </a:moveTo>
                  <a:lnTo>
                    <a:pt x="1408982" y="594581"/>
                  </a:lnTo>
                  <a:lnTo>
                    <a:pt x="1410040" y="607276"/>
                  </a:lnTo>
                  <a:lnTo>
                    <a:pt x="1411098" y="620237"/>
                  </a:lnTo>
                  <a:lnTo>
                    <a:pt x="1411098" y="633197"/>
                  </a:lnTo>
                  <a:lnTo>
                    <a:pt x="1411098" y="643512"/>
                  </a:lnTo>
                  <a:lnTo>
                    <a:pt x="1410834" y="653827"/>
                  </a:lnTo>
                  <a:lnTo>
                    <a:pt x="1535436" y="653827"/>
                  </a:lnTo>
                  <a:lnTo>
                    <a:pt x="1539139" y="653563"/>
                  </a:lnTo>
                  <a:lnTo>
                    <a:pt x="1542314" y="653034"/>
                  </a:lnTo>
                  <a:lnTo>
                    <a:pt x="1546018" y="652240"/>
                  </a:lnTo>
                  <a:lnTo>
                    <a:pt x="1549192" y="651182"/>
                  </a:lnTo>
                  <a:lnTo>
                    <a:pt x="1552631" y="649331"/>
                  </a:lnTo>
                  <a:lnTo>
                    <a:pt x="1555277" y="647744"/>
                  </a:lnTo>
                  <a:lnTo>
                    <a:pt x="1558187" y="645628"/>
                  </a:lnTo>
                  <a:lnTo>
                    <a:pt x="1560568" y="643247"/>
                  </a:lnTo>
                  <a:lnTo>
                    <a:pt x="1562949" y="640603"/>
                  </a:lnTo>
                  <a:lnTo>
                    <a:pt x="1565065" y="637958"/>
                  </a:lnTo>
                  <a:lnTo>
                    <a:pt x="1566917" y="635048"/>
                  </a:lnTo>
                  <a:lnTo>
                    <a:pt x="1568504" y="631874"/>
                  </a:lnTo>
                  <a:lnTo>
                    <a:pt x="1569562" y="628700"/>
                  </a:lnTo>
                  <a:lnTo>
                    <a:pt x="1570356" y="625262"/>
                  </a:lnTo>
                  <a:lnTo>
                    <a:pt x="1571150" y="621559"/>
                  </a:lnTo>
                  <a:lnTo>
                    <a:pt x="1571414" y="617856"/>
                  </a:lnTo>
                  <a:lnTo>
                    <a:pt x="1571150" y="614418"/>
                  </a:lnTo>
                  <a:lnTo>
                    <a:pt x="1570356" y="610715"/>
                  </a:lnTo>
                  <a:lnTo>
                    <a:pt x="1569562" y="607276"/>
                  </a:lnTo>
                  <a:lnTo>
                    <a:pt x="1568504" y="603838"/>
                  </a:lnTo>
                  <a:lnTo>
                    <a:pt x="1566917" y="600929"/>
                  </a:lnTo>
                  <a:lnTo>
                    <a:pt x="1565065" y="598019"/>
                  </a:lnTo>
                  <a:lnTo>
                    <a:pt x="1562949" y="595110"/>
                  </a:lnTo>
                  <a:lnTo>
                    <a:pt x="1560568" y="592729"/>
                  </a:lnTo>
                  <a:lnTo>
                    <a:pt x="1558187" y="590084"/>
                  </a:lnTo>
                  <a:lnTo>
                    <a:pt x="1555277" y="588233"/>
                  </a:lnTo>
                  <a:lnTo>
                    <a:pt x="1552631" y="586646"/>
                  </a:lnTo>
                  <a:lnTo>
                    <a:pt x="1549192" y="584794"/>
                  </a:lnTo>
                  <a:lnTo>
                    <a:pt x="1546018" y="583736"/>
                  </a:lnTo>
                  <a:lnTo>
                    <a:pt x="1542314" y="582943"/>
                  </a:lnTo>
                  <a:lnTo>
                    <a:pt x="1539139" y="582414"/>
                  </a:lnTo>
                  <a:lnTo>
                    <a:pt x="1535436" y="582150"/>
                  </a:lnTo>
                  <a:lnTo>
                    <a:pt x="1407659" y="582150"/>
                  </a:lnTo>
                  <a:close/>
                  <a:moveTo>
                    <a:pt x="530154" y="582150"/>
                  </a:moveTo>
                  <a:lnTo>
                    <a:pt x="526450" y="582414"/>
                  </a:lnTo>
                  <a:lnTo>
                    <a:pt x="522747" y="582943"/>
                  </a:lnTo>
                  <a:lnTo>
                    <a:pt x="519308" y="583736"/>
                  </a:lnTo>
                  <a:lnTo>
                    <a:pt x="516133" y="584794"/>
                  </a:lnTo>
                  <a:lnTo>
                    <a:pt x="512958" y="586646"/>
                  </a:lnTo>
                  <a:lnTo>
                    <a:pt x="509784" y="588233"/>
                  </a:lnTo>
                  <a:lnTo>
                    <a:pt x="507403" y="590084"/>
                  </a:lnTo>
                  <a:lnTo>
                    <a:pt x="504493" y="592729"/>
                  </a:lnTo>
                  <a:lnTo>
                    <a:pt x="502376" y="595110"/>
                  </a:lnTo>
                  <a:lnTo>
                    <a:pt x="500260" y="598019"/>
                  </a:lnTo>
                  <a:lnTo>
                    <a:pt x="498408" y="600929"/>
                  </a:lnTo>
                  <a:lnTo>
                    <a:pt x="497085" y="603838"/>
                  </a:lnTo>
                  <a:lnTo>
                    <a:pt x="495763" y="607276"/>
                  </a:lnTo>
                  <a:lnTo>
                    <a:pt x="494969" y="610715"/>
                  </a:lnTo>
                  <a:lnTo>
                    <a:pt x="494440" y="614418"/>
                  </a:lnTo>
                  <a:lnTo>
                    <a:pt x="494175" y="617856"/>
                  </a:lnTo>
                  <a:lnTo>
                    <a:pt x="494440" y="621559"/>
                  </a:lnTo>
                  <a:lnTo>
                    <a:pt x="494969" y="625262"/>
                  </a:lnTo>
                  <a:lnTo>
                    <a:pt x="495763" y="628700"/>
                  </a:lnTo>
                  <a:lnTo>
                    <a:pt x="497085" y="631874"/>
                  </a:lnTo>
                  <a:lnTo>
                    <a:pt x="498408" y="635048"/>
                  </a:lnTo>
                  <a:lnTo>
                    <a:pt x="500260" y="637958"/>
                  </a:lnTo>
                  <a:lnTo>
                    <a:pt x="502376" y="640603"/>
                  </a:lnTo>
                  <a:lnTo>
                    <a:pt x="504493" y="643247"/>
                  </a:lnTo>
                  <a:lnTo>
                    <a:pt x="507403" y="645628"/>
                  </a:lnTo>
                  <a:lnTo>
                    <a:pt x="509784" y="647744"/>
                  </a:lnTo>
                  <a:lnTo>
                    <a:pt x="512958" y="649331"/>
                  </a:lnTo>
                  <a:lnTo>
                    <a:pt x="516133" y="651182"/>
                  </a:lnTo>
                  <a:lnTo>
                    <a:pt x="519308" y="652240"/>
                  </a:lnTo>
                  <a:lnTo>
                    <a:pt x="522747" y="653034"/>
                  </a:lnTo>
                  <a:lnTo>
                    <a:pt x="526450" y="653563"/>
                  </a:lnTo>
                  <a:lnTo>
                    <a:pt x="530154" y="653827"/>
                  </a:lnTo>
                  <a:lnTo>
                    <a:pt x="654756" y="653827"/>
                  </a:lnTo>
                  <a:lnTo>
                    <a:pt x="654491" y="643512"/>
                  </a:lnTo>
                  <a:lnTo>
                    <a:pt x="654227" y="633197"/>
                  </a:lnTo>
                  <a:lnTo>
                    <a:pt x="654491" y="620237"/>
                  </a:lnTo>
                  <a:lnTo>
                    <a:pt x="655285" y="607276"/>
                  </a:lnTo>
                  <a:lnTo>
                    <a:pt x="656079" y="594581"/>
                  </a:lnTo>
                  <a:lnTo>
                    <a:pt x="657666" y="582150"/>
                  </a:lnTo>
                  <a:lnTo>
                    <a:pt x="530154" y="582150"/>
                  </a:lnTo>
                  <a:close/>
                  <a:moveTo>
                    <a:pt x="1010822" y="371475"/>
                  </a:moveTo>
                  <a:lnTo>
                    <a:pt x="1014779" y="372005"/>
                  </a:lnTo>
                  <a:lnTo>
                    <a:pt x="1018472" y="372270"/>
                  </a:lnTo>
                  <a:lnTo>
                    <a:pt x="1021902" y="373065"/>
                  </a:lnTo>
                  <a:lnTo>
                    <a:pt x="1025331" y="374126"/>
                  </a:lnTo>
                  <a:lnTo>
                    <a:pt x="1028497" y="375451"/>
                  </a:lnTo>
                  <a:lnTo>
                    <a:pt x="1031927" y="377306"/>
                  </a:lnTo>
                  <a:lnTo>
                    <a:pt x="1034565" y="379427"/>
                  </a:lnTo>
                  <a:lnTo>
                    <a:pt x="1037467" y="381813"/>
                  </a:lnTo>
                  <a:lnTo>
                    <a:pt x="1039841" y="384198"/>
                  </a:lnTo>
                  <a:lnTo>
                    <a:pt x="1041951" y="387114"/>
                  </a:lnTo>
                  <a:lnTo>
                    <a:pt x="1043798" y="389764"/>
                  </a:lnTo>
                  <a:lnTo>
                    <a:pt x="1045645" y="393210"/>
                  </a:lnTo>
                  <a:lnTo>
                    <a:pt x="1046964" y="396656"/>
                  </a:lnTo>
                  <a:lnTo>
                    <a:pt x="1048019" y="400102"/>
                  </a:lnTo>
                  <a:lnTo>
                    <a:pt x="1048547" y="403548"/>
                  </a:lnTo>
                  <a:lnTo>
                    <a:pt x="1049338" y="407523"/>
                  </a:lnTo>
                  <a:lnTo>
                    <a:pt x="1049074" y="411234"/>
                  </a:lnTo>
                  <a:lnTo>
                    <a:pt x="1048547" y="414945"/>
                  </a:lnTo>
                  <a:lnTo>
                    <a:pt x="1047755" y="418656"/>
                  </a:lnTo>
                  <a:lnTo>
                    <a:pt x="1046700" y="421837"/>
                  </a:lnTo>
                  <a:lnTo>
                    <a:pt x="1045381" y="425283"/>
                  </a:lnTo>
                  <a:lnTo>
                    <a:pt x="1043534" y="428463"/>
                  </a:lnTo>
                  <a:lnTo>
                    <a:pt x="1041424" y="431644"/>
                  </a:lnTo>
                  <a:lnTo>
                    <a:pt x="1039049" y="434030"/>
                  </a:lnTo>
                  <a:lnTo>
                    <a:pt x="1036675" y="436680"/>
                  </a:lnTo>
                  <a:lnTo>
                    <a:pt x="1033773" y="438801"/>
                  </a:lnTo>
                  <a:lnTo>
                    <a:pt x="1031135" y="440921"/>
                  </a:lnTo>
                  <a:lnTo>
                    <a:pt x="1027706" y="442512"/>
                  </a:lnTo>
                  <a:lnTo>
                    <a:pt x="1024276" y="443837"/>
                  </a:lnTo>
                  <a:lnTo>
                    <a:pt x="1020846" y="445162"/>
                  </a:lnTo>
                  <a:lnTo>
                    <a:pt x="1017417" y="445692"/>
                  </a:lnTo>
                  <a:lnTo>
                    <a:pt x="1013460" y="445957"/>
                  </a:lnTo>
                  <a:lnTo>
                    <a:pt x="1005809" y="446487"/>
                  </a:lnTo>
                  <a:lnTo>
                    <a:pt x="998422" y="447018"/>
                  </a:lnTo>
                  <a:lnTo>
                    <a:pt x="991563" y="447813"/>
                  </a:lnTo>
                  <a:lnTo>
                    <a:pt x="984704" y="448873"/>
                  </a:lnTo>
                  <a:lnTo>
                    <a:pt x="978373" y="450198"/>
                  </a:lnTo>
                  <a:lnTo>
                    <a:pt x="972305" y="451524"/>
                  </a:lnTo>
                  <a:lnTo>
                    <a:pt x="965973" y="453114"/>
                  </a:lnTo>
                  <a:lnTo>
                    <a:pt x="960433" y="454969"/>
                  </a:lnTo>
                  <a:lnTo>
                    <a:pt x="954893" y="456825"/>
                  </a:lnTo>
                  <a:lnTo>
                    <a:pt x="949881" y="458945"/>
                  </a:lnTo>
                  <a:lnTo>
                    <a:pt x="944868" y="461066"/>
                  </a:lnTo>
                  <a:lnTo>
                    <a:pt x="939856" y="463716"/>
                  </a:lnTo>
                  <a:lnTo>
                    <a:pt x="935371" y="466102"/>
                  </a:lnTo>
                  <a:lnTo>
                    <a:pt x="930886" y="468753"/>
                  </a:lnTo>
                  <a:lnTo>
                    <a:pt x="926665" y="471403"/>
                  </a:lnTo>
                  <a:lnTo>
                    <a:pt x="922444" y="474319"/>
                  </a:lnTo>
                  <a:lnTo>
                    <a:pt x="918487" y="477235"/>
                  </a:lnTo>
                  <a:lnTo>
                    <a:pt x="914530" y="480150"/>
                  </a:lnTo>
                  <a:lnTo>
                    <a:pt x="910837" y="483331"/>
                  </a:lnTo>
                  <a:lnTo>
                    <a:pt x="907671" y="486777"/>
                  </a:lnTo>
                  <a:lnTo>
                    <a:pt x="900812" y="493403"/>
                  </a:lnTo>
                  <a:lnTo>
                    <a:pt x="894744" y="500825"/>
                  </a:lnTo>
                  <a:lnTo>
                    <a:pt x="888940" y="508247"/>
                  </a:lnTo>
                  <a:lnTo>
                    <a:pt x="883928" y="516199"/>
                  </a:lnTo>
                  <a:lnTo>
                    <a:pt x="879443" y="524150"/>
                  </a:lnTo>
                  <a:lnTo>
                    <a:pt x="874958" y="532367"/>
                  </a:lnTo>
                  <a:lnTo>
                    <a:pt x="871529" y="540319"/>
                  </a:lnTo>
                  <a:lnTo>
                    <a:pt x="868099" y="548801"/>
                  </a:lnTo>
                  <a:lnTo>
                    <a:pt x="864933" y="557018"/>
                  </a:lnTo>
                  <a:lnTo>
                    <a:pt x="862559" y="565235"/>
                  </a:lnTo>
                  <a:lnTo>
                    <a:pt x="860185" y="573452"/>
                  </a:lnTo>
                  <a:lnTo>
                    <a:pt x="858338" y="580874"/>
                  </a:lnTo>
                  <a:lnTo>
                    <a:pt x="856491" y="588295"/>
                  </a:lnTo>
                  <a:lnTo>
                    <a:pt x="855436" y="595187"/>
                  </a:lnTo>
                  <a:lnTo>
                    <a:pt x="853589" y="607645"/>
                  </a:lnTo>
                  <a:lnTo>
                    <a:pt x="852270" y="617717"/>
                  </a:lnTo>
                  <a:lnTo>
                    <a:pt x="852006" y="624874"/>
                  </a:lnTo>
                  <a:lnTo>
                    <a:pt x="851743" y="627789"/>
                  </a:lnTo>
                  <a:lnTo>
                    <a:pt x="851743" y="631765"/>
                  </a:lnTo>
                  <a:lnTo>
                    <a:pt x="851215" y="635476"/>
                  </a:lnTo>
                  <a:lnTo>
                    <a:pt x="850160" y="638922"/>
                  </a:lnTo>
                  <a:lnTo>
                    <a:pt x="849104" y="642633"/>
                  </a:lnTo>
                  <a:lnTo>
                    <a:pt x="847258" y="645549"/>
                  </a:lnTo>
                  <a:lnTo>
                    <a:pt x="845675" y="648729"/>
                  </a:lnTo>
                  <a:lnTo>
                    <a:pt x="843301" y="651645"/>
                  </a:lnTo>
                  <a:lnTo>
                    <a:pt x="841190" y="654296"/>
                  </a:lnTo>
                  <a:lnTo>
                    <a:pt x="838288" y="656681"/>
                  </a:lnTo>
                  <a:lnTo>
                    <a:pt x="835650" y="658802"/>
                  </a:lnTo>
                  <a:lnTo>
                    <a:pt x="832484" y="660657"/>
                  </a:lnTo>
                  <a:lnTo>
                    <a:pt x="829319" y="662247"/>
                  </a:lnTo>
                  <a:lnTo>
                    <a:pt x="826153" y="663308"/>
                  </a:lnTo>
                  <a:lnTo>
                    <a:pt x="822459" y="664103"/>
                  </a:lnTo>
                  <a:lnTo>
                    <a:pt x="818766" y="664898"/>
                  </a:lnTo>
                  <a:lnTo>
                    <a:pt x="814809" y="665163"/>
                  </a:lnTo>
                  <a:lnTo>
                    <a:pt x="811115" y="664898"/>
                  </a:lnTo>
                  <a:lnTo>
                    <a:pt x="807686" y="664103"/>
                  </a:lnTo>
                  <a:lnTo>
                    <a:pt x="803993" y="663308"/>
                  </a:lnTo>
                  <a:lnTo>
                    <a:pt x="800563" y="662247"/>
                  </a:lnTo>
                  <a:lnTo>
                    <a:pt x="797133" y="660657"/>
                  </a:lnTo>
                  <a:lnTo>
                    <a:pt x="794495" y="658802"/>
                  </a:lnTo>
                  <a:lnTo>
                    <a:pt x="791330" y="656681"/>
                  </a:lnTo>
                  <a:lnTo>
                    <a:pt x="788691" y="654296"/>
                  </a:lnTo>
                  <a:lnTo>
                    <a:pt x="786317" y="651645"/>
                  </a:lnTo>
                  <a:lnTo>
                    <a:pt x="784207" y="648729"/>
                  </a:lnTo>
                  <a:lnTo>
                    <a:pt x="782360" y="645549"/>
                  </a:lnTo>
                  <a:lnTo>
                    <a:pt x="781041" y="642633"/>
                  </a:lnTo>
                  <a:lnTo>
                    <a:pt x="779458" y="638922"/>
                  </a:lnTo>
                  <a:lnTo>
                    <a:pt x="778667" y="635476"/>
                  </a:lnTo>
                  <a:lnTo>
                    <a:pt x="778139" y="631765"/>
                  </a:lnTo>
                  <a:lnTo>
                    <a:pt x="777875" y="627789"/>
                  </a:lnTo>
                  <a:lnTo>
                    <a:pt x="778139" y="623814"/>
                  </a:lnTo>
                  <a:lnTo>
                    <a:pt x="778667" y="613741"/>
                  </a:lnTo>
                  <a:lnTo>
                    <a:pt x="779194" y="606850"/>
                  </a:lnTo>
                  <a:lnTo>
                    <a:pt x="780249" y="598898"/>
                  </a:lnTo>
                  <a:lnTo>
                    <a:pt x="781305" y="590151"/>
                  </a:lnTo>
                  <a:lnTo>
                    <a:pt x="782888" y="580343"/>
                  </a:lnTo>
                  <a:lnTo>
                    <a:pt x="785262" y="569741"/>
                  </a:lnTo>
                  <a:lnTo>
                    <a:pt x="787636" y="558343"/>
                  </a:lnTo>
                  <a:lnTo>
                    <a:pt x="790802" y="546681"/>
                  </a:lnTo>
                  <a:lnTo>
                    <a:pt x="794759" y="534223"/>
                  </a:lnTo>
                  <a:lnTo>
                    <a:pt x="799508" y="521500"/>
                  </a:lnTo>
                  <a:lnTo>
                    <a:pt x="801882" y="515138"/>
                  </a:lnTo>
                  <a:lnTo>
                    <a:pt x="804784" y="508247"/>
                  </a:lnTo>
                  <a:lnTo>
                    <a:pt x="807950" y="501885"/>
                  </a:lnTo>
                  <a:lnTo>
                    <a:pt x="810852" y="495524"/>
                  </a:lnTo>
                  <a:lnTo>
                    <a:pt x="814545" y="488632"/>
                  </a:lnTo>
                  <a:lnTo>
                    <a:pt x="818238" y="482271"/>
                  </a:lnTo>
                  <a:lnTo>
                    <a:pt x="823515" y="473259"/>
                  </a:lnTo>
                  <a:lnTo>
                    <a:pt x="829319" y="464512"/>
                  </a:lnTo>
                  <a:lnTo>
                    <a:pt x="835914" y="456030"/>
                  </a:lnTo>
                  <a:lnTo>
                    <a:pt x="842773" y="447548"/>
                  </a:lnTo>
                  <a:lnTo>
                    <a:pt x="850160" y="439331"/>
                  </a:lnTo>
                  <a:lnTo>
                    <a:pt x="858338" y="431379"/>
                  </a:lnTo>
                  <a:lnTo>
                    <a:pt x="867044" y="423692"/>
                  </a:lnTo>
                  <a:lnTo>
                    <a:pt x="876013" y="416270"/>
                  </a:lnTo>
                  <a:lnTo>
                    <a:pt x="882345" y="411499"/>
                  </a:lnTo>
                  <a:lnTo>
                    <a:pt x="888940" y="406993"/>
                  </a:lnTo>
                  <a:lnTo>
                    <a:pt x="896063" y="402752"/>
                  </a:lnTo>
                  <a:lnTo>
                    <a:pt x="903450" y="398776"/>
                  </a:lnTo>
                  <a:lnTo>
                    <a:pt x="910837" y="395066"/>
                  </a:lnTo>
                  <a:lnTo>
                    <a:pt x="918751" y="391620"/>
                  </a:lnTo>
                  <a:lnTo>
                    <a:pt x="926929" y="388174"/>
                  </a:lnTo>
                  <a:lnTo>
                    <a:pt x="935371" y="384993"/>
                  </a:lnTo>
                  <a:lnTo>
                    <a:pt x="943549" y="382343"/>
                  </a:lnTo>
                  <a:lnTo>
                    <a:pt x="952519" y="379957"/>
                  </a:lnTo>
                  <a:lnTo>
                    <a:pt x="961489" y="377837"/>
                  </a:lnTo>
                  <a:lnTo>
                    <a:pt x="970986" y="375716"/>
                  </a:lnTo>
                  <a:lnTo>
                    <a:pt x="980747" y="374391"/>
                  </a:lnTo>
                  <a:lnTo>
                    <a:pt x="990508" y="373065"/>
                  </a:lnTo>
                  <a:lnTo>
                    <a:pt x="1000533" y="372270"/>
                  </a:lnTo>
                  <a:lnTo>
                    <a:pt x="1010822" y="371475"/>
                  </a:lnTo>
                  <a:close/>
                  <a:moveTo>
                    <a:pt x="1024065" y="303903"/>
                  </a:moveTo>
                  <a:lnTo>
                    <a:pt x="1016128" y="304432"/>
                  </a:lnTo>
                  <a:lnTo>
                    <a:pt x="1001049" y="305490"/>
                  </a:lnTo>
                  <a:lnTo>
                    <a:pt x="997875" y="305754"/>
                  </a:lnTo>
                  <a:lnTo>
                    <a:pt x="990467" y="306548"/>
                  </a:lnTo>
                  <a:lnTo>
                    <a:pt x="983060" y="307606"/>
                  </a:lnTo>
                  <a:lnTo>
                    <a:pt x="975388" y="308928"/>
                  </a:lnTo>
                  <a:lnTo>
                    <a:pt x="968245" y="310251"/>
                  </a:lnTo>
                  <a:lnTo>
                    <a:pt x="960838" y="311573"/>
                  </a:lnTo>
                  <a:lnTo>
                    <a:pt x="953430" y="313424"/>
                  </a:lnTo>
                  <a:lnTo>
                    <a:pt x="946288" y="315276"/>
                  </a:lnTo>
                  <a:lnTo>
                    <a:pt x="938880" y="317392"/>
                  </a:lnTo>
                  <a:lnTo>
                    <a:pt x="915071" y="324269"/>
                  </a:lnTo>
                  <a:lnTo>
                    <a:pt x="915336" y="325591"/>
                  </a:lnTo>
                  <a:lnTo>
                    <a:pt x="904754" y="330088"/>
                  </a:lnTo>
                  <a:lnTo>
                    <a:pt x="893907" y="334584"/>
                  </a:lnTo>
                  <a:lnTo>
                    <a:pt x="883590" y="340138"/>
                  </a:lnTo>
                  <a:lnTo>
                    <a:pt x="873537" y="345428"/>
                  </a:lnTo>
                  <a:lnTo>
                    <a:pt x="863749" y="350983"/>
                  </a:lnTo>
                  <a:lnTo>
                    <a:pt x="853961" y="357066"/>
                  </a:lnTo>
                  <a:lnTo>
                    <a:pt x="844437" y="363678"/>
                  </a:lnTo>
                  <a:lnTo>
                    <a:pt x="835178" y="370291"/>
                  </a:lnTo>
                  <a:lnTo>
                    <a:pt x="826183" y="377432"/>
                  </a:lnTo>
                  <a:lnTo>
                    <a:pt x="817453" y="384573"/>
                  </a:lnTo>
                  <a:lnTo>
                    <a:pt x="808987" y="392508"/>
                  </a:lnTo>
                  <a:lnTo>
                    <a:pt x="800522" y="400443"/>
                  </a:lnTo>
                  <a:lnTo>
                    <a:pt x="792585" y="408642"/>
                  </a:lnTo>
                  <a:lnTo>
                    <a:pt x="785178" y="416841"/>
                  </a:lnTo>
                  <a:lnTo>
                    <a:pt x="777771" y="425570"/>
                  </a:lnTo>
                  <a:lnTo>
                    <a:pt x="770363" y="434562"/>
                  </a:lnTo>
                  <a:lnTo>
                    <a:pt x="762956" y="445407"/>
                  </a:lnTo>
                  <a:lnTo>
                    <a:pt x="755813" y="455986"/>
                  </a:lnTo>
                  <a:lnTo>
                    <a:pt x="748935" y="467095"/>
                  </a:lnTo>
                  <a:lnTo>
                    <a:pt x="742586" y="478468"/>
                  </a:lnTo>
                  <a:lnTo>
                    <a:pt x="736766" y="490106"/>
                  </a:lnTo>
                  <a:lnTo>
                    <a:pt x="731210" y="502008"/>
                  </a:lnTo>
                  <a:lnTo>
                    <a:pt x="726184" y="514439"/>
                  </a:lnTo>
                  <a:lnTo>
                    <a:pt x="721687" y="526606"/>
                  </a:lnTo>
                  <a:lnTo>
                    <a:pt x="717718" y="539302"/>
                  </a:lnTo>
                  <a:lnTo>
                    <a:pt x="714015" y="552262"/>
                  </a:lnTo>
                  <a:lnTo>
                    <a:pt x="710840" y="565222"/>
                  </a:lnTo>
                  <a:lnTo>
                    <a:pt x="708724" y="578447"/>
                  </a:lnTo>
                  <a:lnTo>
                    <a:pt x="706607" y="591936"/>
                  </a:lnTo>
                  <a:lnTo>
                    <a:pt x="705285" y="605689"/>
                  </a:lnTo>
                  <a:lnTo>
                    <a:pt x="704491" y="619443"/>
                  </a:lnTo>
                  <a:lnTo>
                    <a:pt x="704226" y="633197"/>
                  </a:lnTo>
                  <a:lnTo>
                    <a:pt x="704226" y="642983"/>
                  </a:lnTo>
                  <a:lnTo>
                    <a:pt x="704491" y="652769"/>
                  </a:lnTo>
                  <a:lnTo>
                    <a:pt x="705020" y="662026"/>
                  </a:lnTo>
                  <a:lnTo>
                    <a:pt x="705549" y="671284"/>
                  </a:lnTo>
                  <a:lnTo>
                    <a:pt x="706607" y="680541"/>
                  </a:lnTo>
                  <a:lnTo>
                    <a:pt x="707930" y="689269"/>
                  </a:lnTo>
                  <a:lnTo>
                    <a:pt x="708988" y="697998"/>
                  </a:lnTo>
                  <a:lnTo>
                    <a:pt x="710311" y="706461"/>
                  </a:lnTo>
                  <a:lnTo>
                    <a:pt x="712163" y="714661"/>
                  </a:lnTo>
                  <a:lnTo>
                    <a:pt x="713750" y="722595"/>
                  </a:lnTo>
                  <a:lnTo>
                    <a:pt x="715602" y="730266"/>
                  </a:lnTo>
                  <a:lnTo>
                    <a:pt x="717983" y="738200"/>
                  </a:lnTo>
                  <a:lnTo>
                    <a:pt x="720099" y="745342"/>
                  </a:lnTo>
                  <a:lnTo>
                    <a:pt x="722480" y="752748"/>
                  </a:lnTo>
                  <a:lnTo>
                    <a:pt x="724861" y="759624"/>
                  </a:lnTo>
                  <a:lnTo>
                    <a:pt x="727507" y="766766"/>
                  </a:lnTo>
                  <a:lnTo>
                    <a:pt x="731739" y="776816"/>
                  </a:lnTo>
                  <a:lnTo>
                    <a:pt x="736237" y="786338"/>
                  </a:lnTo>
                  <a:lnTo>
                    <a:pt x="740734" y="795595"/>
                  </a:lnTo>
                  <a:lnTo>
                    <a:pt x="745760" y="804324"/>
                  </a:lnTo>
                  <a:lnTo>
                    <a:pt x="750522" y="812788"/>
                  </a:lnTo>
                  <a:lnTo>
                    <a:pt x="755549" y="820987"/>
                  </a:lnTo>
                  <a:lnTo>
                    <a:pt x="760840" y="828922"/>
                  </a:lnTo>
                  <a:lnTo>
                    <a:pt x="766131" y="836327"/>
                  </a:lnTo>
                  <a:lnTo>
                    <a:pt x="771686" y="843469"/>
                  </a:lnTo>
                  <a:lnTo>
                    <a:pt x="776977" y="850346"/>
                  </a:lnTo>
                  <a:lnTo>
                    <a:pt x="782268" y="856958"/>
                  </a:lnTo>
                  <a:lnTo>
                    <a:pt x="787824" y="863041"/>
                  </a:lnTo>
                  <a:lnTo>
                    <a:pt x="798141" y="875208"/>
                  </a:lnTo>
                  <a:lnTo>
                    <a:pt x="808458" y="885788"/>
                  </a:lnTo>
                  <a:lnTo>
                    <a:pt x="826977" y="905096"/>
                  </a:lnTo>
                  <a:lnTo>
                    <a:pt x="834649" y="913824"/>
                  </a:lnTo>
                  <a:lnTo>
                    <a:pt x="841262" y="921759"/>
                  </a:lnTo>
                  <a:lnTo>
                    <a:pt x="844172" y="925726"/>
                  </a:lnTo>
                  <a:lnTo>
                    <a:pt x="846553" y="929165"/>
                  </a:lnTo>
                  <a:lnTo>
                    <a:pt x="848934" y="932338"/>
                  </a:lnTo>
                  <a:lnTo>
                    <a:pt x="850521" y="935512"/>
                  </a:lnTo>
                  <a:lnTo>
                    <a:pt x="851844" y="938686"/>
                  </a:lnTo>
                  <a:lnTo>
                    <a:pt x="852902" y="941067"/>
                  </a:lnTo>
                  <a:lnTo>
                    <a:pt x="853961" y="943976"/>
                  </a:lnTo>
                  <a:lnTo>
                    <a:pt x="854490" y="946092"/>
                  </a:lnTo>
                  <a:lnTo>
                    <a:pt x="856341" y="957994"/>
                  </a:lnTo>
                  <a:lnTo>
                    <a:pt x="857929" y="969896"/>
                  </a:lnTo>
                  <a:lnTo>
                    <a:pt x="858987" y="981799"/>
                  </a:lnTo>
                  <a:lnTo>
                    <a:pt x="859781" y="993436"/>
                  </a:lnTo>
                  <a:lnTo>
                    <a:pt x="860310" y="1003752"/>
                  </a:lnTo>
                  <a:lnTo>
                    <a:pt x="860574" y="1012744"/>
                  </a:lnTo>
                  <a:lnTo>
                    <a:pt x="860574" y="1025176"/>
                  </a:lnTo>
                  <a:lnTo>
                    <a:pt x="860574" y="1026762"/>
                  </a:lnTo>
                  <a:lnTo>
                    <a:pt x="860574" y="1027291"/>
                  </a:lnTo>
                  <a:lnTo>
                    <a:pt x="860574" y="1027556"/>
                  </a:lnTo>
                  <a:lnTo>
                    <a:pt x="860574" y="1027820"/>
                  </a:lnTo>
                  <a:lnTo>
                    <a:pt x="860839" y="1031788"/>
                  </a:lnTo>
                  <a:lnTo>
                    <a:pt x="861103" y="1036020"/>
                  </a:lnTo>
                  <a:lnTo>
                    <a:pt x="861632" y="1039987"/>
                  </a:lnTo>
                  <a:lnTo>
                    <a:pt x="862161" y="1043955"/>
                  </a:lnTo>
                  <a:lnTo>
                    <a:pt x="863220" y="1047922"/>
                  </a:lnTo>
                  <a:lnTo>
                    <a:pt x="864278" y="1051360"/>
                  </a:lnTo>
                  <a:lnTo>
                    <a:pt x="865601" y="1055063"/>
                  </a:lnTo>
                  <a:lnTo>
                    <a:pt x="867188" y="1058766"/>
                  </a:lnTo>
                  <a:lnTo>
                    <a:pt x="868511" y="1062469"/>
                  </a:lnTo>
                  <a:lnTo>
                    <a:pt x="870362" y="1065643"/>
                  </a:lnTo>
                  <a:lnTo>
                    <a:pt x="872479" y="1069081"/>
                  </a:lnTo>
                  <a:lnTo>
                    <a:pt x="874331" y="1072255"/>
                  </a:lnTo>
                  <a:lnTo>
                    <a:pt x="876712" y="1075694"/>
                  </a:lnTo>
                  <a:lnTo>
                    <a:pt x="878828" y="1078339"/>
                  </a:lnTo>
                  <a:lnTo>
                    <a:pt x="881473" y="1081513"/>
                  </a:lnTo>
                  <a:lnTo>
                    <a:pt x="884119" y="1083893"/>
                  </a:lnTo>
                  <a:lnTo>
                    <a:pt x="887029" y="1086802"/>
                  </a:lnTo>
                  <a:lnTo>
                    <a:pt x="889939" y="1089447"/>
                  </a:lnTo>
                  <a:lnTo>
                    <a:pt x="892849" y="1091563"/>
                  </a:lnTo>
                  <a:lnTo>
                    <a:pt x="896024" y="1093944"/>
                  </a:lnTo>
                  <a:lnTo>
                    <a:pt x="899198" y="1095795"/>
                  </a:lnTo>
                  <a:lnTo>
                    <a:pt x="902373" y="1097647"/>
                  </a:lnTo>
                  <a:lnTo>
                    <a:pt x="905812" y="1099763"/>
                  </a:lnTo>
                  <a:lnTo>
                    <a:pt x="909516" y="1101085"/>
                  </a:lnTo>
                  <a:lnTo>
                    <a:pt x="913219" y="1102408"/>
                  </a:lnTo>
                  <a:lnTo>
                    <a:pt x="916658" y="1103994"/>
                  </a:lnTo>
                  <a:lnTo>
                    <a:pt x="920627" y="1105052"/>
                  </a:lnTo>
                  <a:lnTo>
                    <a:pt x="924330" y="1105846"/>
                  </a:lnTo>
                  <a:lnTo>
                    <a:pt x="928298" y="1106375"/>
                  </a:lnTo>
                  <a:lnTo>
                    <a:pt x="932267" y="1106904"/>
                  </a:lnTo>
                  <a:lnTo>
                    <a:pt x="936499" y="1107433"/>
                  </a:lnTo>
                  <a:lnTo>
                    <a:pt x="940468" y="1107697"/>
                  </a:lnTo>
                  <a:lnTo>
                    <a:pt x="1124857" y="1107697"/>
                  </a:lnTo>
                  <a:lnTo>
                    <a:pt x="1129090" y="1107433"/>
                  </a:lnTo>
                  <a:lnTo>
                    <a:pt x="1133058" y="1106904"/>
                  </a:lnTo>
                  <a:lnTo>
                    <a:pt x="1137027" y="1106375"/>
                  </a:lnTo>
                  <a:lnTo>
                    <a:pt x="1140730" y="1105846"/>
                  </a:lnTo>
                  <a:lnTo>
                    <a:pt x="1144699" y="1105052"/>
                  </a:lnTo>
                  <a:lnTo>
                    <a:pt x="1148667" y="1103994"/>
                  </a:lnTo>
                  <a:lnTo>
                    <a:pt x="1152370" y="1102408"/>
                  </a:lnTo>
                  <a:lnTo>
                    <a:pt x="1156074" y="1101085"/>
                  </a:lnTo>
                  <a:lnTo>
                    <a:pt x="1159513" y="1099763"/>
                  </a:lnTo>
                  <a:lnTo>
                    <a:pt x="1162688" y="1097647"/>
                  </a:lnTo>
                  <a:lnTo>
                    <a:pt x="1166127" y="1095795"/>
                  </a:lnTo>
                  <a:lnTo>
                    <a:pt x="1169566" y="1093944"/>
                  </a:lnTo>
                  <a:lnTo>
                    <a:pt x="1172476" y="1091563"/>
                  </a:lnTo>
                  <a:lnTo>
                    <a:pt x="1175651" y="1089447"/>
                  </a:lnTo>
                  <a:lnTo>
                    <a:pt x="1178561" y="1086802"/>
                  </a:lnTo>
                  <a:lnTo>
                    <a:pt x="1181206" y="1083893"/>
                  </a:lnTo>
                  <a:lnTo>
                    <a:pt x="1183852" y="1081248"/>
                  </a:lnTo>
                  <a:lnTo>
                    <a:pt x="1186233" y="1078339"/>
                  </a:lnTo>
                  <a:lnTo>
                    <a:pt x="1188878" y="1075429"/>
                  </a:lnTo>
                  <a:lnTo>
                    <a:pt x="1190994" y="1072255"/>
                  </a:lnTo>
                  <a:lnTo>
                    <a:pt x="1193111" y="1069081"/>
                  </a:lnTo>
                  <a:lnTo>
                    <a:pt x="1194963" y="1065643"/>
                  </a:lnTo>
                  <a:lnTo>
                    <a:pt x="1196814" y="1062469"/>
                  </a:lnTo>
                  <a:lnTo>
                    <a:pt x="1198402" y="1058766"/>
                  </a:lnTo>
                  <a:lnTo>
                    <a:pt x="1199725" y="1055063"/>
                  </a:lnTo>
                  <a:lnTo>
                    <a:pt x="1201047" y="1051360"/>
                  </a:lnTo>
                  <a:lnTo>
                    <a:pt x="1202105" y="1047922"/>
                  </a:lnTo>
                  <a:lnTo>
                    <a:pt x="1202899" y="1043955"/>
                  </a:lnTo>
                  <a:lnTo>
                    <a:pt x="1203693" y="1039987"/>
                  </a:lnTo>
                  <a:lnTo>
                    <a:pt x="1204222" y="1036020"/>
                  </a:lnTo>
                  <a:lnTo>
                    <a:pt x="1204486" y="1031788"/>
                  </a:lnTo>
                  <a:lnTo>
                    <a:pt x="1204486" y="1027820"/>
                  </a:lnTo>
                  <a:lnTo>
                    <a:pt x="1204486" y="1027556"/>
                  </a:lnTo>
                  <a:lnTo>
                    <a:pt x="1204486" y="1027291"/>
                  </a:lnTo>
                  <a:lnTo>
                    <a:pt x="1204486" y="1026762"/>
                  </a:lnTo>
                  <a:lnTo>
                    <a:pt x="1204486" y="1025176"/>
                  </a:lnTo>
                  <a:lnTo>
                    <a:pt x="1204751" y="1013009"/>
                  </a:lnTo>
                  <a:lnTo>
                    <a:pt x="1205280" y="1004016"/>
                  </a:lnTo>
                  <a:lnTo>
                    <a:pt x="1205809" y="993701"/>
                  </a:lnTo>
                  <a:lnTo>
                    <a:pt x="1206338" y="982063"/>
                  </a:lnTo>
                  <a:lnTo>
                    <a:pt x="1207661" y="969896"/>
                  </a:lnTo>
                  <a:lnTo>
                    <a:pt x="1208984" y="957994"/>
                  </a:lnTo>
                  <a:lnTo>
                    <a:pt x="1211100" y="946092"/>
                  </a:lnTo>
                  <a:lnTo>
                    <a:pt x="1211894" y="943183"/>
                  </a:lnTo>
                  <a:lnTo>
                    <a:pt x="1212952" y="939480"/>
                  </a:lnTo>
                  <a:lnTo>
                    <a:pt x="1215068" y="935512"/>
                  </a:lnTo>
                  <a:lnTo>
                    <a:pt x="1217185" y="931280"/>
                  </a:lnTo>
                  <a:lnTo>
                    <a:pt x="1220095" y="927313"/>
                  </a:lnTo>
                  <a:lnTo>
                    <a:pt x="1223005" y="923081"/>
                  </a:lnTo>
                  <a:lnTo>
                    <a:pt x="1226708" y="918585"/>
                  </a:lnTo>
                  <a:lnTo>
                    <a:pt x="1230677" y="913824"/>
                  </a:lnTo>
                  <a:lnTo>
                    <a:pt x="1239936" y="903773"/>
                  </a:lnTo>
                  <a:lnTo>
                    <a:pt x="1250253" y="892929"/>
                  </a:lnTo>
                  <a:lnTo>
                    <a:pt x="1258719" y="883936"/>
                  </a:lnTo>
                  <a:lnTo>
                    <a:pt x="1267713" y="873885"/>
                  </a:lnTo>
                  <a:lnTo>
                    <a:pt x="1276972" y="863570"/>
                  </a:lnTo>
                  <a:lnTo>
                    <a:pt x="1286496" y="852461"/>
                  </a:lnTo>
                  <a:lnTo>
                    <a:pt x="1296020" y="840559"/>
                  </a:lnTo>
                  <a:lnTo>
                    <a:pt x="1300517" y="834211"/>
                  </a:lnTo>
                  <a:lnTo>
                    <a:pt x="1305279" y="827335"/>
                  </a:lnTo>
                  <a:lnTo>
                    <a:pt x="1309776" y="820722"/>
                  </a:lnTo>
                  <a:lnTo>
                    <a:pt x="1314274" y="813581"/>
                  </a:lnTo>
                  <a:lnTo>
                    <a:pt x="1318506" y="806175"/>
                  </a:lnTo>
                  <a:lnTo>
                    <a:pt x="1322739" y="798505"/>
                  </a:lnTo>
                  <a:lnTo>
                    <a:pt x="1326972" y="790570"/>
                  </a:lnTo>
                  <a:lnTo>
                    <a:pt x="1330940" y="782371"/>
                  </a:lnTo>
                  <a:lnTo>
                    <a:pt x="1334908" y="773907"/>
                  </a:lnTo>
                  <a:lnTo>
                    <a:pt x="1338612" y="765179"/>
                  </a:lnTo>
                  <a:lnTo>
                    <a:pt x="1341787" y="755922"/>
                  </a:lnTo>
                  <a:lnTo>
                    <a:pt x="1344961" y="746135"/>
                  </a:lnTo>
                  <a:lnTo>
                    <a:pt x="1347871" y="736614"/>
                  </a:lnTo>
                  <a:lnTo>
                    <a:pt x="1350517" y="726563"/>
                  </a:lnTo>
                  <a:lnTo>
                    <a:pt x="1352898" y="715983"/>
                  </a:lnTo>
                  <a:lnTo>
                    <a:pt x="1355014" y="705403"/>
                  </a:lnTo>
                  <a:lnTo>
                    <a:pt x="1357130" y="694030"/>
                  </a:lnTo>
                  <a:lnTo>
                    <a:pt x="1358453" y="682657"/>
                  </a:lnTo>
                  <a:lnTo>
                    <a:pt x="1359511" y="670755"/>
                  </a:lnTo>
                  <a:lnTo>
                    <a:pt x="1360834" y="658588"/>
                  </a:lnTo>
                  <a:lnTo>
                    <a:pt x="1361099" y="646157"/>
                  </a:lnTo>
                  <a:lnTo>
                    <a:pt x="1361363" y="633197"/>
                  </a:lnTo>
                  <a:lnTo>
                    <a:pt x="1361099" y="619443"/>
                  </a:lnTo>
                  <a:lnTo>
                    <a:pt x="1360041" y="605689"/>
                  </a:lnTo>
                  <a:lnTo>
                    <a:pt x="1358718" y="591936"/>
                  </a:lnTo>
                  <a:lnTo>
                    <a:pt x="1356866" y="578447"/>
                  </a:lnTo>
                  <a:lnTo>
                    <a:pt x="1354220" y="565222"/>
                  </a:lnTo>
                  <a:lnTo>
                    <a:pt x="1351046" y="552262"/>
                  </a:lnTo>
                  <a:lnTo>
                    <a:pt x="1347871" y="539302"/>
                  </a:lnTo>
                  <a:lnTo>
                    <a:pt x="1343639" y="526606"/>
                  </a:lnTo>
                  <a:lnTo>
                    <a:pt x="1339141" y="514439"/>
                  </a:lnTo>
                  <a:lnTo>
                    <a:pt x="1334115" y="502008"/>
                  </a:lnTo>
                  <a:lnTo>
                    <a:pt x="1328824" y="490106"/>
                  </a:lnTo>
                  <a:lnTo>
                    <a:pt x="1322739" y="478468"/>
                  </a:lnTo>
                  <a:lnTo>
                    <a:pt x="1316390" y="467095"/>
                  </a:lnTo>
                  <a:lnTo>
                    <a:pt x="1309512" y="455986"/>
                  </a:lnTo>
                  <a:lnTo>
                    <a:pt x="1302369" y="445407"/>
                  </a:lnTo>
                  <a:lnTo>
                    <a:pt x="1294697" y="434562"/>
                  </a:lnTo>
                  <a:lnTo>
                    <a:pt x="1287819" y="425570"/>
                  </a:lnTo>
                  <a:lnTo>
                    <a:pt x="1280412" y="416841"/>
                  </a:lnTo>
                  <a:lnTo>
                    <a:pt x="1272740" y="408642"/>
                  </a:lnTo>
                  <a:lnTo>
                    <a:pt x="1265068" y="400443"/>
                  </a:lnTo>
                  <a:lnTo>
                    <a:pt x="1256867" y="392508"/>
                  </a:lnTo>
                  <a:lnTo>
                    <a:pt x="1248401" y="384838"/>
                  </a:lnTo>
                  <a:lnTo>
                    <a:pt x="1239671" y="377696"/>
                  </a:lnTo>
                  <a:lnTo>
                    <a:pt x="1230677" y="370555"/>
                  </a:lnTo>
                  <a:lnTo>
                    <a:pt x="1221417" y="363943"/>
                  </a:lnTo>
                  <a:lnTo>
                    <a:pt x="1211894" y="357330"/>
                  </a:lnTo>
                  <a:lnTo>
                    <a:pt x="1202370" y="351247"/>
                  </a:lnTo>
                  <a:lnTo>
                    <a:pt x="1192317" y="345693"/>
                  </a:lnTo>
                  <a:lnTo>
                    <a:pt x="1182000" y="340403"/>
                  </a:lnTo>
                  <a:lnTo>
                    <a:pt x="1171947" y="334848"/>
                  </a:lnTo>
                  <a:lnTo>
                    <a:pt x="1161365" y="330352"/>
                  </a:lnTo>
                  <a:lnTo>
                    <a:pt x="1150783" y="325856"/>
                  </a:lnTo>
                  <a:lnTo>
                    <a:pt x="1151048" y="324269"/>
                  </a:lnTo>
                  <a:lnTo>
                    <a:pt x="1126180" y="317392"/>
                  </a:lnTo>
                  <a:lnTo>
                    <a:pt x="1119302" y="315276"/>
                  </a:lnTo>
                  <a:lnTo>
                    <a:pt x="1111895" y="313424"/>
                  </a:lnTo>
                  <a:lnTo>
                    <a:pt x="1104752" y="311573"/>
                  </a:lnTo>
                  <a:lnTo>
                    <a:pt x="1097345" y="310251"/>
                  </a:lnTo>
                  <a:lnTo>
                    <a:pt x="1089673" y="308928"/>
                  </a:lnTo>
                  <a:lnTo>
                    <a:pt x="1082530" y="307606"/>
                  </a:lnTo>
                  <a:lnTo>
                    <a:pt x="1074858" y="306548"/>
                  </a:lnTo>
                  <a:lnTo>
                    <a:pt x="1067186" y="305754"/>
                  </a:lnTo>
                  <a:lnTo>
                    <a:pt x="1064541" y="305490"/>
                  </a:lnTo>
                  <a:lnTo>
                    <a:pt x="1064276" y="305490"/>
                  </a:lnTo>
                  <a:lnTo>
                    <a:pt x="1049197" y="304432"/>
                  </a:lnTo>
                  <a:lnTo>
                    <a:pt x="1041525" y="303903"/>
                  </a:lnTo>
                  <a:lnTo>
                    <a:pt x="1033588" y="303903"/>
                  </a:lnTo>
                  <a:lnTo>
                    <a:pt x="1032795" y="303903"/>
                  </a:lnTo>
                  <a:lnTo>
                    <a:pt x="1032530" y="303903"/>
                  </a:lnTo>
                  <a:lnTo>
                    <a:pt x="1032001" y="303903"/>
                  </a:lnTo>
                  <a:lnTo>
                    <a:pt x="1024065" y="303903"/>
                  </a:lnTo>
                  <a:close/>
                  <a:moveTo>
                    <a:pt x="1388083" y="226671"/>
                  </a:moveTo>
                  <a:lnTo>
                    <a:pt x="1384643" y="226935"/>
                  </a:lnTo>
                  <a:lnTo>
                    <a:pt x="1381204" y="227464"/>
                  </a:lnTo>
                  <a:lnTo>
                    <a:pt x="1377765" y="228258"/>
                  </a:lnTo>
                  <a:lnTo>
                    <a:pt x="1374591" y="229316"/>
                  </a:lnTo>
                  <a:lnTo>
                    <a:pt x="1371416" y="230903"/>
                  </a:lnTo>
                  <a:lnTo>
                    <a:pt x="1368241" y="232490"/>
                  </a:lnTo>
                  <a:lnTo>
                    <a:pt x="1365596" y="234606"/>
                  </a:lnTo>
                  <a:lnTo>
                    <a:pt x="1362686" y="237250"/>
                  </a:lnTo>
                  <a:lnTo>
                    <a:pt x="1273269" y="326649"/>
                  </a:lnTo>
                  <a:lnTo>
                    <a:pt x="1280147" y="332468"/>
                  </a:lnTo>
                  <a:lnTo>
                    <a:pt x="1286496" y="338551"/>
                  </a:lnTo>
                  <a:lnTo>
                    <a:pt x="1293110" y="344899"/>
                  </a:lnTo>
                  <a:lnTo>
                    <a:pt x="1299195" y="351247"/>
                  </a:lnTo>
                  <a:lnTo>
                    <a:pt x="1305279" y="357859"/>
                  </a:lnTo>
                  <a:lnTo>
                    <a:pt x="1311364" y="364736"/>
                  </a:lnTo>
                  <a:lnTo>
                    <a:pt x="1317184" y="371348"/>
                  </a:lnTo>
                  <a:lnTo>
                    <a:pt x="1322739" y="378490"/>
                  </a:lnTo>
                  <a:lnTo>
                    <a:pt x="1413479" y="288033"/>
                  </a:lnTo>
                  <a:lnTo>
                    <a:pt x="1416125" y="285388"/>
                  </a:lnTo>
                  <a:lnTo>
                    <a:pt x="1417976" y="282479"/>
                  </a:lnTo>
                  <a:lnTo>
                    <a:pt x="1420093" y="279305"/>
                  </a:lnTo>
                  <a:lnTo>
                    <a:pt x="1421416" y="276131"/>
                  </a:lnTo>
                  <a:lnTo>
                    <a:pt x="1422474" y="272957"/>
                  </a:lnTo>
                  <a:lnTo>
                    <a:pt x="1423267" y="269519"/>
                  </a:lnTo>
                  <a:lnTo>
                    <a:pt x="1423797" y="266080"/>
                  </a:lnTo>
                  <a:lnTo>
                    <a:pt x="1423797" y="262642"/>
                  </a:lnTo>
                  <a:lnTo>
                    <a:pt x="1423797" y="259203"/>
                  </a:lnTo>
                  <a:lnTo>
                    <a:pt x="1423267" y="255765"/>
                  </a:lnTo>
                  <a:lnTo>
                    <a:pt x="1422474" y="252327"/>
                  </a:lnTo>
                  <a:lnTo>
                    <a:pt x="1421416" y="249153"/>
                  </a:lnTo>
                  <a:lnTo>
                    <a:pt x="1420093" y="245979"/>
                  </a:lnTo>
                  <a:lnTo>
                    <a:pt x="1417976" y="242805"/>
                  </a:lnTo>
                  <a:lnTo>
                    <a:pt x="1416125" y="240160"/>
                  </a:lnTo>
                  <a:lnTo>
                    <a:pt x="1413479" y="237250"/>
                  </a:lnTo>
                  <a:lnTo>
                    <a:pt x="1410834" y="234606"/>
                  </a:lnTo>
                  <a:lnTo>
                    <a:pt x="1407924" y="232490"/>
                  </a:lnTo>
                  <a:lnTo>
                    <a:pt x="1404749" y="230903"/>
                  </a:lnTo>
                  <a:lnTo>
                    <a:pt x="1401839" y="229316"/>
                  </a:lnTo>
                  <a:lnTo>
                    <a:pt x="1398400" y="228258"/>
                  </a:lnTo>
                  <a:lnTo>
                    <a:pt x="1394961" y="227464"/>
                  </a:lnTo>
                  <a:lnTo>
                    <a:pt x="1391522" y="226935"/>
                  </a:lnTo>
                  <a:lnTo>
                    <a:pt x="1388083" y="226671"/>
                  </a:lnTo>
                  <a:close/>
                  <a:moveTo>
                    <a:pt x="677243" y="226671"/>
                  </a:moveTo>
                  <a:lnTo>
                    <a:pt x="673803" y="226935"/>
                  </a:lnTo>
                  <a:lnTo>
                    <a:pt x="670629" y="227464"/>
                  </a:lnTo>
                  <a:lnTo>
                    <a:pt x="667190" y="228258"/>
                  </a:lnTo>
                  <a:lnTo>
                    <a:pt x="663751" y="229316"/>
                  </a:lnTo>
                  <a:lnTo>
                    <a:pt x="660576" y="230903"/>
                  </a:lnTo>
                  <a:lnTo>
                    <a:pt x="657666" y="232490"/>
                  </a:lnTo>
                  <a:lnTo>
                    <a:pt x="654491" y="234606"/>
                  </a:lnTo>
                  <a:lnTo>
                    <a:pt x="651846" y="237250"/>
                  </a:lnTo>
                  <a:lnTo>
                    <a:pt x="649465" y="240160"/>
                  </a:lnTo>
                  <a:lnTo>
                    <a:pt x="647084" y="242805"/>
                  </a:lnTo>
                  <a:lnTo>
                    <a:pt x="645497" y="245979"/>
                  </a:lnTo>
                  <a:lnTo>
                    <a:pt x="644174" y="249153"/>
                  </a:lnTo>
                  <a:lnTo>
                    <a:pt x="642587" y="252327"/>
                  </a:lnTo>
                  <a:lnTo>
                    <a:pt x="642058" y="255765"/>
                  </a:lnTo>
                  <a:lnTo>
                    <a:pt x="641529" y="259203"/>
                  </a:lnTo>
                  <a:lnTo>
                    <a:pt x="641264" y="262642"/>
                  </a:lnTo>
                  <a:lnTo>
                    <a:pt x="641529" y="266080"/>
                  </a:lnTo>
                  <a:lnTo>
                    <a:pt x="642058" y="269519"/>
                  </a:lnTo>
                  <a:lnTo>
                    <a:pt x="642587" y="272957"/>
                  </a:lnTo>
                  <a:lnTo>
                    <a:pt x="644174" y="276131"/>
                  </a:lnTo>
                  <a:lnTo>
                    <a:pt x="645497" y="279305"/>
                  </a:lnTo>
                  <a:lnTo>
                    <a:pt x="647084" y="282479"/>
                  </a:lnTo>
                  <a:lnTo>
                    <a:pt x="649465" y="285388"/>
                  </a:lnTo>
                  <a:lnTo>
                    <a:pt x="651846" y="288033"/>
                  </a:lnTo>
                  <a:lnTo>
                    <a:pt x="742321" y="378490"/>
                  </a:lnTo>
                  <a:lnTo>
                    <a:pt x="748406" y="371348"/>
                  </a:lnTo>
                  <a:lnTo>
                    <a:pt x="753961" y="364736"/>
                  </a:lnTo>
                  <a:lnTo>
                    <a:pt x="760046" y="357859"/>
                  </a:lnTo>
                  <a:lnTo>
                    <a:pt x="765866" y="351247"/>
                  </a:lnTo>
                  <a:lnTo>
                    <a:pt x="772480" y="344899"/>
                  </a:lnTo>
                  <a:lnTo>
                    <a:pt x="778564" y="338551"/>
                  </a:lnTo>
                  <a:lnTo>
                    <a:pt x="785443" y="332468"/>
                  </a:lnTo>
                  <a:lnTo>
                    <a:pt x="791792" y="326649"/>
                  </a:lnTo>
                  <a:lnTo>
                    <a:pt x="702639" y="237250"/>
                  </a:lnTo>
                  <a:lnTo>
                    <a:pt x="699994" y="234606"/>
                  </a:lnTo>
                  <a:lnTo>
                    <a:pt x="696819" y="232490"/>
                  </a:lnTo>
                  <a:lnTo>
                    <a:pt x="694174" y="230903"/>
                  </a:lnTo>
                  <a:lnTo>
                    <a:pt x="690734" y="229316"/>
                  </a:lnTo>
                  <a:lnTo>
                    <a:pt x="687295" y="228258"/>
                  </a:lnTo>
                  <a:lnTo>
                    <a:pt x="683856" y="227464"/>
                  </a:lnTo>
                  <a:lnTo>
                    <a:pt x="680682" y="226935"/>
                  </a:lnTo>
                  <a:lnTo>
                    <a:pt x="677243" y="226671"/>
                  </a:lnTo>
                  <a:close/>
                  <a:moveTo>
                    <a:pt x="1032795" y="79348"/>
                  </a:moveTo>
                  <a:lnTo>
                    <a:pt x="1029091" y="79877"/>
                  </a:lnTo>
                  <a:lnTo>
                    <a:pt x="1025387" y="80406"/>
                  </a:lnTo>
                  <a:lnTo>
                    <a:pt x="1021948" y="81200"/>
                  </a:lnTo>
                  <a:lnTo>
                    <a:pt x="1018774" y="82257"/>
                  </a:lnTo>
                  <a:lnTo>
                    <a:pt x="1015599" y="83844"/>
                  </a:lnTo>
                  <a:lnTo>
                    <a:pt x="1012425" y="85696"/>
                  </a:lnTo>
                  <a:lnTo>
                    <a:pt x="1010044" y="87547"/>
                  </a:lnTo>
                  <a:lnTo>
                    <a:pt x="1007134" y="90192"/>
                  </a:lnTo>
                  <a:lnTo>
                    <a:pt x="1005017" y="92573"/>
                  </a:lnTo>
                  <a:lnTo>
                    <a:pt x="1002901" y="95482"/>
                  </a:lnTo>
                  <a:lnTo>
                    <a:pt x="1001049" y="98392"/>
                  </a:lnTo>
                  <a:lnTo>
                    <a:pt x="999726" y="101301"/>
                  </a:lnTo>
                  <a:lnTo>
                    <a:pt x="998404" y="104739"/>
                  </a:lnTo>
                  <a:lnTo>
                    <a:pt x="997610" y="108178"/>
                  </a:lnTo>
                  <a:lnTo>
                    <a:pt x="997081" y="111881"/>
                  </a:lnTo>
                  <a:lnTo>
                    <a:pt x="996816" y="115319"/>
                  </a:lnTo>
                  <a:lnTo>
                    <a:pt x="996816" y="236986"/>
                  </a:lnTo>
                  <a:lnTo>
                    <a:pt x="1005546" y="236192"/>
                  </a:lnTo>
                  <a:lnTo>
                    <a:pt x="1014276" y="235664"/>
                  </a:lnTo>
                  <a:lnTo>
                    <a:pt x="1023007" y="235399"/>
                  </a:lnTo>
                  <a:lnTo>
                    <a:pt x="1031737" y="235135"/>
                  </a:lnTo>
                  <a:lnTo>
                    <a:pt x="1032795" y="235135"/>
                  </a:lnTo>
                  <a:lnTo>
                    <a:pt x="1033588" y="235135"/>
                  </a:lnTo>
                  <a:lnTo>
                    <a:pt x="1042583" y="235399"/>
                  </a:lnTo>
                  <a:lnTo>
                    <a:pt x="1051313" y="235664"/>
                  </a:lnTo>
                  <a:lnTo>
                    <a:pt x="1060043" y="236192"/>
                  </a:lnTo>
                  <a:lnTo>
                    <a:pt x="1068773" y="236986"/>
                  </a:lnTo>
                  <a:lnTo>
                    <a:pt x="1068773" y="115319"/>
                  </a:lnTo>
                  <a:lnTo>
                    <a:pt x="1068509" y="111881"/>
                  </a:lnTo>
                  <a:lnTo>
                    <a:pt x="1067715" y="108178"/>
                  </a:lnTo>
                  <a:lnTo>
                    <a:pt x="1066922" y="104739"/>
                  </a:lnTo>
                  <a:lnTo>
                    <a:pt x="1065863" y="101301"/>
                  </a:lnTo>
                  <a:lnTo>
                    <a:pt x="1064276" y="98392"/>
                  </a:lnTo>
                  <a:lnTo>
                    <a:pt x="1062424" y="95482"/>
                  </a:lnTo>
                  <a:lnTo>
                    <a:pt x="1060308" y="92573"/>
                  </a:lnTo>
                  <a:lnTo>
                    <a:pt x="1057927" y="90192"/>
                  </a:lnTo>
                  <a:lnTo>
                    <a:pt x="1055546" y="87547"/>
                  </a:lnTo>
                  <a:lnTo>
                    <a:pt x="1052636" y="85696"/>
                  </a:lnTo>
                  <a:lnTo>
                    <a:pt x="1049990" y="83844"/>
                  </a:lnTo>
                  <a:lnTo>
                    <a:pt x="1046816" y="82257"/>
                  </a:lnTo>
                  <a:lnTo>
                    <a:pt x="1043377" y="81200"/>
                  </a:lnTo>
                  <a:lnTo>
                    <a:pt x="1039938" y="80406"/>
                  </a:lnTo>
                  <a:lnTo>
                    <a:pt x="1036498" y="79877"/>
                  </a:lnTo>
                  <a:lnTo>
                    <a:pt x="1032795" y="79348"/>
                  </a:lnTo>
                  <a:close/>
                  <a:moveTo>
                    <a:pt x="986234" y="0"/>
                  </a:moveTo>
                  <a:lnTo>
                    <a:pt x="1012954" y="265"/>
                  </a:lnTo>
                  <a:lnTo>
                    <a:pt x="1039938" y="1058"/>
                  </a:lnTo>
                  <a:lnTo>
                    <a:pt x="1066922" y="2381"/>
                  </a:lnTo>
                  <a:lnTo>
                    <a:pt x="1093641" y="4232"/>
                  </a:lnTo>
                  <a:lnTo>
                    <a:pt x="1120096" y="6612"/>
                  </a:lnTo>
                  <a:lnTo>
                    <a:pt x="1146286" y="8993"/>
                  </a:lnTo>
                  <a:lnTo>
                    <a:pt x="1172212" y="12431"/>
                  </a:lnTo>
                  <a:lnTo>
                    <a:pt x="1198137" y="16134"/>
                  </a:lnTo>
                  <a:lnTo>
                    <a:pt x="1223798" y="20366"/>
                  </a:lnTo>
                  <a:lnTo>
                    <a:pt x="1248930" y="25127"/>
                  </a:lnTo>
                  <a:lnTo>
                    <a:pt x="1274327" y="30417"/>
                  </a:lnTo>
                  <a:lnTo>
                    <a:pt x="1298930" y="35971"/>
                  </a:lnTo>
                  <a:lnTo>
                    <a:pt x="1323268" y="42055"/>
                  </a:lnTo>
                  <a:lnTo>
                    <a:pt x="1347871" y="48931"/>
                  </a:lnTo>
                  <a:lnTo>
                    <a:pt x="1371681" y="56073"/>
                  </a:lnTo>
                  <a:lnTo>
                    <a:pt x="1395225" y="64007"/>
                  </a:lnTo>
                  <a:lnTo>
                    <a:pt x="1418506" y="72207"/>
                  </a:lnTo>
                  <a:lnTo>
                    <a:pt x="1441521" y="80935"/>
                  </a:lnTo>
                  <a:lnTo>
                    <a:pt x="1464272" y="90192"/>
                  </a:lnTo>
                  <a:lnTo>
                    <a:pt x="1486494" y="99979"/>
                  </a:lnTo>
                  <a:lnTo>
                    <a:pt x="1508716" y="110029"/>
                  </a:lnTo>
                  <a:lnTo>
                    <a:pt x="1530145" y="120873"/>
                  </a:lnTo>
                  <a:lnTo>
                    <a:pt x="1551309" y="131982"/>
                  </a:lnTo>
                  <a:lnTo>
                    <a:pt x="1572208" y="143884"/>
                  </a:lnTo>
                  <a:lnTo>
                    <a:pt x="1592313" y="156051"/>
                  </a:lnTo>
                  <a:lnTo>
                    <a:pt x="1612684" y="168747"/>
                  </a:lnTo>
                  <a:lnTo>
                    <a:pt x="1631996" y="181971"/>
                  </a:lnTo>
                  <a:lnTo>
                    <a:pt x="1651043" y="195725"/>
                  </a:lnTo>
                  <a:lnTo>
                    <a:pt x="1660567" y="202602"/>
                  </a:lnTo>
                  <a:lnTo>
                    <a:pt x="1669826" y="210008"/>
                  </a:lnTo>
                  <a:lnTo>
                    <a:pt x="1678821" y="217413"/>
                  </a:lnTo>
                  <a:lnTo>
                    <a:pt x="1687815" y="224819"/>
                  </a:lnTo>
                  <a:lnTo>
                    <a:pt x="1696810" y="232225"/>
                  </a:lnTo>
                  <a:lnTo>
                    <a:pt x="1705804" y="240160"/>
                  </a:lnTo>
                  <a:lnTo>
                    <a:pt x="1714535" y="247830"/>
                  </a:lnTo>
                  <a:lnTo>
                    <a:pt x="1723000" y="255765"/>
                  </a:lnTo>
                  <a:lnTo>
                    <a:pt x="1731466" y="263964"/>
                  </a:lnTo>
                  <a:lnTo>
                    <a:pt x="1739931" y="272164"/>
                  </a:lnTo>
                  <a:lnTo>
                    <a:pt x="1747868" y="280098"/>
                  </a:lnTo>
                  <a:lnTo>
                    <a:pt x="1756069" y="288827"/>
                  </a:lnTo>
                  <a:lnTo>
                    <a:pt x="1764005" y="297290"/>
                  </a:lnTo>
                  <a:lnTo>
                    <a:pt x="1771941" y="306019"/>
                  </a:lnTo>
                  <a:lnTo>
                    <a:pt x="1779349" y="314747"/>
                  </a:lnTo>
                  <a:lnTo>
                    <a:pt x="1787021" y="323740"/>
                  </a:lnTo>
                  <a:lnTo>
                    <a:pt x="1794163" y="332997"/>
                  </a:lnTo>
                  <a:lnTo>
                    <a:pt x="1801571" y="341990"/>
                  </a:lnTo>
                  <a:lnTo>
                    <a:pt x="1808714" y="351512"/>
                  </a:lnTo>
                  <a:lnTo>
                    <a:pt x="1815592" y="360769"/>
                  </a:lnTo>
                  <a:lnTo>
                    <a:pt x="1822735" y="370291"/>
                  </a:lnTo>
                  <a:lnTo>
                    <a:pt x="1829348" y="380077"/>
                  </a:lnTo>
                  <a:lnTo>
                    <a:pt x="1835962" y="389863"/>
                  </a:lnTo>
                  <a:lnTo>
                    <a:pt x="1842311" y="399914"/>
                  </a:lnTo>
                  <a:lnTo>
                    <a:pt x="1848396" y="409964"/>
                  </a:lnTo>
                  <a:lnTo>
                    <a:pt x="1854745" y="420280"/>
                  </a:lnTo>
                  <a:lnTo>
                    <a:pt x="1860830" y="430330"/>
                  </a:lnTo>
                  <a:lnTo>
                    <a:pt x="1866385" y="441175"/>
                  </a:lnTo>
                  <a:lnTo>
                    <a:pt x="1872470" y="451490"/>
                  </a:lnTo>
                  <a:lnTo>
                    <a:pt x="1877761" y="462070"/>
                  </a:lnTo>
                  <a:lnTo>
                    <a:pt x="1883316" y="473178"/>
                  </a:lnTo>
                  <a:lnTo>
                    <a:pt x="1888342" y="484023"/>
                  </a:lnTo>
                  <a:lnTo>
                    <a:pt x="1893369" y="495396"/>
                  </a:lnTo>
                  <a:lnTo>
                    <a:pt x="1898395" y="506240"/>
                  </a:lnTo>
                  <a:lnTo>
                    <a:pt x="1903157" y="517613"/>
                  </a:lnTo>
                  <a:lnTo>
                    <a:pt x="1907654" y="529251"/>
                  </a:lnTo>
                  <a:lnTo>
                    <a:pt x="1912152" y="540624"/>
                  </a:lnTo>
                  <a:lnTo>
                    <a:pt x="1916385" y="552526"/>
                  </a:lnTo>
                  <a:lnTo>
                    <a:pt x="1920617" y="564428"/>
                  </a:lnTo>
                  <a:lnTo>
                    <a:pt x="1924586" y="576331"/>
                  </a:lnTo>
                  <a:lnTo>
                    <a:pt x="1928289" y="588497"/>
                  </a:lnTo>
                  <a:lnTo>
                    <a:pt x="1931993" y="600664"/>
                  </a:lnTo>
                  <a:lnTo>
                    <a:pt x="1935432" y="612831"/>
                  </a:lnTo>
                  <a:lnTo>
                    <a:pt x="1938607" y="625526"/>
                  </a:lnTo>
                  <a:lnTo>
                    <a:pt x="1941781" y="637958"/>
                  </a:lnTo>
                  <a:lnTo>
                    <a:pt x="1944691" y="650918"/>
                  </a:lnTo>
                  <a:lnTo>
                    <a:pt x="1947337" y="663613"/>
                  </a:lnTo>
                  <a:lnTo>
                    <a:pt x="1950247" y="676574"/>
                  </a:lnTo>
                  <a:lnTo>
                    <a:pt x="1952363" y="689798"/>
                  </a:lnTo>
                  <a:lnTo>
                    <a:pt x="1954744" y="703023"/>
                  </a:lnTo>
                  <a:lnTo>
                    <a:pt x="1956596" y="716248"/>
                  </a:lnTo>
                  <a:lnTo>
                    <a:pt x="1958448" y="729737"/>
                  </a:lnTo>
                  <a:lnTo>
                    <a:pt x="1960299" y="743490"/>
                  </a:lnTo>
                  <a:lnTo>
                    <a:pt x="1961622" y="757244"/>
                  </a:lnTo>
                  <a:lnTo>
                    <a:pt x="1962945" y="770998"/>
                  </a:lnTo>
                  <a:lnTo>
                    <a:pt x="1964268" y="785016"/>
                  </a:lnTo>
                  <a:lnTo>
                    <a:pt x="1965061" y="799034"/>
                  </a:lnTo>
                  <a:lnTo>
                    <a:pt x="1965855" y="813317"/>
                  </a:lnTo>
                  <a:lnTo>
                    <a:pt x="1966384" y="827599"/>
                  </a:lnTo>
                  <a:lnTo>
                    <a:pt x="1966649" y="842411"/>
                  </a:lnTo>
                  <a:lnTo>
                    <a:pt x="1966913" y="856958"/>
                  </a:lnTo>
                  <a:lnTo>
                    <a:pt x="1966913" y="871769"/>
                  </a:lnTo>
                  <a:lnTo>
                    <a:pt x="1966649" y="886581"/>
                  </a:lnTo>
                  <a:lnTo>
                    <a:pt x="1966120" y="901393"/>
                  </a:lnTo>
                  <a:lnTo>
                    <a:pt x="1965590" y="916733"/>
                  </a:lnTo>
                  <a:lnTo>
                    <a:pt x="1964797" y="931809"/>
                  </a:lnTo>
                  <a:lnTo>
                    <a:pt x="1964003" y="947150"/>
                  </a:lnTo>
                  <a:lnTo>
                    <a:pt x="1962416" y="962755"/>
                  </a:lnTo>
                  <a:lnTo>
                    <a:pt x="1961093" y="978360"/>
                  </a:lnTo>
                  <a:lnTo>
                    <a:pt x="1959506" y="994230"/>
                  </a:lnTo>
                  <a:lnTo>
                    <a:pt x="1957654" y="1010099"/>
                  </a:lnTo>
                  <a:lnTo>
                    <a:pt x="1955802" y="1026233"/>
                  </a:lnTo>
                  <a:lnTo>
                    <a:pt x="1953950" y="1038929"/>
                  </a:lnTo>
                  <a:lnTo>
                    <a:pt x="1952363" y="1051360"/>
                  </a:lnTo>
                  <a:lnTo>
                    <a:pt x="1950247" y="1064056"/>
                  </a:lnTo>
                  <a:lnTo>
                    <a:pt x="1947866" y="1076752"/>
                  </a:lnTo>
                  <a:lnTo>
                    <a:pt x="1944956" y="1089447"/>
                  </a:lnTo>
                  <a:lnTo>
                    <a:pt x="1942046" y="1101879"/>
                  </a:lnTo>
                  <a:lnTo>
                    <a:pt x="1938607" y="1114574"/>
                  </a:lnTo>
                  <a:lnTo>
                    <a:pt x="1935167" y="1127005"/>
                  </a:lnTo>
                  <a:lnTo>
                    <a:pt x="1931199" y="1139701"/>
                  </a:lnTo>
                  <a:lnTo>
                    <a:pt x="1927231" y="1152132"/>
                  </a:lnTo>
                  <a:lnTo>
                    <a:pt x="1922998" y="1164828"/>
                  </a:lnTo>
                  <a:lnTo>
                    <a:pt x="1918501" y="1177524"/>
                  </a:lnTo>
                  <a:lnTo>
                    <a:pt x="1913210" y="1189955"/>
                  </a:lnTo>
                  <a:lnTo>
                    <a:pt x="1908448" y="1202386"/>
                  </a:lnTo>
                  <a:lnTo>
                    <a:pt x="1903157" y="1214817"/>
                  </a:lnTo>
                  <a:lnTo>
                    <a:pt x="1897866" y="1227513"/>
                  </a:lnTo>
                  <a:lnTo>
                    <a:pt x="1892311" y="1239944"/>
                  </a:lnTo>
                  <a:lnTo>
                    <a:pt x="1886491" y="1252111"/>
                  </a:lnTo>
                  <a:lnTo>
                    <a:pt x="1880142" y="1264806"/>
                  </a:lnTo>
                  <a:lnTo>
                    <a:pt x="1874321" y="1276973"/>
                  </a:lnTo>
                  <a:lnTo>
                    <a:pt x="1861359" y="1301571"/>
                  </a:lnTo>
                  <a:lnTo>
                    <a:pt x="1847867" y="1325904"/>
                  </a:lnTo>
                  <a:lnTo>
                    <a:pt x="1834110" y="1350238"/>
                  </a:lnTo>
                  <a:lnTo>
                    <a:pt x="1819825" y="1374306"/>
                  </a:lnTo>
                  <a:lnTo>
                    <a:pt x="1805274" y="1397846"/>
                  </a:lnTo>
                  <a:lnTo>
                    <a:pt x="1790195" y="1421386"/>
                  </a:lnTo>
                  <a:lnTo>
                    <a:pt x="1774851" y="1444662"/>
                  </a:lnTo>
                  <a:lnTo>
                    <a:pt x="1759772" y="1467673"/>
                  </a:lnTo>
                  <a:lnTo>
                    <a:pt x="1744164" y="1490154"/>
                  </a:lnTo>
                  <a:lnTo>
                    <a:pt x="1728820" y="1512636"/>
                  </a:lnTo>
                  <a:lnTo>
                    <a:pt x="1697868" y="1556278"/>
                  </a:lnTo>
                  <a:lnTo>
                    <a:pt x="1667974" y="1598332"/>
                  </a:lnTo>
                  <a:lnTo>
                    <a:pt x="1639403" y="1638535"/>
                  </a:lnTo>
                  <a:lnTo>
                    <a:pt x="1625647" y="1658108"/>
                  </a:lnTo>
                  <a:lnTo>
                    <a:pt x="1612419" y="1676887"/>
                  </a:lnTo>
                  <a:lnTo>
                    <a:pt x="1599985" y="1695401"/>
                  </a:lnTo>
                  <a:lnTo>
                    <a:pt x="1587816" y="1713387"/>
                  </a:lnTo>
                  <a:lnTo>
                    <a:pt x="1576705" y="1730843"/>
                  </a:lnTo>
                  <a:lnTo>
                    <a:pt x="1566388" y="1748035"/>
                  </a:lnTo>
                  <a:lnTo>
                    <a:pt x="1607393" y="2062253"/>
                  </a:lnTo>
                  <a:lnTo>
                    <a:pt x="1556070" y="2077329"/>
                  </a:lnTo>
                  <a:lnTo>
                    <a:pt x="1479087" y="2100605"/>
                  </a:lnTo>
                  <a:lnTo>
                    <a:pt x="1371681" y="2133931"/>
                  </a:lnTo>
                  <a:lnTo>
                    <a:pt x="1245491" y="2173076"/>
                  </a:lnTo>
                  <a:lnTo>
                    <a:pt x="1113217" y="2214601"/>
                  </a:lnTo>
                  <a:lnTo>
                    <a:pt x="986499" y="2254804"/>
                  </a:lnTo>
                  <a:lnTo>
                    <a:pt x="877241" y="2289188"/>
                  </a:lnTo>
                  <a:lnTo>
                    <a:pt x="797347" y="2314844"/>
                  </a:lnTo>
                  <a:lnTo>
                    <a:pt x="772480" y="2323043"/>
                  </a:lnTo>
                  <a:lnTo>
                    <a:pt x="759252" y="2327275"/>
                  </a:lnTo>
                  <a:lnTo>
                    <a:pt x="710046" y="2094521"/>
                  </a:lnTo>
                  <a:lnTo>
                    <a:pt x="701846" y="2097431"/>
                  </a:lnTo>
                  <a:lnTo>
                    <a:pt x="680153" y="2105630"/>
                  </a:lnTo>
                  <a:lnTo>
                    <a:pt x="664544" y="2110920"/>
                  </a:lnTo>
                  <a:lnTo>
                    <a:pt x="646820" y="2117003"/>
                  </a:lnTo>
                  <a:lnTo>
                    <a:pt x="626978" y="2123351"/>
                  </a:lnTo>
                  <a:lnTo>
                    <a:pt x="605550" y="2129699"/>
                  </a:lnTo>
                  <a:lnTo>
                    <a:pt x="582799" y="2136576"/>
                  </a:lnTo>
                  <a:lnTo>
                    <a:pt x="559254" y="2142923"/>
                  </a:lnTo>
                  <a:lnTo>
                    <a:pt x="535180" y="2149007"/>
                  </a:lnTo>
                  <a:lnTo>
                    <a:pt x="523011" y="2151652"/>
                  </a:lnTo>
                  <a:lnTo>
                    <a:pt x="511107" y="2154297"/>
                  </a:lnTo>
                  <a:lnTo>
                    <a:pt x="498937" y="2156413"/>
                  </a:lnTo>
                  <a:lnTo>
                    <a:pt x="486768" y="2158793"/>
                  </a:lnTo>
                  <a:lnTo>
                    <a:pt x="475128" y="2160644"/>
                  </a:lnTo>
                  <a:lnTo>
                    <a:pt x="463488" y="2162496"/>
                  </a:lnTo>
                  <a:lnTo>
                    <a:pt x="452112" y="2163554"/>
                  </a:lnTo>
                  <a:lnTo>
                    <a:pt x="441001" y="2164612"/>
                  </a:lnTo>
                  <a:lnTo>
                    <a:pt x="430419" y="2165141"/>
                  </a:lnTo>
                  <a:lnTo>
                    <a:pt x="420102" y="2165141"/>
                  </a:lnTo>
                  <a:lnTo>
                    <a:pt x="410049" y="2164876"/>
                  </a:lnTo>
                  <a:lnTo>
                    <a:pt x="400261" y="2164083"/>
                  </a:lnTo>
                  <a:lnTo>
                    <a:pt x="391002" y="2162760"/>
                  </a:lnTo>
                  <a:lnTo>
                    <a:pt x="382272" y="2160644"/>
                  </a:lnTo>
                  <a:lnTo>
                    <a:pt x="373806" y="2158264"/>
                  </a:lnTo>
                  <a:lnTo>
                    <a:pt x="365870" y="2155355"/>
                  </a:lnTo>
                  <a:lnTo>
                    <a:pt x="357933" y="2151916"/>
                  </a:lnTo>
                  <a:lnTo>
                    <a:pt x="350790" y="2148213"/>
                  </a:lnTo>
                  <a:lnTo>
                    <a:pt x="343648" y="2144246"/>
                  </a:lnTo>
                  <a:lnTo>
                    <a:pt x="337034" y="2139749"/>
                  </a:lnTo>
                  <a:lnTo>
                    <a:pt x="330685" y="2135253"/>
                  </a:lnTo>
                  <a:lnTo>
                    <a:pt x="324600" y="2129963"/>
                  </a:lnTo>
                  <a:lnTo>
                    <a:pt x="319045" y="2124938"/>
                  </a:lnTo>
                  <a:lnTo>
                    <a:pt x="313489" y="2119384"/>
                  </a:lnTo>
                  <a:lnTo>
                    <a:pt x="308463" y="2114094"/>
                  </a:lnTo>
                  <a:lnTo>
                    <a:pt x="303966" y="2108539"/>
                  </a:lnTo>
                  <a:lnTo>
                    <a:pt x="299468" y="2102456"/>
                  </a:lnTo>
                  <a:lnTo>
                    <a:pt x="295500" y="2096902"/>
                  </a:lnTo>
                  <a:lnTo>
                    <a:pt x="291796" y="2091083"/>
                  </a:lnTo>
                  <a:lnTo>
                    <a:pt x="288357" y="2085264"/>
                  </a:lnTo>
                  <a:lnTo>
                    <a:pt x="285183" y="2079445"/>
                  </a:lnTo>
                  <a:lnTo>
                    <a:pt x="282537" y="2073891"/>
                  </a:lnTo>
                  <a:lnTo>
                    <a:pt x="279892" y="2068336"/>
                  </a:lnTo>
                  <a:lnTo>
                    <a:pt x="277511" y="2062782"/>
                  </a:lnTo>
                  <a:lnTo>
                    <a:pt x="275394" y="2057757"/>
                  </a:lnTo>
                  <a:lnTo>
                    <a:pt x="273807" y="2052467"/>
                  </a:lnTo>
                  <a:lnTo>
                    <a:pt x="272220" y="2047706"/>
                  </a:lnTo>
                  <a:lnTo>
                    <a:pt x="271162" y="2042945"/>
                  </a:lnTo>
                  <a:lnTo>
                    <a:pt x="270103" y="2038713"/>
                  </a:lnTo>
                  <a:lnTo>
                    <a:pt x="269574" y="2035275"/>
                  </a:lnTo>
                  <a:lnTo>
                    <a:pt x="269310" y="2031572"/>
                  </a:lnTo>
                  <a:lnTo>
                    <a:pt x="269045" y="2028398"/>
                  </a:lnTo>
                  <a:lnTo>
                    <a:pt x="269045" y="2025489"/>
                  </a:lnTo>
                  <a:lnTo>
                    <a:pt x="269310" y="2022050"/>
                  </a:lnTo>
                  <a:lnTo>
                    <a:pt x="270632" y="2013851"/>
                  </a:lnTo>
                  <a:lnTo>
                    <a:pt x="272484" y="2004329"/>
                  </a:lnTo>
                  <a:lnTo>
                    <a:pt x="274865" y="1993749"/>
                  </a:lnTo>
                  <a:lnTo>
                    <a:pt x="280156" y="1969680"/>
                  </a:lnTo>
                  <a:lnTo>
                    <a:pt x="282802" y="1957249"/>
                  </a:lnTo>
                  <a:lnTo>
                    <a:pt x="284918" y="1944289"/>
                  </a:lnTo>
                  <a:lnTo>
                    <a:pt x="285712" y="1937677"/>
                  </a:lnTo>
                  <a:lnTo>
                    <a:pt x="286770" y="1931329"/>
                  </a:lnTo>
                  <a:lnTo>
                    <a:pt x="287034" y="1924981"/>
                  </a:lnTo>
                  <a:lnTo>
                    <a:pt x="287299" y="1918633"/>
                  </a:lnTo>
                  <a:lnTo>
                    <a:pt x="287564" y="1912285"/>
                  </a:lnTo>
                  <a:lnTo>
                    <a:pt x="287299" y="1906202"/>
                  </a:lnTo>
                  <a:lnTo>
                    <a:pt x="286770" y="1900383"/>
                  </a:lnTo>
                  <a:lnTo>
                    <a:pt x="285712" y="1894564"/>
                  </a:lnTo>
                  <a:lnTo>
                    <a:pt x="284654" y="1889010"/>
                  </a:lnTo>
                  <a:lnTo>
                    <a:pt x="283066" y="1883985"/>
                  </a:lnTo>
                  <a:lnTo>
                    <a:pt x="280950" y="1878695"/>
                  </a:lnTo>
                  <a:lnTo>
                    <a:pt x="278569" y="1873934"/>
                  </a:lnTo>
                  <a:lnTo>
                    <a:pt x="275659" y="1869438"/>
                  </a:lnTo>
                  <a:lnTo>
                    <a:pt x="272220" y="1865735"/>
                  </a:lnTo>
                  <a:lnTo>
                    <a:pt x="268781" y="1862032"/>
                  </a:lnTo>
                  <a:lnTo>
                    <a:pt x="264283" y="1858593"/>
                  </a:lnTo>
                  <a:lnTo>
                    <a:pt x="235712" y="1840343"/>
                  </a:lnTo>
                  <a:lnTo>
                    <a:pt x="215077" y="1826854"/>
                  </a:lnTo>
                  <a:lnTo>
                    <a:pt x="198146" y="1816274"/>
                  </a:lnTo>
                  <a:lnTo>
                    <a:pt x="194443" y="1807017"/>
                  </a:lnTo>
                  <a:lnTo>
                    <a:pt x="191004" y="1797231"/>
                  </a:lnTo>
                  <a:lnTo>
                    <a:pt x="187300" y="1785064"/>
                  </a:lnTo>
                  <a:lnTo>
                    <a:pt x="185448" y="1778981"/>
                  </a:lnTo>
                  <a:lnTo>
                    <a:pt x="184125" y="1772369"/>
                  </a:lnTo>
                  <a:lnTo>
                    <a:pt x="182803" y="1766285"/>
                  </a:lnTo>
                  <a:lnTo>
                    <a:pt x="182009" y="1759937"/>
                  </a:lnTo>
                  <a:lnTo>
                    <a:pt x="181744" y="1754383"/>
                  </a:lnTo>
                  <a:lnTo>
                    <a:pt x="181744" y="1749093"/>
                  </a:lnTo>
                  <a:lnTo>
                    <a:pt x="182009" y="1746977"/>
                  </a:lnTo>
                  <a:lnTo>
                    <a:pt x="182538" y="1744597"/>
                  </a:lnTo>
                  <a:lnTo>
                    <a:pt x="183067" y="1742745"/>
                  </a:lnTo>
                  <a:lnTo>
                    <a:pt x="183861" y="1740629"/>
                  </a:lnTo>
                  <a:lnTo>
                    <a:pt x="186242" y="1737191"/>
                  </a:lnTo>
                  <a:lnTo>
                    <a:pt x="188623" y="1734017"/>
                  </a:lnTo>
                  <a:lnTo>
                    <a:pt x="191797" y="1730579"/>
                  </a:lnTo>
                  <a:lnTo>
                    <a:pt x="194707" y="1727140"/>
                  </a:lnTo>
                  <a:lnTo>
                    <a:pt x="201586" y="1720792"/>
                  </a:lnTo>
                  <a:lnTo>
                    <a:pt x="208199" y="1714445"/>
                  </a:lnTo>
                  <a:lnTo>
                    <a:pt x="214548" y="1709155"/>
                  </a:lnTo>
                  <a:lnTo>
                    <a:pt x="219310" y="1704394"/>
                  </a:lnTo>
                  <a:lnTo>
                    <a:pt x="220897" y="1702542"/>
                  </a:lnTo>
                  <a:lnTo>
                    <a:pt x="221691" y="1700691"/>
                  </a:lnTo>
                  <a:lnTo>
                    <a:pt x="222220" y="1699369"/>
                  </a:lnTo>
                  <a:lnTo>
                    <a:pt x="221956" y="1698840"/>
                  </a:lnTo>
                  <a:lnTo>
                    <a:pt x="221691" y="1698311"/>
                  </a:lnTo>
                  <a:lnTo>
                    <a:pt x="220104" y="1697253"/>
                  </a:lnTo>
                  <a:lnTo>
                    <a:pt x="216929" y="1695666"/>
                  </a:lnTo>
                  <a:lnTo>
                    <a:pt x="207141" y="1691169"/>
                  </a:lnTo>
                  <a:lnTo>
                    <a:pt x="193914" y="1686144"/>
                  </a:lnTo>
                  <a:lnTo>
                    <a:pt x="178834" y="1680061"/>
                  </a:lnTo>
                  <a:lnTo>
                    <a:pt x="163491" y="1674242"/>
                  </a:lnTo>
                  <a:lnTo>
                    <a:pt x="148940" y="1668158"/>
                  </a:lnTo>
                  <a:lnTo>
                    <a:pt x="137300" y="1663133"/>
                  </a:lnTo>
                  <a:lnTo>
                    <a:pt x="132803" y="1661282"/>
                  </a:lnTo>
                  <a:lnTo>
                    <a:pt x="129628" y="1659166"/>
                  </a:lnTo>
                  <a:lnTo>
                    <a:pt x="128570" y="1658372"/>
                  </a:lnTo>
                  <a:lnTo>
                    <a:pt x="127248" y="1657314"/>
                  </a:lnTo>
                  <a:lnTo>
                    <a:pt x="124602" y="1654140"/>
                  </a:lnTo>
                  <a:lnTo>
                    <a:pt x="122221" y="1649908"/>
                  </a:lnTo>
                  <a:lnTo>
                    <a:pt x="119576" y="1645147"/>
                  </a:lnTo>
                  <a:lnTo>
                    <a:pt x="116930" y="1639593"/>
                  </a:lnTo>
                  <a:lnTo>
                    <a:pt x="115078" y="1633774"/>
                  </a:lnTo>
                  <a:lnTo>
                    <a:pt x="112697" y="1627162"/>
                  </a:lnTo>
                  <a:lnTo>
                    <a:pt x="111375" y="1620814"/>
                  </a:lnTo>
                  <a:lnTo>
                    <a:pt x="110052" y="1613937"/>
                  </a:lnTo>
                  <a:lnTo>
                    <a:pt x="109258" y="1607589"/>
                  </a:lnTo>
                  <a:lnTo>
                    <a:pt x="108994" y="1601506"/>
                  </a:lnTo>
                  <a:lnTo>
                    <a:pt x="109258" y="1595158"/>
                  </a:lnTo>
                  <a:lnTo>
                    <a:pt x="109523" y="1592513"/>
                  </a:lnTo>
                  <a:lnTo>
                    <a:pt x="110052" y="1589868"/>
                  </a:lnTo>
                  <a:lnTo>
                    <a:pt x="110846" y="1587488"/>
                  </a:lnTo>
                  <a:lnTo>
                    <a:pt x="111639" y="1585107"/>
                  </a:lnTo>
                  <a:lnTo>
                    <a:pt x="112697" y="1582992"/>
                  </a:lnTo>
                  <a:lnTo>
                    <a:pt x="114285" y="1581140"/>
                  </a:lnTo>
                  <a:lnTo>
                    <a:pt x="115607" y="1579553"/>
                  </a:lnTo>
                  <a:lnTo>
                    <a:pt x="117195" y="1578231"/>
                  </a:lnTo>
                  <a:lnTo>
                    <a:pt x="120898" y="1575321"/>
                  </a:lnTo>
                  <a:lnTo>
                    <a:pt x="124338" y="1572412"/>
                  </a:lnTo>
                  <a:lnTo>
                    <a:pt x="127512" y="1569502"/>
                  </a:lnTo>
                  <a:lnTo>
                    <a:pt x="130158" y="1566328"/>
                  </a:lnTo>
                  <a:lnTo>
                    <a:pt x="132803" y="1563155"/>
                  </a:lnTo>
                  <a:lnTo>
                    <a:pt x="134655" y="1560245"/>
                  </a:lnTo>
                  <a:lnTo>
                    <a:pt x="136771" y="1556807"/>
                  </a:lnTo>
                  <a:lnTo>
                    <a:pt x="138094" y="1553368"/>
                  </a:lnTo>
                  <a:lnTo>
                    <a:pt x="139417" y="1549930"/>
                  </a:lnTo>
                  <a:lnTo>
                    <a:pt x="140475" y="1546756"/>
                  </a:lnTo>
                  <a:lnTo>
                    <a:pt x="141004" y="1543318"/>
                  </a:lnTo>
                  <a:lnTo>
                    <a:pt x="141004" y="1539879"/>
                  </a:lnTo>
                  <a:lnTo>
                    <a:pt x="141004" y="1536705"/>
                  </a:lnTo>
                  <a:lnTo>
                    <a:pt x="140475" y="1533531"/>
                  </a:lnTo>
                  <a:lnTo>
                    <a:pt x="139417" y="1530093"/>
                  </a:lnTo>
                  <a:lnTo>
                    <a:pt x="138359" y="1526919"/>
                  </a:lnTo>
                  <a:lnTo>
                    <a:pt x="136771" y="1524010"/>
                  </a:lnTo>
                  <a:lnTo>
                    <a:pt x="134655" y="1521100"/>
                  </a:lnTo>
                  <a:lnTo>
                    <a:pt x="132539" y="1518455"/>
                  </a:lnTo>
                  <a:lnTo>
                    <a:pt x="129628" y="1515546"/>
                  </a:lnTo>
                  <a:lnTo>
                    <a:pt x="126718" y="1512901"/>
                  </a:lnTo>
                  <a:lnTo>
                    <a:pt x="123279" y="1510520"/>
                  </a:lnTo>
                  <a:lnTo>
                    <a:pt x="119576" y="1508404"/>
                  </a:lnTo>
                  <a:lnTo>
                    <a:pt x="115343" y="1506289"/>
                  </a:lnTo>
                  <a:lnTo>
                    <a:pt x="110581" y="1504702"/>
                  </a:lnTo>
                  <a:lnTo>
                    <a:pt x="105555" y="1502850"/>
                  </a:lnTo>
                  <a:lnTo>
                    <a:pt x="100264" y="1501792"/>
                  </a:lnTo>
                  <a:lnTo>
                    <a:pt x="94179" y="1500734"/>
                  </a:lnTo>
                  <a:lnTo>
                    <a:pt x="88094" y="1499676"/>
                  </a:lnTo>
                  <a:lnTo>
                    <a:pt x="81481" y="1499147"/>
                  </a:lnTo>
                  <a:lnTo>
                    <a:pt x="74338" y="1498883"/>
                  </a:lnTo>
                  <a:lnTo>
                    <a:pt x="66666" y="1498883"/>
                  </a:lnTo>
                  <a:lnTo>
                    <a:pt x="60846" y="1498883"/>
                  </a:lnTo>
                  <a:lnTo>
                    <a:pt x="55026" y="1498354"/>
                  </a:lnTo>
                  <a:lnTo>
                    <a:pt x="49735" y="1497560"/>
                  </a:lnTo>
                  <a:lnTo>
                    <a:pt x="44709" y="1496238"/>
                  </a:lnTo>
                  <a:lnTo>
                    <a:pt x="39947" y="1494386"/>
                  </a:lnTo>
                  <a:lnTo>
                    <a:pt x="35449" y="1492270"/>
                  </a:lnTo>
                  <a:lnTo>
                    <a:pt x="31217" y="1489625"/>
                  </a:lnTo>
                  <a:lnTo>
                    <a:pt x="27248" y="1486981"/>
                  </a:lnTo>
                  <a:lnTo>
                    <a:pt x="23545" y="1483807"/>
                  </a:lnTo>
                  <a:lnTo>
                    <a:pt x="20106" y="1480368"/>
                  </a:lnTo>
                  <a:lnTo>
                    <a:pt x="17196" y="1476665"/>
                  </a:lnTo>
                  <a:lnTo>
                    <a:pt x="14286" y="1472962"/>
                  </a:lnTo>
                  <a:lnTo>
                    <a:pt x="11640" y="1468995"/>
                  </a:lnTo>
                  <a:lnTo>
                    <a:pt x="9524" y="1464499"/>
                  </a:lnTo>
                  <a:lnTo>
                    <a:pt x="7407" y="1460002"/>
                  </a:lnTo>
                  <a:lnTo>
                    <a:pt x="5820" y="1455506"/>
                  </a:lnTo>
                  <a:lnTo>
                    <a:pt x="4233" y="1450745"/>
                  </a:lnTo>
                  <a:lnTo>
                    <a:pt x="2910" y="1445720"/>
                  </a:lnTo>
                  <a:lnTo>
                    <a:pt x="1852" y="1440959"/>
                  </a:lnTo>
                  <a:lnTo>
                    <a:pt x="1058" y="1435669"/>
                  </a:lnTo>
                  <a:lnTo>
                    <a:pt x="529" y="1430643"/>
                  </a:lnTo>
                  <a:lnTo>
                    <a:pt x="265" y="1425354"/>
                  </a:lnTo>
                  <a:lnTo>
                    <a:pt x="0" y="1420328"/>
                  </a:lnTo>
                  <a:lnTo>
                    <a:pt x="0" y="1415303"/>
                  </a:lnTo>
                  <a:lnTo>
                    <a:pt x="265" y="1410278"/>
                  </a:lnTo>
                  <a:lnTo>
                    <a:pt x="794" y="1405252"/>
                  </a:lnTo>
                  <a:lnTo>
                    <a:pt x="1323" y="1400227"/>
                  </a:lnTo>
                  <a:lnTo>
                    <a:pt x="2116" y="1395466"/>
                  </a:lnTo>
                  <a:lnTo>
                    <a:pt x="2910" y="1390705"/>
                  </a:lnTo>
                  <a:lnTo>
                    <a:pt x="4233" y="1386209"/>
                  </a:lnTo>
                  <a:lnTo>
                    <a:pt x="5556" y="1381977"/>
                  </a:lnTo>
                  <a:lnTo>
                    <a:pt x="6878" y="1377745"/>
                  </a:lnTo>
                  <a:lnTo>
                    <a:pt x="11640" y="1365843"/>
                  </a:lnTo>
                  <a:lnTo>
                    <a:pt x="19048" y="1349444"/>
                  </a:lnTo>
                  <a:lnTo>
                    <a:pt x="39947" y="1303687"/>
                  </a:lnTo>
                  <a:lnTo>
                    <a:pt x="65608" y="1245763"/>
                  </a:lnTo>
                  <a:lnTo>
                    <a:pt x="79629" y="1214288"/>
                  </a:lnTo>
                  <a:lnTo>
                    <a:pt x="93650" y="1182020"/>
                  </a:lnTo>
                  <a:lnTo>
                    <a:pt x="107406" y="1149487"/>
                  </a:lnTo>
                  <a:lnTo>
                    <a:pt x="120634" y="1117484"/>
                  </a:lnTo>
                  <a:lnTo>
                    <a:pt x="133068" y="1086802"/>
                  </a:lnTo>
                  <a:lnTo>
                    <a:pt x="138623" y="1072255"/>
                  </a:lnTo>
                  <a:lnTo>
                    <a:pt x="143914" y="1057973"/>
                  </a:lnTo>
                  <a:lnTo>
                    <a:pt x="148411" y="1044748"/>
                  </a:lnTo>
                  <a:lnTo>
                    <a:pt x="152909" y="1031788"/>
                  </a:lnTo>
                  <a:lnTo>
                    <a:pt x="156612" y="1019886"/>
                  </a:lnTo>
                  <a:lnTo>
                    <a:pt x="159787" y="1009041"/>
                  </a:lnTo>
                  <a:lnTo>
                    <a:pt x="162168" y="999255"/>
                  </a:lnTo>
                  <a:lnTo>
                    <a:pt x="164020" y="990527"/>
                  </a:lnTo>
                  <a:lnTo>
                    <a:pt x="164813" y="982857"/>
                  </a:lnTo>
                  <a:lnTo>
                    <a:pt x="165078" y="979683"/>
                  </a:lnTo>
                  <a:lnTo>
                    <a:pt x="165078" y="976509"/>
                  </a:lnTo>
                  <a:lnTo>
                    <a:pt x="164549" y="965929"/>
                  </a:lnTo>
                  <a:lnTo>
                    <a:pt x="163755" y="956143"/>
                  </a:lnTo>
                  <a:lnTo>
                    <a:pt x="162697" y="947944"/>
                  </a:lnTo>
                  <a:lnTo>
                    <a:pt x="161374" y="940273"/>
                  </a:lnTo>
                  <a:lnTo>
                    <a:pt x="160051" y="933396"/>
                  </a:lnTo>
                  <a:lnTo>
                    <a:pt x="158729" y="927578"/>
                  </a:lnTo>
                  <a:lnTo>
                    <a:pt x="157141" y="922288"/>
                  </a:lnTo>
                  <a:lnTo>
                    <a:pt x="155554" y="917527"/>
                  </a:lnTo>
                  <a:lnTo>
                    <a:pt x="152380" y="908799"/>
                  </a:lnTo>
                  <a:lnTo>
                    <a:pt x="149999" y="900864"/>
                  </a:lnTo>
                  <a:lnTo>
                    <a:pt x="148940" y="897425"/>
                  </a:lnTo>
                  <a:lnTo>
                    <a:pt x="148147" y="893458"/>
                  </a:lnTo>
                  <a:lnTo>
                    <a:pt x="147618" y="889226"/>
                  </a:lnTo>
                  <a:lnTo>
                    <a:pt x="147353" y="884730"/>
                  </a:lnTo>
                  <a:lnTo>
                    <a:pt x="147618" y="861190"/>
                  </a:lnTo>
                  <a:lnTo>
                    <a:pt x="148411" y="837385"/>
                  </a:lnTo>
                  <a:lnTo>
                    <a:pt x="149734" y="814374"/>
                  </a:lnTo>
                  <a:lnTo>
                    <a:pt x="151321" y="791364"/>
                  </a:lnTo>
                  <a:lnTo>
                    <a:pt x="153438" y="768617"/>
                  </a:lnTo>
                  <a:lnTo>
                    <a:pt x="156083" y="745871"/>
                  </a:lnTo>
                  <a:lnTo>
                    <a:pt x="159258" y="723653"/>
                  </a:lnTo>
                  <a:lnTo>
                    <a:pt x="162697" y="701700"/>
                  </a:lnTo>
                  <a:lnTo>
                    <a:pt x="166665" y="679747"/>
                  </a:lnTo>
                  <a:lnTo>
                    <a:pt x="171163" y="657795"/>
                  </a:lnTo>
                  <a:lnTo>
                    <a:pt x="176189" y="636371"/>
                  </a:lnTo>
                  <a:lnTo>
                    <a:pt x="181744" y="615476"/>
                  </a:lnTo>
                  <a:lnTo>
                    <a:pt x="187300" y="594316"/>
                  </a:lnTo>
                  <a:lnTo>
                    <a:pt x="193649" y="573686"/>
                  </a:lnTo>
                  <a:lnTo>
                    <a:pt x="200263" y="553320"/>
                  </a:lnTo>
                  <a:lnTo>
                    <a:pt x="207406" y="533218"/>
                  </a:lnTo>
                  <a:lnTo>
                    <a:pt x="215077" y="513117"/>
                  </a:lnTo>
                  <a:lnTo>
                    <a:pt x="223014" y="493809"/>
                  </a:lnTo>
                  <a:lnTo>
                    <a:pt x="231215" y="474501"/>
                  </a:lnTo>
                  <a:lnTo>
                    <a:pt x="239945" y="455457"/>
                  </a:lnTo>
                  <a:lnTo>
                    <a:pt x="249204" y="436943"/>
                  </a:lnTo>
                  <a:lnTo>
                    <a:pt x="259257" y="418428"/>
                  </a:lnTo>
                  <a:lnTo>
                    <a:pt x="269045" y="400443"/>
                  </a:lnTo>
                  <a:lnTo>
                    <a:pt x="279627" y="382722"/>
                  </a:lnTo>
                  <a:lnTo>
                    <a:pt x="290209" y="365265"/>
                  </a:lnTo>
                  <a:lnTo>
                    <a:pt x="301585" y="348073"/>
                  </a:lnTo>
                  <a:lnTo>
                    <a:pt x="313225" y="331410"/>
                  </a:lnTo>
                  <a:lnTo>
                    <a:pt x="325394" y="315011"/>
                  </a:lnTo>
                  <a:lnTo>
                    <a:pt x="337828" y="299142"/>
                  </a:lnTo>
                  <a:lnTo>
                    <a:pt x="350261" y="283272"/>
                  </a:lnTo>
                  <a:lnTo>
                    <a:pt x="363489" y="267932"/>
                  </a:lnTo>
                  <a:lnTo>
                    <a:pt x="376981" y="252856"/>
                  </a:lnTo>
                  <a:lnTo>
                    <a:pt x="391002" y="238044"/>
                  </a:lnTo>
                  <a:lnTo>
                    <a:pt x="405552" y="224026"/>
                  </a:lnTo>
                  <a:lnTo>
                    <a:pt x="420102" y="210008"/>
                  </a:lnTo>
                  <a:lnTo>
                    <a:pt x="434917" y="196519"/>
                  </a:lnTo>
                  <a:lnTo>
                    <a:pt x="450261" y="183558"/>
                  </a:lnTo>
                  <a:lnTo>
                    <a:pt x="466133" y="171127"/>
                  </a:lnTo>
                  <a:lnTo>
                    <a:pt x="482006" y="158696"/>
                  </a:lnTo>
                  <a:lnTo>
                    <a:pt x="498673" y="146794"/>
                  </a:lnTo>
                  <a:lnTo>
                    <a:pt x="515339" y="135421"/>
                  </a:lnTo>
                  <a:lnTo>
                    <a:pt x="532270" y="124312"/>
                  </a:lnTo>
                  <a:lnTo>
                    <a:pt x="549731" y="113732"/>
                  </a:lnTo>
                  <a:lnTo>
                    <a:pt x="567455" y="103681"/>
                  </a:lnTo>
                  <a:lnTo>
                    <a:pt x="585709" y="93895"/>
                  </a:lnTo>
                  <a:lnTo>
                    <a:pt x="603963" y="84638"/>
                  </a:lnTo>
                  <a:lnTo>
                    <a:pt x="622746" y="75645"/>
                  </a:lnTo>
                  <a:lnTo>
                    <a:pt x="641793" y="67446"/>
                  </a:lnTo>
                  <a:lnTo>
                    <a:pt x="661105" y="59247"/>
                  </a:lnTo>
                  <a:lnTo>
                    <a:pt x="680946" y="51841"/>
                  </a:lnTo>
                  <a:lnTo>
                    <a:pt x="700787" y="44964"/>
                  </a:lnTo>
                  <a:lnTo>
                    <a:pt x="721157" y="38616"/>
                  </a:lnTo>
                  <a:lnTo>
                    <a:pt x="741528" y="32533"/>
                  </a:lnTo>
                  <a:lnTo>
                    <a:pt x="762427" y="26978"/>
                  </a:lnTo>
                  <a:lnTo>
                    <a:pt x="783326" y="21953"/>
                  </a:lnTo>
                  <a:lnTo>
                    <a:pt x="805019" y="17457"/>
                  </a:lnTo>
                  <a:lnTo>
                    <a:pt x="826712" y="13489"/>
                  </a:lnTo>
                  <a:lnTo>
                    <a:pt x="848405" y="9786"/>
                  </a:lnTo>
                  <a:lnTo>
                    <a:pt x="870627" y="7141"/>
                  </a:lnTo>
                  <a:lnTo>
                    <a:pt x="893378" y="4497"/>
                  </a:lnTo>
                  <a:lnTo>
                    <a:pt x="916129" y="2645"/>
                  </a:lnTo>
                  <a:lnTo>
                    <a:pt x="939145" y="1058"/>
                  </a:lnTo>
                  <a:lnTo>
                    <a:pt x="962425" y="265"/>
                  </a:lnTo>
                  <a:lnTo>
                    <a:pt x="98623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KSO_Shape"/>
            <p:cNvSpPr>
              <a:spLocks/>
            </p:cNvSpPr>
            <p:nvPr/>
          </p:nvSpPr>
          <p:spPr bwMode="auto">
            <a:xfrm>
              <a:off x="5157000" y="2484000"/>
              <a:ext cx="1080000" cy="936000"/>
            </a:xfrm>
            <a:custGeom>
              <a:avLst/>
              <a:gdLst>
                <a:gd name="T0" fmla="*/ 1282926 w 2516188"/>
                <a:gd name="T1" fmla="*/ 1313726 h 2027237"/>
                <a:gd name="T2" fmla="*/ 1162503 w 2516188"/>
                <a:gd name="T3" fmla="*/ 1450670 h 2027237"/>
                <a:gd name="T4" fmla="*/ 1137784 w 2516188"/>
                <a:gd name="T5" fmla="*/ 1643161 h 2027237"/>
                <a:gd name="T6" fmla="*/ 1220334 w 2516188"/>
                <a:gd name="T7" fmla="*/ 1810486 h 2027237"/>
                <a:gd name="T8" fmla="*/ 1378630 w 2516188"/>
                <a:gd name="T9" fmla="*/ 1898003 h 2027237"/>
                <a:gd name="T10" fmla="*/ 1560512 w 2516188"/>
                <a:gd name="T11" fmla="*/ 1871929 h 2027237"/>
                <a:gd name="T12" fmla="*/ 1689780 w 2516188"/>
                <a:gd name="T13" fmla="*/ 1744735 h 2027237"/>
                <a:gd name="T14" fmla="*/ 1727880 w 2516188"/>
                <a:gd name="T15" fmla="*/ 1555191 h 2027237"/>
                <a:gd name="T16" fmla="*/ 1656670 w 2516188"/>
                <a:gd name="T17" fmla="*/ 1381064 h 2027237"/>
                <a:gd name="T18" fmla="*/ 1505857 w 2516188"/>
                <a:gd name="T19" fmla="*/ 1281985 h 2027237"/>
                <a:gd name="T20" fmla="*/ 1809439 w 2516188"/>
                <a:gd name="T21" fmla="*/ 1277240 h 2027237"/>
                <a:gd name="T22" fmla="*/ 1326696 w 2516188"/>
                <a:gd name="T23" fmla="*/ 1208978 h 2027237"/>
                <a:gd name="T24" fmla="*/ 1406068 w 2516188"/>
                <a:gd name="T25" fmla="*/ 957861 h 2027237"/>
                <a:gd name="T26" fmla="*/ 1514904 w 2516188"/>
                <a:gd name="T27" fmla="*/ 999371 h 2027237"/>
                <a:gd name="T28" fmla="*/ 907730 w 2516188"/>
                <a:gd name="T29" fmla="*/ 714391 h 2027237"/>
                <a:gd name="T30" fmla="*/ 1103087 w 2516188"/>
                <a:gd name="T31" fmla="*/ 791852 h 2027237"/>
                <a:gd name="T32" fmla="*/ 438604 w 2516188"/>
                <a:gd name="T33" fmla="*/ 1110785 h 2027237"/>
                <a:gd name="T34" fmla="*/ 558265 w 2516188"/>
                <a:gd name="T35" fmla="*/ 730292 h 2027237"/>
                <a:gd name="T36" fmla="*/ 1857961 w 2516188"/>
                <a:gd name="T37" fmla="*/ 415732 h 2027237"/>
                <a:gd name="T38" fmla="*/ 1664325 w 2516188"/>
                <a:gd name="T39" fmla="*/ 540944 h 2027237"/>
                <a:gd name="T40" fmla="*/ 1573176 w 2516188"/>
                <a:gd name="T41" fmla="*/ 760971 h 2027237"/>
                <a:gd name="T42" fmla="*/ 1621698 w 2516188"/>
                <a:gd name="T43" fmla="*/ 1000279 h 2027237"/>
                <a:gd name="T44" fmla="*/ 1787899 w 2516188"/>
                <a:gd name="T45" fmla="*/ 1161102 h 2027237"/>
                <a:gd name="T46" fmla="*/ 2020988 w 2516188"/>
                <a:gd name="T47" fmla="*/ 1193993 h 2027237"/>
                <a:gd name="T48" fmla="*/ 2223466 w 2516188"/>
                <a:gd name="T49" fmla="*/ 1083526 h 2027237"/>
                <a:gd name="T50" fmla="*/ 2329354 w 2516188"/>
                <a:gd name="T51" fmla="*/ 872118 h 2027237"/>
                <a:gd name="T52" fmla="*/ 2297837 w 2516188"/>
                <a:gd name="T53" fmla="*/ 628954 h 2027237"/>
                <a:gd name="T54" fmla="*/ 2143427 w 2516188"/>
                <a:gd name="T55" fmla="*/ 455882 h 2027237"/>
                <a:gd name="T56" fmla="*/ 787501 w 2516188"/>
                <a:gd name="T57" fmla="*/ 323394 h 2027237"/>
                <a:gd name="T58" fmla="*/ 928464 w 2516188"/>
                <a:gd name="T59" fmla="*/ 462387 h 2027237"/>
                <a:gd name="T60" fmla="*/ 946638 w 2516188"/>
                <a:gd name="T61" fmla="*/ 532808 h 2027237"/>
                <a:gd name="T62" fmla="*/ 901042 w 2516188"/>
                <a:gd name="T63" fmla="*/ 620622 h 2027237"/>
                <a:gd name="T64" fmla="*/ 722233 w 2516188"/>
                <a:gd name="T65" fmla="*/ 687176 h 2027237"/>
                <a:gd name="T66" fmla="*/ 608843 w 2516188"/>
                <a:gd name="T67" fmla="*/ 555169 h 2027237"/>
                <a:gd name="T68" fmla="*/ 597706 w 2516188"/>
                <a:gd name="T69" fmla="*/ 489683 h 2027237"/>
                <a:gd name="T70" fmla="*/ 667389 w 2516188"/>
                <a:gd name="T71" fmla="*/ 364820 h 2027237"/>
                <a:gd name="T72" fmla="*/ 632363 w 2516188"/>
                <a:gd name="T73" fmla="*/ 228686 h 2027237"/>
                <a:gd name="T74" fmla="*/ 369672 w 2516188"/>
                <a:gd name="T75" fmla="*/ 401391 h 2027237"/>
                <a:gd name="T76" fmla="*/ 250905 w 2516188"/>
                <a:gd name="T77" fmla="*/ 697391 h 2027237"/>
                <a:gd name="T78" fmla="*/ 325701 w 2516188"/>
                <a:gd name="T79" fmla="*/ 1012656 h 2027237"/>
                <a:gd name="T80" fmla="*/ 559834 w 2516188"/>
                <a:gd name="T81" fmla="*/ 1220718 h 2027237"/>
                <a:gd name="T82" fmla="*/ 883269 w 2516188"/>
                <a:gd name="T83" fmla="*/ 1256981 h 2027237"/>
                <a:gd name="T84" fmla="*/ 1159106 w 2516188"/>
                <a:gd name="T85" fmla="*/ 1103542 h 2027237"/>
                <a:gd name="T86" fmla="*/ 1298724 w 2516188"/>
                <a:gd name="T87" fmla="*/ 818647 h 2027237"/>
                <a:gd name="T88" fmla="*/ 1247048 w 2516188"/>
                <a:gd name="T89" fmla="*/ 497036 h 2027237"/>
                <a:gd name="T90" fmla="*/ 1028554 w 2516188"/>
                <a:gd name="T91" fmla="*/ 272656 h 2027237"/>
                <a:gd name="T92" fmla="*/ 993649 w 2516188"/>
                <a:gd name="T93" fmla="*/ 113097 h 2027237"/>
                <a:gd name="T94" fmla="*/ 1388933 w 2516188"/>
                <a:gd name="T95" fmla="*/ 491143 h 2027237"/>
                <a:gd name="T96" fmla="*/ 1791753 w 2516188"/>
                <a:gd name="T97" fmla="*/ 332712 h 2027237"/>
                <a:gd name="T98" fmla="*/ 2237298 w 2516188"/>
                <a:gd name="T99" fmla="*/ 311843 h 2027237"/>
                <a:gd name="T100" fmla="*/ 2429346 w 2516188"/>
                <a:gd name="T101" fmla="*/ 759610 h 2027237"/>
                <a:gd name="T102" fmla="*/ 2299878 w 2516188"/>
                <a:gd name="T103" fmla="*/ 1144544 h 2027237"/>
                <a:gd name="T104" fmla="*/ 1906937 w 2516188"/>
                <a:gd name="T105" fmla="*/ 1297655 h 2027237"/>
                <a:gd name="T106" fmla="*/ 1868941 w 2516188"/>
                <a:gd name="T107" fmla="*/ 1636133 h 2027237"/>
                <a:gd name="T108" fmla="*/ 1607457 w 2516188"/>
                <a:gd name="T109" fmla="*/ 1934959 h 2027237"/>
                <a:gd name="T110" fmla="*/ 1279525 w 2516188"/>
                <a:gd name="T111" fmla="*/ 1947883 h 2027237"/>
                <a:gd name="T112" fmla="*/ 1076098 w 2516188"/>
                <a:gd name="T113" fmla="*/ 1706418 h 2027237"/>
                <a:gd name="T114" fmla="*/ 1082596 w 2516188"/>
                <a:gd name="T115" fmla="*/ 1324488 h 2027237"/>
                <a:gd name="T116" fmla="*/ 578420 w 2516188"/>
                <a:gd name="T117" fmla="*/ 1369398 h 2027237"/>
                <a:gd name="T118" fmla="*/ 171350 w 2516188"/>
                <a:gd name="T119" fmla="*/ 1000871 h 2027237"/>
                <a:gd name="T120" fmla="*/ 174750 w 2516188"/>
                <a:gd name="T121" fmla="*/ 468025 h 2027237"/>
                <a:gd name="T122" fmla="*/ 575926 w 2516188"/>
                <a:gd name="T123" fmla="*/ 24931 h 2027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6188" h="2027237">
                  <a:moveTo>
                    <a:pt x="1106296" y="1311603"/>
                  </a:moveTo>
                  <a:lnTo>
                    <a:pt x="1089354" y="1320965"/>
                  </a:lnTo>
                  <a:lnTo>
                    <a:pt x="1132793" y="1349777"/>
                  </a:lnTo>
                  <a:lnTo>
                    <a:pt x="1106296" y="1311603"/>
                  </a:lnTo>
                  <a:close/>
                  <a:moveTo>
                    <a:pt x="1423534" y="1272009"/>
                  </a:moveTo>
                  <a:lnTo>
                    <a:pt x="1416050" y="1272235"/>
                  </a:lnTo>
                  <a:lnTo>
                    <a:pt x="1408339" y="1272916"/>
                  </a:lnTo>
                  <a:lnTo>
                    <a:pt x="1400855" y="1273596"/>
                  </a:lnTo>
                  <a:lnTo>
                    <a:pt x="1393144" y="1274503"/>
                  </a:lnTo>
                  <a:lnTo>
                    <a:pt x="1385887" y="1275636"/>
                  </a:lnTo>
                  <a:lnTo>
                    <a:pt x="1378630" y="1276770"/>
                  </a:lnTo>
                  <a:lnTo>
                    <a:pt x="1371373" y="1278357"/>
                  </a:lnTo>
                  <a:lnTo>
                    <a:pt x="1363889" y="1280171"/>
                  </a:lnTo>
                  <a:lnTo>
                    <a:pt x="1356632" y="1281985"/>
                  </a:lnTo>
                  <a:lnTo>
                    <a:pt x="1349602" y="1284025"/>
                  </a:lnTo>
                  <a:lnTo>
                    <a:pt x="1342571" y="1286292"/>
                  </a:lnTo>
                  <a:lnTo>
                    <a:pt x="1335768" y="1288560"/>
                  </a:lnTo>
                  <a:lnTo>
                    <a:pt x="1328964" y="1291054"/>
                  </a:lnTo>
                  <a:lnTo>
                    <a:pt x="1322160" y="1293774"/>
                  </a:lnTo>
                  <a:lnTo>
                    <a:pt x="1315357" y="1296722"/>
                  </a:lnTo>
                  <a:lnTo>
                    <a:pt x="1308780" y="1299896"/>
                  </a:lnTo>
                  <a:lnTo>
                    <a:pt x="1302203" y="1303070"/>
                  </a:lnTo>
                  <a:lnTo>
                    <a:pt x="1295626" y="1306471"/>
                  </a:lnTo>
                  <a:lnTo>
                    <a:pt x="1289276" y="1310099"/>
                  </a:lnTo>
                  <a:lnTo>
                    <a:pt x="1282926" y="1313726"/>
                  </a:lnTo>
                  <a:lnTo>
                    <a:pt x="1276576" y="1317808"/>
                  </a:lnTo>
                  <a:lnTo>
                    <a:pt x="1270680" y="1321662"/>
                  </a:lnTo>
                  <a:lnTo>
                    <a:pt x="1264557" y="1325743"/>
                  </a:lnTo>
                  <a:lnTo>
                    <a:pt x="1258660" y="1330051"/>
                  </a:lnTo>
                  <a:lnTo>
                    <a:pt x="1252991" y="1334585"/>
                  </a:lnTo>
                  <a:lnTo>
                    <a:pt x="1247094" y="1339120"/>
                  </a:lnTo>
                  <a:lnTo>
                    <a:pt x="1241651" y="1343881"/>
                  </a:lnTo>
                  <a:lnTo>
                    <a:pt x="1236209" y="1349096"/>
                  </a:lnTo>
                  <a:lnTo>
                    <a:pt x="1230766" y="1353857"/>
                  </a:lnTo>
                  <a:lnTo>
                    <a:pt x="1225776" y="1359072"/>
                  </a:lnTo>
                  <a:lnTo>
                    <a:pt x="1220334" y="1364513"/>
                  </a:lnTo>
                  <a:lnTo>
                    <a:pt x="1215571" y="1369728"/>
                  </a:lnTo>
                  <a:lnTo>
                    <a:pt x="1210582" y="1375170"/>
                  </a:lnTo>
                  <a:lnTo>
                    <a:pt x="1206046" y="1381064"/>
                  </a:lnTo>
                  <a:lnTo>
                    <a:pt x="1201284" y="1386959"/>
                  </a:lnTo>
                  <a:lnTo>
                    <a:pt x="1196748" y="1392627"/>
                  </a:lnTo>
                  <a:lnTo>
                    <a:pt x="1192439" y="1398749"/>
                  </a:lnTo>
                  <a:lnTo>
                    <a:pt x="1188130" y="1404871"/>
                  </a:lnTo>
                  <a:lnTo>
                    <a:pt x="1184048" y="1410992"/>
                  </a:lnTo>
                  <a:lnTo>
                    <a:pt x="1180192" y="1417341"/>
                  </a:lnTo>
                  <a:lnTo>
                    <a:pt x="1176564" y="1423916"/>
                  </a:lnTo>
                  <a:lnTo>
                    <a:pt x="1172709" y="1430491"/>
                  </a:lnTo>
                  <a:lnTo>
                    <a:pt x="1169080" y="1437066"/>
                  </a:lnTo>
                  <a:lnTo>
                    <a:pt x="1165905" y="1443868"/>
                  </a:lnTo>
                  <a:lnTo>
                    <a:pt x="1162503" y="1450670"/>
                  </a:lnTo>
                  <a:lnTo>
                    <a:pt x="1159555" y="1457472"/>
                  </a:lnTo>
                  <a:lnTo>
                    <a:pt x="1156607" y="1464500"/>
                  </a:lnTo>
                  <a:lnTo>
                    <a:pt x="1153659" y="1471982"/>
                  </a:lnTo>
                  <a:lnTo>
                    <a:pt x="1151164" y="1479011"/>
                  </a:lnTo>
                  <a:lnTo>
                    <a:pt x="1148896" y="1486266"/>
                  </a:lnTo>
                  <a:lnTo>
                    <a:pt x="1146628" y="1493521"/>
                  </a:lnTo>
                  <a:lnTo>
                    <a:pt x="1144360" y="1501230"/>
                  </a:lnTo>
                  <a:lnTo>
                    <a:pt x="1142773" y="1508712"/>
                  </a:lnTo>
                  <a:lnTo>
                    <a:pt x="1140959" y="1516421"/>
                  </a:lnTo>
                  <a:lnTo>
                    <a:pt x="1139371" y="1523903"/>
                  </a:lnTo>
                  <a:lnTo>
                    <a:pt x="1137784" y="1531611"/>
                  </a:lnTo>
                  <a:lnTo>
                    <a:pt x="1136650" y="1539547"/>
                  </a:lnTo>
                  <a:lnTo>
                    <a:pt x="1135516" y="1547255"/>
                  </a:lnTo>
                  <a:lnTo>
                    <a:pt x="1134835" y="1555191"/>
                  </a:lnTo>
                  <a:lnTo>
                    <a:pt x="1134155" y="1563353"/>
                  </a:lnTo>
                  <a:lnTo>
                    <a:pt x="1133475" y="1571289"/>
                  </a:lnTo>
                  <a:lnTo>
                    <a:pt x="1133248" y="1579451"/>
                  </a:lnTo>
                  <a:lnTo>
                    <a:pt x="1133248" y="1587386"/>
                  </a:lnTo>
                  <a:lnTo>
                    <a:pt x="1133248" y="1595548"/>
                  </a:lnTo>
                  <a:lnTo>
                    <a:pt x="1133475" y="1603711"/>
                  </a:lnTo>
                  <a:lnTo>
                    <a:pt x="1134155" y="1611646"/>
                  </a:lnTo>
                  <a:lnTo>
                    <a:pt x="1134835" y="1619808"/>
                  </a:lnTo>
                  <a:lnTo>
                    <a:pt x="1135516" y="1627517"/>
                  </a:lnTo>
                  <a:lnTo>
                    <a:pt x="1136650" y="1635679"/>
                  </a:lnTo>
                  <a:lnTo>
                    <a:pt x="1137784" y="1643161"/>
                  </a:lnTo>
                  <a:lnTo>
                    <a:pt x="1139371" y="1651097"/>
                  </a:lnTo>
                  <a:lnTo>
                    <a:pt x="1140959" y="1658579"/>
                  </a:lnTo>
                  <a:lnTo>
                    <a:pt x="1142773" y="1666514"/>
                  </a:lnTo>
                  <a:lnTo>
                    <a:pt x="1144360" y="1673769"/>
                  </a:lnTo>
                  <a:lnTo>
                    <a:pt x="1146628" y="1681251"/>
                  </a:lnTo>
                  <a:lnTo>
                    <a:pt x="1148896" y="1688733"/>
                  </a:lnTo>
                  <a:lnTo>
                    <a:pt x="1151164" y="1695989"/>
                  </a:lnTo>
                  <a:lnTo>
                    <a:pt x="1153659" y="1703244"/>
                  </a:lnTo>
                  <a:lnTo>
                    <a:pt x="1156607" y="1710272"/>
                  </a:lnTo>
                  <a:lnTo>
                    <a:pt x="1159555" y="1717301"/>
                  </a:lnTo>
                  <a:lnTo>
                    <a:pt x="1162503" y="1724329"/>
                  </a:lnTo>
                  <a:lnTo>
                    <a:pt x="1165905" y="1731131"/>
                  </a:lnTo>
                  <a:lnTo>
                    <a:pt x="1169080" y="1737933"/>
                  </a:lnTo>
                  <a:lnTo>
                    <a:pt x="1172709" y="1744735"/>
                  </a:lnTo>
                  <a:lnTo>
                    <a:pt x="1176564" y="1751310"/>
                  </a:lnTo>
                  <a:lnTo>
                    <a:pt x="1180192" y="1757432"/>
                  </a:lnTo>
                  <a:lnTo>
                    <a:pt x="1184048" y="1763780"/>
                  </a:lnTo>
                  <a:lnTo>
                    <a:pt x="1188130" y="1770128"/>
                  </a:lnTo>
                  <a:lnTo>
                    <a:pt x="1192439" y="1776250"/>
                  </a:lnTo>
                  <a:lnTo>
                    <a:pt x="1196748" y="1782372"/>
                  </a:lnTo>
                  <a:lnTo>
                    <a:pt x="1201284" y="1788267"/>
                  </a:lnTo>
                  <a:lnTo>
                    <a:pt x="1206046" y="1793935"/>
                  </a:lnTo>
                  <a:lnTo>
                    <a:pt x="1210582" y="1799603"/>
                  </a:lnTo>
                  <a:lnTo>
                    <a:pt x="1215571" y="1805271"/>
                  </a:lnTo>
                  <a:lnTo>
                    <a:pt x="1220334" y="1810486"/>
                  </a:lnTo>
                  <a:lnTo>
                    <a:pt x="1225776" y="1815927"/>
                  </a:lnTo>
                  <a:lnTo>
                    <a:pt x="1230766" y="1821142"/>
                  </a:lnTo>
                  <a:lnTo>
                    <a:pt x="1236209" y="1826130"/>
                  </a:lnTo>
                  <a:lnTo>
                    <a:pt x="1241651" y="1830891"/>
                  </a:lnTo>
                  <a:lnTo>
                    <a:pt x="1247094" y="1835653"/>
                  </a:lnTo>
                  <a:lnTo>
                    <a:pt x="1252991" y="1840187"/>
                  </a:lnTo>
                  <a:lnTo>
                    <a:pt x="1258660" y="1844948"/>
                  </a:lnTo>
                  <a:lnTo>
                    <a:pt x="1264557" y="1849030"/>
                  </a:lnTo>
                  <a:lnTo>
                    <a:pt x="1270680" y="1853337"/>
                  </a:lnTo>
                  <a:lnTo>
                    <a:pt x="1276576" y="1857418"/>
                  </a:lnTo>
                  <a:lnTo>
                    <a:pt x="1282926" y="1861273"/>
                  </a:lnTo>
                  <a:lnTo>
                    <a:pt x="1289276" y="1865127"/>
                  </a:lnTo>
                  <a:lnTo>
                    <a:pt x="1295626" y="1868528"/>
                  </a:lnTo>
                  <a:lnTo>
                    <a:pt x="1302203" y="1871929"/>
                  </a:lnTo>
                  <a:lnTo>
                    <a:pt x="1308780" y="1875103"/>
                  </a:lnTo>
                  <a:lnTo>
                    <a:pt x="1315357" y="1878051"/>
                  </a:lnTo>
                  <a:lnTo>
                    <a:pt x="1322160" y="1881225"/>
                  </a:lnTo>
                  <a:lnTo>
                    <a:pt x="1328964" y="1883946"/>
                  </a:lnTo>
                  <a:lnTo>
                    <a:pt x="1335768" y="1886440"/>
                  </a:lnTo>
                  <a:lnTo>
                    <a:pt x="1342571" y="1888707"/>
                  </a:lnTo>
                  <a:lnTo>
                    <a:pt x="1349602" y="1890974"/>
                  </a:lnTo>
                  <a:lnTo>
                    <a:pt x="1356632" y="1893015"/>
                  </a:lnTo>
                  <a:lnTo>
                    <a:pt x="1363889" y="1894828"/>
                  </a:lnTo>
                  <a:lnTo>
                    <a:pt x="1371373" y="1896642"/>
                  </a:lnTo>
                  <a:lnTo>
                    <a:pt x="1378630" y="1898003"/>
                  </a:lnTo>
                  <a:lnTo>
                    <a:pt x="1385887" y="1899363"/>
                  </a:lnTo>
                  <a:lnTo>
                    <a:pt x="1393144" y="1900270"/>
                  </a:lnTo>
                  <a:lnTo>
                    <a:pt x="1400855" y="1901404"/>
                  </a:lnTo>
                  <a:lnTo>
                    <a:pt x="1408339" y="1902084"/>
                  </a:lnTo>
                  <a:lnTo>
                    <a:pt x="1416050" y="1902537"/>
                  </a:lnTo>
                  <a:lnTo>
                    <a:pt x="1423534" y="1902764"/>
                  </a:lnTo>
                  <a:lnTo>
                    <a:pt x="1431244" y="1903217"/>
                  </a:lnTo>
                  <a:lnTo>
                    <a:pt x="1438955" y="1902764"/>
                  </a:lnTo>
                  <a:lnTo>
                    <a:pt x="1446439" y="1902537"/>
                  </a:lnTo>
                  <a:lnTo>
                    <a:pt x="1454377" y="1902084"/>
                  </a:lnTo>
                  <a:lnTo>
                    <a:pt x="1461634" y="1901404"/>
                  </a:lnTo>
                  <a:lnTo>
                    <a:pt x="1469118" y="1900270"/>
                  </a:lnTo>
                  <a:lnTo>
                    <a:pt x="1476828" y="1899363"/>
                  </a:lnTo>
                  <a:lnTo>
                    <a:pt x="1484086" y="1898003"/>
                  </a:lnTo>
                  <a:lnTo>
                    <a:pt x="1491343" y="1896642"/>
                  </a:lnTo>
                  <a:lnTo>
                    <a:pt x="1498373" y="1894828"/>
                  </a:lnTo>
                  <a:lnTo>
                    <a:pt x="1505857" y="1893015"/>
                  </a:lnTo>
                  <a:lnTo>
                    <a:pt x="1512887" y="1890974"/>
                  </a:lnTo>
                  <a:lnTo>
                    <a:pt x="1519918" y="1888707"/>
                  </a:lnTo>
                  <a:lnTo>
                    <a:pt x="1526721" y="1886440"/>
                  </a:lnTo>
                  <a:lnTo>
                    <a:pt x="1533752" y="1883946"/>
                  </a:lnTo>
                  <a:lnTo>
                    <a:pt x="1540555" y="1881225"/>
                  </a:lnTo>
                  <a:lnTo>
                    <a:pt x="1547132" y="1878051"/>
                  </a:lnTo>
                  <a:lnTo>
                    <a:pt x="1553936" y="1875103"/>
                  </a:lnTo>
                  <a:lnTo>
                    <a:pt x="1560512" y="1871929"/>
                  </a:lnTo>
                  <a:lnTo>
                    <a:pt x="1566862" y="1868528"/>
                  </a:lnTo>
                  <a:lnTo>
                    <a:pt x="1573439" y="1865127"/>
                  </a:lnTo>
                  <a:lnTo>
                    <a:pt x="1579562" y="1861273"/>
                  </a:lnTo>
                  <a:lnTo>
                    <a:pt x="1585686" y="1857418"/>
                  </a:lnTo>
                  <a:lnTo>
                    <a:pt x="1591809" y="1853337"/>
                  </a:lnTo>
                  <a:lnTo>
                    <a:pt x="1597932" y="1849030"/>
                  </a:lnTo>
                  <a:lnTo>
                    <a:pt x="1603602" y="1844948"/>
                  </a:lnTo>
                  <a:lnTo>
                    <a:pt x="1609498" y="1840187"/>
                  </a:lnTo>
                  <a:lnTo>
                    <a:pt x="1615394" y="1835653"/>
                  </a:lnTo>
                  <a:lnTo>
                    <a:pt x="1620837" y="1830891"/>
                  </a:lnTo>
                  <a:lnTo>
                    <a:pt x="1626053" y="1826130"/>
                  </a:lnTo>
                  <a:lnTo>
                    <a:pt x="1631723" y="1821142"/>
                  </a:lnTo>
                  <a:lnTo>
                    <a:pt x="1636712" y="1815927"/>
                  </a:lnTo>
                  <a:lnTo>
                    <a:pt x="1641928" y="1810486"/>
                  </a:lnTo>
                  <a:lnTo>
                    <a:pt x="1646918" y="1805271"/>
                  </a:lnTo>
                  <a:lnTo>
                    <a:pt x="1651907" y="1799603"/>
                  </a:lnTo>
                  <a:lnTo>
                    <a:pt x="1656670" y="1793935"/>
                  </a:lnTo>
                  <a:lnTo>
                    <a:pt x="1661205" y="1788267"/>
                  </a:lnTo>
                  <a:lnTo>
                    <a:pt x="1665741" y="1782372"/>
                  </a:lnTo>
                  <a:lnTo>
                    <a:pt x="1670050" y="1776250"/>
                  </a:lnTo>
                  <a:lnTo>
                    <a:pt x="1674359" y="1770128"/>
                  </a:lnTo>
                  <a:lnTo>
                    <a:pt x="1678441" y="1763780"/>
                  </a:lnTo>
                  <a:lnTo>
                    <a:pt x="1682296" y="1757432"/>
                  </a:lnTo>
                  <a:lnTo>
                    <a:pt x="1686152" y="1751310"/>
                  </a:lnTo>
                  <a:lnTo>
                    <a:pt x="1689780" y="1744735"/>
                  </a:lnTo>
                  <a:lnTo>
                    <a:pt x="1693182" y="1737933"/>
                  </a:lnTo>
                  <a:lnTo>
                    <a:pt x="1696584" y="1731131"/>
                  </a:lnTo>
                  <a:lnTo>
                    <a:pt x="1699759" y="1724329"/>
                  </a:lnTo>
                  <a:lnTo>
                    <a:pt x="1702934" y="1717301"/>
                  </a:lnTo>
                  <a:lnTo>
                    <a:pt x="1705882" y="1710272"/>
                  </a:lnTo>
                  <a:lnTo>
                    <a:pt x="1708604" y="1703244"/>
                  </a:lnTo>
                  <a:lnTo>
                    <a:pt x="1711098" y="1695989"/>
                  </a:lnTo>
                  <a:lnTo>
                    <a:pt x="1713593" y="1688733"/>
                  </a:lnTo>
                  <a:lnTo>
                    <a:pt x="1715861" y="1681251"/>
                  </a:lnTo>
                  <a:lnTo>
                    <a:pt x="1717902" y="1673769"/>
                  </a:lnTo>
                  <a:lnTo>
                    <a:pt x="1719716" y="1666514"/>
                  </a:lnTo>
                  <a:lnTo>
                    <a:pt x="1721530" y="1658579"/>
                  </a:lnTo>
                  <a:lnTo>
                    <a:pt x="1723345" y="1651097"/>
                  </a:lnTo>
                  <a:lnTo>
                    <a:pt x="1724478" y="1643161"/>
                  </a:lnTo>
                  <a:lnTo>
                    <a:pt x="1725839" y="1635679"/>
                  </a:lnTo>
                  <a:lnTo>
                    <a:pt x="1726746" y="1627517"/>
                  </a:lnTo>
                  <a:lnTo>
                    <a:pt x="1727880" y="1619808"/>
                  </a:lnTo>
                  <a:lnTo>
                    <a:pt x="1728334" y="1611646"/>
                  </a:lnTo>
                  <a:lnTo>
                    <a:pt x="1728787" y="1603711"/>
                  </a:lnTo>
                  <a:lnTo>
                    <a:pt x="1729014" y="1595548"/>
                  </a:lnTo>
                  <a:lnTo>
                    <a:pt x="1729241" y="1587386"/>
                  </a:lnTo>
                  <a:lnTo>
                    <a:pt x="1729014" y="1579451"/>
                  </a:lnTo>
                  <a:lnTo>
                    <a:pt x="1728787" y="1571289"/>
                  </a:lnTo>
                  <a:lnTo>
                    <a:pt x="1728334" y="1563353"/>
                  </a:lnTo>
                  <a:lnTo>
                    <a:pt x="1727880" y="1555191"/>
                  </a:lnTo>
                  <a:lnTo>
                    <a:pt x="1726746" y="1547255"/>
                  </a:lnTo>
                  <a:lnTo>
                    <a:pt x="1725839" y="1539547"/>
                  </a:lnTo>
                  <a:lnTo>
                    <a:pt x="1724478" y="1531611"/>
                  </a:lnTo>
                  <a:lnTo>
                    <a:pt x="1723345" y="1523903"/>
                  </a:lnTo>
                  <a:lnTo>
                    <a:pt x="1721530" y="1516421"/>
                  </a:lnTo>
                  <a:lnTo>
                    <a:pt x="1719716" y="1508712"/>
                  </a:lnTo>
                  <a:lnTo>
                    <a:pt x="1717902" y="1501230"/>
                  </a:lnTo>
                  <a:lnTo>
                    <a:pt x="1715861" y="1493521"/>
                  </a:lnTo>
                  <a:lnTo>
                    <a:pt x="1713593" y="1486266"/>
                  </a:lnTo>
                  <a:lnTo>
                    <a:pt x="1711098" y="1479011"/>
                  </a:lnTo>
                  <a:lnTo>
                    <a:pt x="1708604" y="1471982"/>
                  </a:lnTo>
                  <a:lnTo>
                    <a:pt x="1705882" y="1464500"/>
                  </a:lnTo>
                  <a:lnTo>
                    <a:pt x="1702934" y="1457472"/>
                  </a:lnTo>
                  <a:lnTo>
                    <a:pt x="1699759" y="1450670"/>
                  </a:lnTo>
                  <a:lnTo>
                    <a:pt x="1696584" y="1443868"/>
                  </a:lnTo>
                  <a:lnTo>
                    <a:pt x="1693182" y="1437066"/>
                  </a:lnTo>
                  <a:lnTo>
                    <a:pt x="1689780" y="1430491"/>
                  </a:lnTo>
                  <a:lnTo>
                    <a:pt x="1686152" y="1423916"/>
                  </a:lnTo>
                  <a:lnTo>
                    <a:pt x="1682296" y="1417341"/>
                  </a:lnTo>
                  <a:lnTo>
                    <a:pt x="1678441" y="1410992"/>
                  </a:lnTo>
                  <a:lnTo>
                    <a:pt x="1674359" y="1404871"/>
                  </a:lnTo>
                  <a:lnTo>
                    <a:pt x="1670050" y="1398749"/>
                  </a:lnTo>
                  <a:lnTo>
                    <a:pt x="1665741" y="1392627"/>
                  </a:lnTo>
                  <a:lnTo>
                    <a:pt x="1661205" y="1386959"/>
                  </a:lnTo>
                  <a:lnTo>
                    <a:pt x="1656670" y="1381064"/>
                  </a:lnTo>
                  <a:lnTo>
                    <a:pt x="1651907" y="1375170"/>
                  </a:lnTo>
                  <a:lnTo>
                    <a:pt x="1646918" y="1369728"/>
                  </a:lnTo>
                  <a:lnTo>
                    <a:pt x="1641928" y="1364513"/>
                  </a:lnTo>
                  <a:lnTo>
                    <a:pt x="1636712" y="1359072"/>
                  </a:lnTo>
                  <a:lnTo>
                    <a:pt x="1631723" y="1353857"/>
                  </a:lnTo>
                  <a:lnTo>
                    <a:pt x="1626053" y="1349096"/>
                  </a:lnTo>
                  <a:lnTo>
                    <a:pt x="1620837" y="1343881"/>
                  </a:lnTo>
                  <a:lnTo>
                    <a:pt x="1615394" y="1339120"/>
                  </a:lnTo>
                  <a:lnTo>
                    <a:pt x="1609498" y="1334585"/>
                  </a:lnTo>
                  <a:lnTo>
                    <a:pt x="1603602" y="1330051"/>
                  </a:lnTo>
                  <a:lnTo>
                    <a:pt x="1597932" y="1325743"/>
                  </a:lnTo>
                  <a:lnTo>
                    <a:pt x="1591809" y="1321662"/>
                  </a:lnTo>
                  <a:lnTo>
                    <a:pt x="1585686" y="1317808"/>
                  </a:lnTo>
                  <a:lnTo>
                    <a:pt x="1579562" y="1313726"/>
                  </a:lnTo>
                  <a:lnTo>
                    <a:pt x="1573439" y="1310099"/>
                  </a:lnTo>
                  <a:lnTo>
                    <a:pt x="1566862" y="1306471"/>
                  </a:lnTo>
                  <a:lnTo>
                    <a:pt x="1560512" y="1303070"/>
                  </a:lnTo>
                  <a:lnTo>
                    <a:pt x="1553936" y="1299896"/>
                  </a:lnTo>
                  <a:lnTo>
                    <a:pt x="1547132" y="1296722"/>
                  </a:lnTo>
                  <a:lnTo>
                    <a:pt x="1540555" y="1293774"/>
                  </a:lnTo>
                  <a:lnTo>
                    <a:pt x="1533752" y="1291054"/>
                  </a:lnTo>
                  <a:lnTo>
                    <a:pt x="1526721" y="1288560"/>
                  </a:lnTo>
                  <a:lnTo>
                    <a:pt x="1519918" y="1286292"/>
                  </a:lnTo>
                  <a:lnTo>
                    <a:pt x="1512887" y="1284025"/>
                  </a:lnTo>
                  <a:lnTo>
                    <a:pt x="1505857" y="1281985"/>
                  </a:lnTo>
                  <a:lnTo>
                    <a:pt x="1498373" y="1280171"/>
                  </a:lnTo>
                  <a:lnTo>
                    <a:pt x="1491343" y="1278357"/>
                  </a:lnTo>
                  <a:lnTo>
                    <a:pt x="1484086" y="1276770"/>
                  </a:lnTo>
                  <a:lnTo>
                    <a:pt x="1476828" y="1275636"/>
                  </a:lnTo>
                  <a:lnTo>
                    <a:pt x="1469118" y="1274503"/>
                  </a:lnTo>
                  <a:lnTo>
                    <a:pt x="1461634" y="1273596"/>
                  </a:lnTo>
                  <a:lnTo>
                    <a:pt x="1454377" y="1272916"/>
                  </a:lnTo>
                  <a:lnTo>
                    <a:pt x="1446439" y="1272235"/>
                  </a:lnTo>
                  <a:lnTo>
                    <a:pt x="1438955" y="1272009"/>
                  </a:lnTo>
                  <a:lnTo>
                    <a:pt x="1431244" y="1272009"/>
                  </a:lnTo>
                  <a:lnTo>
                    <a:pt x="1423534" y="1272009"/>
                  </a:lnTo>
                  <a:close/>
                  <a:moveTo>
                    <a:pt x="1710807" y="1230967"/>
                  </a:moveTo>
                  <a:lnTo>
                    <a:pt x="1681695" y="1273459"/>
                  </a:lnTo>
                  <a:lnTo>
                    <a:pt x="1672544" y="1286973"/>
                  </a:lnTo>
                  <a:lnTo>
                    <a:pt x="1679802" y="1294001"/>
                  </a:lnTo>
                  <a:lnTo>
                    <a:pt x="1687286" y="1301030"/>
                  </a:lnTo>
                  <a:lnTo>
                    <a:pt x="1694543" y="1308285"/>
                  </a:lnTo>
                  <a:lnTo>
                    <a:pt x="1701346" y="1315994"/>
                  </a:lnTo>
                  <a:lnTo>
                    <a:pt x="1708150" y="1323702"/>
                  </a:lnTo>
                  <a:lnTo>
                    <a:pt x="1714727" y="1331638"/>
                  </a:lnTo>
                  <a:lnTo>
                    <a:pt x="1721077" y="1339573"/>
                  </a:lnTo>
                  <a:lnTo>
                    <a:pt x="1726973" y="1347962"/>
                  </a:lnTo>
                  <a:lnTo>
                    <a:pt x="1782082" y="1310552"/>
                  </a:lnTo>
                  <a:lnTo>
                    <a:pt x="1797549" y="1334139"/>
                  </a:lnTo>
                  <a:lnTo>
                    <a:pt x="1809439" y="1277240"/>
                  </a:lnTo>
                  <a:lnTo>
                    <a:pt x="1796742" y="1272704"/>
                  </a:lnTo>
                  <a:lnTo>
                    <a:pt x="1783817" y="1267487"/>
                  </a:lnTo>
                  <a:lnTo>
                    <a:pt x="1771120" y="1262496"/>
                  </a:lnTo>
                  <a:lnTo>
                    <a:pt x="1758876" y="1257052"/>
                  </a:lnTo>
                  <a:lnTo>
                    <a:pt x="1746405" y="1250928"/>
                  </a:lnTo>
                  <a:lnTo>
                    <a:pt x="1734388" y="1244577"/>
                  </a:lnTo>
                  <a:lnTo>
                    <a:pt x="1722371" y="1237998"/>
                  </a:lnTo>
                  <a:lnTo>
                    <a:pt x="1710807" y="1230967"/>
                  </a:lnTo>
                  <a:close/>
                  <a:moveTo>
                    <a:pt x="1303938" y="1136405"/>
                  </a:moveTo>
                  <a:lnTo>
                    <a:pt x="1292378" y="1151137"/>
                  </a:lnTo>
                  <a:lnTo>
                    <a:pt x="1280592" y="1165643"/>
                  </a:lnTo>
                  <a:lnTo>
                    <a:pt x="1268126" y="1179695"/>
                  </a:lnTo>
                  <a:lnTo>
                    <a:pt x="1255660" y="1193520"/>
                  </a:lnTo>
                  <a:lnTo>
                    <a:pt x="1242514" y="1206892"/>
                  </a:lnTo>
                  <a:lnTo>
                    <a:pt x="1229142" y="1220038"/>
                  </a:lnTo>
                  <a:lnTo>
                    <a:pt x="1228678" y="1220464"/>
                  </a:lnTo>
                  <a:lnTo>
                    <a:pt x="1245280" y="1245708"/>
                  </a:lnTo>
                  <a:lnTo>
                    <a:pt x="1255032" y="1240040"/>
                  </a:lnTo>
                  <a:lnTo>
                    <a:pt x="1264784" y="1234825"/>
                  </a:lnTo>
                  <a:lnTo>
                    <a:pt x="1274535" y="1229611"/>
                  </a:lnTo>
                  <a:lnTo>
                    <a:pt x="1284741" y="1224849"/>
                  </a:lnTo>
                  <a:lnTo>
                    <a:pt x="1294719" y="1220315"/>
                  </a:lnTo>
                  <a:lnTo>
                    <a:pt x="1305378" y="1216234"/>
                  </a:lnTo>
                  <a:lnTo>
                    <a:pt x="1315810" y="1212606"/>
                  </a:lnTo>
                  <a:lnTo>
                    <a:pt x="1326696" y="1208978"/>
                  </a:lnTo>
                  <a:lnTo>
                    <a:pt x="1317851" y="1162499"/>
                  </a:lnTo>
                  <a:lnTo>
                    <a:pt x="1338634" y="1158125"/>
                  </a:lnTo>
                  <a:lnTo>
                    <a:pt x="1303938" y="1136405"/>
                  </a:lnTo>
                  <a:close/>
                  <a:moveTo>
                    <a:pt x="1573856" y="1104394"/>
                  </a:moveTo>
                  <a:lnTo>
                    <a:pt x="1504448" y="1150536"/>
                  </a:lnTo>
                  <a:lnTo>
                    <a:pt x="1554162" y="1159779"/>
                  </a:lnTo>
                  <a:lnTo>
                    <a:pt x="1543277" y="1211246"/>
                  </a:lnTo>
                  <a:lnTo>
                    <a:pt x="1553482" y="1214873"/>
                  </a:lnTo>
                  <a:lnTo>
                    <a:pt x="1563461" y="1218728"/>
                  </a:lnTo>
                  <a:lnTo>
                    <a:pt x="1573439" y="1222809"/>
                  </a:lnTo>
                  <a:lnTo>
                    <a:pt x="1582964" y="1227343"/>
                  </a:lnTo>
                  <a:lnTo>
                    <a:pt x="1592489" y="1231878"/>
                  </a:lnTo>
                  <a:lnTo>
                    <a:pt x="1602241" y="1237093"/>
                  </a:lnTo>
                  <a:lnTo>
                    <a:pt x="1604861" y="1238598"/>
                  </a:lnTo>
                  <a:lnTo>
                    <a:pt x="1643919" y="1181290"/>
                  </a:lnTo>
                  <a:lnTo>
                    <a:pt x="1634396" y="1172671"/>
                  </a:lnTo>
                  <a:lnTo>
                    <a:pt x="1625099" y="1163598"/>
                  </a:lnTo>
                  <a:lnTo>
                    <a:pt x="1616030" y="1154297"/>
                  </a:lnTo>
                  <a:lnTo>
                    <a:pt x="1606960" y="1144544"/>
                  </a:lnTo>
                  <a:lnTo>
                    <a:pt x="1598344" y="1135017"/>
                  </a:lnTo>
                  <a:lnTo>
                    <a:pt x="1589955" y="1124809"/>
                  </a:lnTo>
                  <a:lnTo>
                    <a:pt x="1582019" y="1114829"/>
                  </a:lnTo>
                  <a:lnTo>
                    <a:pt x="1573856" y="1104394"/>
                  </a:lnTo>
                  <a:close/>
                  <a:moveTo>
                    <a:pt x="1494497" y="939488"/>
                  </a:moveTo>
                  <a:lnTo>
                    <a:pt x="1406068" y="957861"/>
                  </a:lnTo>
                  <a:lnTo>
                    <a:pt x="1403616" y="944839"/>
                  </a:lnTo>
                  <a:lnTo>
                    <a:pt x="1398905" y="959168"/>
                  </a:lnTo>
                  <a:lnTo>
                    <a:pt x="1392786" y="975940"/>
                  </a:lnTo>
                  <a:lnTo>
                    <a:pt x="1386213" y="992258"/>
                  </a:lnTo>
                  <a:lnTo>
                    <a:pt x="1379186" y="1008350"/>
                  </a:lnTo>
                  <a:lnTo>
                    <a:pt x="1371934" y="1024215"/>
                  </a:lnTo>
                  <a:lnTo>
                    <a:pt x="1364001" y="1039854"/>
                  </a:lnTo>
                  <a:lnTo>
                    <a:pt x="1453302" y="1096062"/>
                  </a:lnTo>
                  <a:lnTo>
                    <a:pt x="1389399" y="1186185"/>
                  </a:lnTo>
                  <a:lnTo>
                    <a:pt x="1391103" y="1195375"/>
                  </a:lnTo>
                  <a:lnTo>
                    <a:pt x="1401082" y="1194241"/>
                  </a:lnTo>
                  <a:lnTo>
                    <a:pt x="1411060" y="1193561"/>
                  </a:lnTo>
                  <a:lnTo>
                    <a:pt x="1421266" y="1193334"/>
                  </a:lnTo>
                  <a:lnTo>
                    <a:pt x="1431244" y="1193108"/>
                  </a:lnTo>
                  <a:lnTo>
                    <a:pt x="1443491" y="1193334"/>
                  </a:lnTo>
                  <a:lnTo>
                    <a:pt x="1455510" y="1193788"/>
                  </a:lnTo>
                  <a:lnTo>
                    <a:pt x="1467757" y="1195148"/>
                  </a:lnTo>
                  <a:lnTo>
                    <a:pt x="1479550" y="1196508"/>
                  </a:lnTo>
                  <a:lnTo>
                    <a:pt x="1489528" y="1147762"/>
                  </a:lnTo>
                  <a:lnTo>
                    <a:pt x="1502988" y="1150265"/>
                  </a:lnTo>
                  <a:lnTo>
                    <a:pt x="1457312" y="1082619"/>
                  </a:lnTo>
                  <a:lnTo>
                    <a:pt x="1530775" y="1033850"/>
                  </a:lnTo>
                  <a:lnTo>
                    <a:pt x="1525107" y="1022508"/>
                  </a:lnTo>
                  <a:lnTo>
                    <a:pt x="1519892" y="1011166"/>
                  </a:lnTo>
                  <a:lnTo>
                    <a:pt x="1514904" y="999371"/>
                  </a:lnTo>
                  <a:lnTo>
                    <a:pt x="1510369" y="987803"/>
                  </a:lnTo>
                  <a:lnTo>
                    <a:pt x="1505834" y="976007"/>
                  </a:lnTo>
                  <a:lnTo>
                    <a:pt x="1501753" y="963759"/>
                  </a:lnTo>
                  <a:lnTo>
                    <a:pt x="1497898" y="951736"/>
                  </a:lnTo>
                  <a:lnTo>
                    <a:pt x="1494497" y="939488"/>
                  </a:lnTo>
                  <a:close/>
                  <a:moveTo>
                    <a:pt x="1436598" y="748796"/>
                  </a:moveTo>
                  <a:lnTo>
                    <a:pt x="1436530" y="753373"/>
                  </a:lnTo>
                  <a:lnTo>
                    <a:pt x="1435850" y="768558"/>
                  </a:lnTo>
                  <a:lnTo>
                    <a:pt x="1434943" y="783744"/>
                  </a:lnTo>
                  <a:lnTo>
                    <a:pt x="1433583" y="798476"/>
                  </a:lnTo>
                  <a:lnTo>
                    <a:pt x="1475747" y="806068"/>
                  </a:lnTo>
                  <a:lnTo>
                    <a:pt x="1475678" y="801801"/>
                  </a:lnTo>
                  <a:lnTo>
                    <a:pt x="1475678" y="790232"/>
                  </a:lnTo>
                  <a:lnTo>
                    <a:pt x="1476131" y="778890"/>
                  </a:lnTo>
                  <a:lnTo>
                    <a:pt x="1476811" y="767549"/>
                  </a:lnTo>
                  <a:lnTo>
                    <a:pt x="1477718" y="756434"/>
                  </a:lnTo>
                  <a:lnTo>
                    <a:pt x="1436598" y="748796"/>
                  </a:lnTo>
                  <a:close/>
                  <a:moveTo>
                    <a:pt x="742743" y="704850"/>
                  </a:moveTo>
                  <a:lnTo>
                    <a:pt x="798947" y="704850"/>
                  </a:lnTo>
                  <a:lnTo>
                    <a:pt x="815945" y="745739"/>
                  </a:lnTo>
                  <a:lnTo>
                    <a:pt x="784670" y="762776"/>
                  </a:lnTo>
                  <a:lnTo>
                    <a:pt x="809372" y="847279"/>
                  </a:lnTo>
                  <a:lnTo>
                    <a:pt x="868297" y="708257"/>
                  </a:lnTo>
                  <a:lnTo>
                    <a:pt x="887787" y="711211"/>
                  </a:lnTo>
                  <a:lnTo>
                    <a:pt x="907730" y="714391"/>
                  </a:lnTo>
                  <a:lnTo>
                    <a:pt x="927447" y="717798"/>
                  </a:lnTo>
                  <a:lnTo>
                    <a:pt x="946711" y="721660"/>
                  </a:lnTo>
                  <a:lnTo>
                    <a:pt x="965521" y="725749"/>
                  </a:lnTo>
                  <a:lnTo>
                    <a:pt x="983652" y="730065"/>
                  </a:lnTo>
                  <a:lnTo>
                    <a:pt x="1001329" y="734835"/>
                  </a:lnTo>
                  <a:lnTo>
                    <a:pt x="1017873" y="739606"/>
                  </a:lnTo>
                  <a:lnTo>
                    <a:pt x="1025805" y="742104"/>
                  </a:lnTo>
                  <a:lnTo>
                    <a:pt x="1033284" y="744830"/>
                  </a:lnTo>
                  <a:lnTo>
                    <a:pt x="1040763" y="747329"/>
                  </a:lnTo>
                  <a:lnTo>
                    <a:pt x="1047789" y="750282"/>
                  </a:lnTo>
                  <a:lnTo>
                    <a:pt x="1054361" y="753235"/>
                  </a:lnTo>
                  <a:lnTo>
                    <a:pt x="1060707" y="755961"/>
                  </a:lnTo>
                  <a:lnTo>
                    <a:pt x="1066599" y="759141"/>
                  </a:lnTo>
                  <a:lnTo>
                    <a:pt x="1072265" y="762094"/>
                  </a:lnTo>
                  <a:lnTo>
                    <a:pt x="1077251" y="765048"/>
                  </a:lnTo>
                  <a:lnTo>
                    <a:pt x="1082010" y="768228"/>
                  </a:lnTo>
                  <a:lnTo>
                    <a:pt x="1086316" y="771408"/>
                  </a:lnTo>
                  <a:lnTo>
                    <a:pt x="1090169" y="774815"/>
                  </a:lnTo>
                  <a:lnTo>
                    <a:pt x="1093341" y="777996"/>
                  </a:lnTo>
                  <a:lnTo>
                    <a:pt x="1096288" y="781176"/>
                  </a:lnTo>
                  <a:lnTo>
                    <a:pt x="1098554" y="784810"/>
                  </a:lnTo>
                  <a:lnTo>
                    <a:pt x="1100140" y="788445"/>
                  </a:lnTo>
                  <a:lnTo>
                    <a:pt x="1101500" y="789354"/>
                  </a:lnTo>
                  <a:lnTo>
                    <a:pt x="1102407" y="790717"/>
                  </a:lnTo>
                  <a:lnTo>
                    <a:pt x="1103087" y="791852"/>
                  </a:lnTo>
                  <a:lnTo>
                    <a:pt x="1103313" y="793215"/>
                  </a:lnTo>
                  <a:lnTo>
                    <a:pt x="1103313" y="1108968"/>
                  </a:lnTo>
                  <a:lnTo>
                    <a:pt x="1103313" y="1109649"/>
                  </a:lnTo>
                  <a:lnTo>
                    <a:pt x="1103087" y="1110785"/>
                  </a:lnTo>
                  <a:lnTo>
                    <a:pt x="1101953" y="1112148"/>
                  </a:lnTo>
                  <a:lnTo>
                    <a:pt x="1100367" y="1113738"/>
                  </a:lnTo>
                  <a:lnTo>
                    <a:pt x="1098554" y="1115101"/>
                  </a:lnTo>
                  <a:lnTo>
                    <a:pt x="1095834" y="1116237"/>
                  </a:lnTo>
                  <a:lnTo>
                    <a:pt x="1093115" y="1116919"/>
                  </a:lnTo>
                  <a:lnTo>
                    <a:pt x="1089942" y="1117600"/>
                  </a:lnTo>
                  <a:lnTo>
                    <a:pt x="1086542" y="1117600"/>
                  </a:lnTo>
                  <a:lnTo>
                    <a:pt x="997076" y="1117600"/>
                  </a:lnTo>
                  <a:lnTo>
                    <a:pt x="987985" y="890587"/>
                  </a:lnTo>
                  <a:lnTo>
                    <a:pt x="979297" y="1117600"/>
                  </a:lnTo>
                  <a:lnTo>
                    <a:pt x="560671" y="1117600"/>
                  </a:lnTo>
                  <a:lnTo>
                    <a:pt x="552560" y="890587"/>
                  </a:lnTo>
                  <a:lnTo>
                    <a:pt x="544260" y="1117600"/>
                  </a:lnTo>
                  <a:lnTo>
                    <a:pt x="454694" y="1117600"/>
                  </a:lnTo>
                  <a:lnTo>
                    <a:pt x="451295" y="1117600"/>
                  </a:lnTo>
                  <a:lnTo>
                    <a:pt x="448349" y="1116919"/>
                  </a:lnTo>
                  <a:lnTo>
                    <a:pt x="445402" y="1116237"/>
                  </a:lnTo>
                  <a:lnTo>
                    <a:pt x="443136" y="1115101"/>
                  </a:lnTo>
                  <a:lnTo>
                    <a:pt x="441096" y="1113738"/>
                  </a:lnTo>
                  <a:lnTo>
                    <a:pt x="439510" y="1112148"/>
                  </a:lnTo>
                  <a:lnTo>
                    <a:pt x="438604" y="1110785"/>
                  </a:lnTo>
                  <a:lnTo>
                    <a:pt x="438377" y="1109649"/>
                  </a:lnTo>
                  <a:lnTo>
                    <a:pt x="438150" y="1108968"/>
                  </a:lnTo>
                  <a:lnTo>
                    <a:pt x="438150" y="793215"/>
                  </a:lnTo>
                  <a:lnTo>
                    <a:pt x="438377" y="791852"/>
                  </a:lnTo>
                  <a:lnTo>
                    <a:pt x="438830" y="790717"/>
                  </a:lnTo>
                  <a:lnTo>
                    <a:pt x="439737" y="789354"/>
                  </a:lnTo>
                  <a:lnTo>
                    <a:pt x="441096" y="788445"/>
                  </a:lnTo>
                  <a:lnTo>
                    <a:pt x="442910" y="784810"/>
                  </a:lnTo>
                  <a:lnTo>
                    <a:pt x="445176" y="781176"/>
                  </a:lnTo>
                  <a:lnTo>
                    <a:pt x="447895" y="777996"/>
                  </a:lnTo>
                  <a:lnTo>
                    <a:pt x="451068" y="774815"/>
                  </a:lnTo>
                  <a:lnTo>
                    <a:pt x="455148" y="771408"/>
                  </a:lnTo>
                  <a:lnTo>
                    <a:pt x="459454" y="768228"/>
                  </a:lnTo>
                  <a:lnTo>
                    <a:pt x="463986" y="765048"/>
                  </a:lnTo>
                  <a:lnTo>
                    <a:pt x="469199" y="762094"/>
                  </a:lnTo>
                  <a:lnTo>
                    <a:pt x="474865" y="759141"/>
                  </a:lnTo>
                  <a:lnTo>
                    <a:pt x="480984" y="755961"/>
                  </a:lnTo>
                  <a:lnTo>
                    <a:pt x="487103" y="753235"/>
                  </a:lnTo>
                  <a:lnTo>
                    <a:pt x="494128" y="750282"/>
                  </a:lnTo>
                  <a:lnTo>
                    <a:pt x="501154" y="747556"/>
                  </a:lnTo>
                  <a:lnTo>
                    <a:pt x="508406" y="744830"/>
                  </a:lnTo>
                  <a:lnTo>
                    <a:pt x="516111" y="742331"/>
                  </a:lnTo>
                  <a:lnTo>
                    <a:pt x="524044" y="739606"/>
                  </a:lnTo>
                  <a:lnTo>
                    <a:pt x="540588" y="734835"/>
                  </a:lnTo>
                  <a:lnTo>
                    <a:pt x="558265" y="730292"/>
                  </a:lnTo>
                  <a:lnTo>
                    <a:pt x="576622" y="725749"/>
                  </a:lnTo>
                  <a:lnTo>
                    <a:pt x="595659" y="721660"/>
                  </a:lnTo>
                  <a:lnTo>
                    <a:pt x="615149" y="717798"/>
                  </a:lnTo>
                  <a:lnTo>
                    <a:pt x="634640" y="714391"/>
                  </a:lnTo>
                  <a:lnTo>
                    <a:pt x="654357" y="711211"/>
                  </a:lnTo>
                  <a:lnTo>
                    <a:pt x="674300" y="708257"/>
                  </a:lnTo>
                  <a:lnTo>
                    <a:pt x="731864" y="847279"/>
                  </a:lnTo>
                  <a:lnTo>
                    <a:pt x="756567" y="762776"/>
                  </a:lnTo>
                  <a:lnTo>
                    <a:pt x="725292" y="745739"/>
                  </a:lnTo>
                  <a:lnTo>
                    <a:pt x="742743" y="704850"/>
                  </a:lnTo>
                  <a:close/>
                  <a:moveTo>
                    <a:pt x="1498274" y="650506"/>
                  </a:moveTo>
                  <a:lnTo>
                    <a:pt x="1434927" y="663127"/>
                  </a:lnTo>
                  <a:lnTo>
                    <a:pt x="1491549" y="673641"/>
                  </a:lnTo>
                  <a:lnTo>
                    <a:pt x="1495177" y="660711"/>
                  </a:lnTo>
                  <a:lnTo>
                    <a:pt x="1498274" y="650506"/>
                  </a:lnTo>
                  <a:close/>
                  <a:moveTo>
                    <a:pt x="1943442" y="403257"/>
                  </a:moveTo>
                  <a:lnTo>
                    <a:pt x="1933693" y="403710"/>
                  </a:lnTo>
                  <a:lnTo>
                    <a:pt x="1923943" y="404391"/>
                  </a:lnTo>
                  <a:lnTo>
                    <a:pt x="1914193" y="405298"/>
                  </a:lnTo>
                  <a:lnTo>
                    <a:pt x="1904670" y="406432"/>
                  </a:lnTo>
                  <a:lnTo>
                    <a:pt x="1895374" y="407793"/>
                  </a:lnTo>
                  <a:lnTo>
                    <a:pt x="1885624" y="409608"/>
                  </a:lnTo>
                  <a:lnTo>
                    <a:pt x="1876327" y="411196"/>
                  </a:lnTo>
                  <a:lnTo>
                    <a:pt x="1867031" y="413237"/>
                  </a:lnTo>
                  <a:lnTo>
                    <a:pt x="1857961" y="415732"/>
                  </a:lnTo>
                  <a:lnTo>
                    <a:pt x="1848892" y="418228"/>
                  </a:lnTo>
                  <a:lnTo>
                    <a:pt x="1839822" y="421176"/>
                  </a:lnTo>
                  <a:lnTo>
                    <a:pt x="1830753" y="424125"/>
                  </a:lnTo>
                  <a:lnTo>
                    <a:pt x="1821910" y="427528"/>
                  </a:lnTo>
                  <a:lnTo>
                    <a:pt x="1813294" y="430703"/>
                  </a:lnTo>
                  <a:lnTo>
                    <a:pt x="1804677" y="434559"/>
                  </a:lnTo>
                  <a:lnTo>
                    <a:pt x="1796061" y="438189"/>
                  </a:lnTo>
                  <a:lnTo>
                    <a:pt x="1787899" y="442499"/>
                  </a:lnTo>
                  <a:lnTo>
                    <a:pt x="1779509" y="446808"/>
                  </a:lnTo>
                  <a:lnTo>
                    <a:pt x="1771120" y="451118"/>
                  </a:lnTo>
                  <a:lnTo>
                    <a:pt x="1763184" y="455882"/>
                  </a:lnTo>
                  <a:lnTo>
                    <a:pt x="1755248" y="461099"/>
                  </a:lnTo>
                  <a:lnTo>
                    <a:pt x="1747539" y="466089"/>
                  </a:lnTo>
                  <a:lnTo>
                    <a:pt x="1739603" y="471306"/>
                  </a:lnTo>
                  <a:lnTo>
                    <a:pt x="1732121" y="476750"/>
                  </a:lnTo>
                  <a:lnTo>
                    <a:pt x="1724638" y="482421"/>
                  </a:lnTo>
                  <a:lnTo>
                    <a:pt x="1717383" y="488319"/>
                  </a:lnTo>
                  <a:lnTo>
                    <a:pt x="1710354" y="493989"/>
                  </a:lnTo>
                  <a:lnTo>
                    <a:pt x="1703325" y="500341"/>
                  </a:lnTo>
                  <a:lnTo>
                    <a:pt x="1696522" y="506692"/>
                  </a:lnTo>
                  <a:lnTo>
                    <a:pt x="1689720" y="513270"/>
                  </a:lnTo>
                  <a:lnTo>
                    <a:pt x="1683145" y="519848"/>
                  </a:lnTo>
                  <a:lnTo>
                    <a:pt x="1676796" y="526653"/>
                  </a:lnTo>
                  <a:lnTo>
                    <a:pt x="1670447" y="533685"/>
                  </a:lnTo>
                  <a:lnTo>
                    <a:pt x="1664325" y="540944"/>
                  </a:lnTo>
                  <a:lnTo>
                    <a:pt x="1658430" y="548429"/>
                  </a:lnTo>
                  <a:lnTo>
                    <a:pt x="1652762" y="555688"/>
                  </a:lnTo>
                  <a:lnTo>
                    <a:pt x="1647093" y="563173"/>
                  </a:lnTo>
                  <a:lnTo>
                    <a:pt x="1641651" y="571112"/>
                  </a:lnTo>
                  <a:lnTo>
                    <a:pt x="1636436" y="578825"/>
                  </a:lnTo>
                  <a:lnTo>
                    <a:pt x="1631448" y="586991"/>
                  </a:lnTo>
                  <a:lnTo>
                    <a:pt x="1626686" y="594930"/>
                  </a:lnTo>
                  <a:lnTo>
                    <a:pt x="1621698" y="603322"/>
                  </a:lnTo>
                  <a:lnTo>
                    <a:pt x="1617163" y="611715"/>
                  </a:lnTo>
                  <a:lnTo>
                    <a:pt x="1613082" y="620335"/>
                  </a:lnTo>
                  <a:lnTo>
                    <a:pt x="1609001" y="628954"/>
                  </a:lnTo>
                  <a:lnTo>
                    <a:pt x="1604919" y="637801"/>
                  </a:lnTo>
                  <a:lnTo>
                    <a:pt x="1601292" y="646647"/>
                  </a:lnTo>
                  <a:lnTo>
                    <a:pt x="1597890" y="655721"/>
                  </a:lnTo>
                  <a:lnTo>
                    <a:pt x="1594263" y="664794"/>
                  </a:lnTo>
                  <a:lnTo>
                    <a:pt x="1591315" y="673867"/>
                  </a:lnTo>
                  <a:lnTo>
                    <a:pt x="1588594" y="683167"/>
                  </a:lnTo>
                  <a:lnTo>
                    <a:pt x="1585647" y="692694"/>
                  </a:lnTo>
                  <a:lnTo>
                    <a:pt x="1583152" y="701994"/>
                  </a:lnTo>
                  <a:lnTo>
                    <a:pt x="1580885" y="711748"/>
                  </a:lnTo>
                  <a:lnTo>
                    <a:pt x="1578844" y="721502"/>
                  </a:lnTo>
                  <a:lnTo>
                    <a:pt x="1577257" y="731029"/>
                  </a:lnTo>
                  <a:lnTo>
                    <a:pt x="1575670" y="741010"/>
                  </a:lnTo>
                  <a:lnTo>
                    <a:pt x="1574310" y="750990"/>
                  </a:lnTo>
                  <a:lnTo>
                    <a:pt x="1573176" y="760971"/>
                  </a:lnTo>
                  <a:lnTo>
                    <a:pt x="1572269" y="770951"/>
                  </a:lnTo>
                  <a:lnTo>
                    <a:pt x="1571815" y="781386"/>
                  </a:lnTo>
                  <a:lnTo>
                    <a:pt x="1571362" y="791366"/>
                  </a:lnTo>
                  <a:lnTo>
                    <a:pt x="1571362" y="801801"/>
                  </a:lnTo>
                  <a:lnTo>
                    <a:pt x="1571362" y="812235"/>
                  </a:lnTo>
                  <a:lnTo>
                    <a:pt x="1571815" y="822215"/>
                  </a:lnTo>
                  <a:lnTo>
                    <a:pt x="1572269" y="832423"/>
                  </a:lnTo>
                  <a:lnTo>
                    <a:pt x="1573176" y="842403"/>
                  </a:lnTo>
                  <a:lnTo>
                    <a:pt x="1574310" y="852611"/>
                  </a:lnTo>
                  <a:lnTo>
                    <a:pt x="1575670" y="862365"/>
                  </a:lnTo>
                  <a:lnTo>
                    <a:pt x="1577257" y="872118"/>
                  </a:lnTo>
                  <a:lnTo>
                    <a:pt x="1578844" y="882099"/>
                  </a:lnTo>
                  <a:lnTo>
                    <a:pt x="1580885" y="891853"/>
                  </a:lnTo>
                  <a:lnTo>
                    <a:pt x="1583152" y="901607"/>
                  </a:lnTo>
                  <a:lnTo>
                    <a:pt x="1585647" y="910907"/>
                  </a:lnTo>
                  <a:lnTo>
                    <a:pt x="1588594" y="920207"/>
                  </a:lnTo>
                  <a:lnTo>
                    <a:pt x="1591315" y="929507"/>
                  </a:lnTo>
                  <a:lnTo>
                    <a:pt x="1594263" y="938807"/>
                  </a:lnTo>
                  <a:lnTo>
                    <a:pt x="1597890" y="947880"/>
                  </a:lnTo>
                  <a:lnTo>
                    <a:pt x="1601292" y="956954"/>
                  </a:lnTo>
                  <a:lnTo>
                    <a:pt x="1604919" y="965800"/>
                  </a:lnTo>
                  <a:lnTo>
                    <a:pt x="1609001" y="974420"/>
                  </a:lnTo>
                  <a:lnTo>
                    <a:pt x="1613082" y="983266"/>
                  </a:lnTo>
                  <a:lnTo>
                    <a:pt x="1617163" y="991886"/>
                  </a:lnTo>
                  <a:lnTo>
                    <a:pt x="1621698" y="1000279"/>
                  </a:lnTo>
                  <a:lnTo>
                    <a:pt x="1626686" y="1008444"/>
                  </a:lnTo>
                  <a:lnTo>
                    <a:pt x="1631448" y="1016610"/>
                  </a:lnTo>
                  <a:lnTo>
                    <a:pt x="1636436" y="1024776"/>
                  </a:lnTo>
                  <a:lnTo>
                    <a:pt x="1641651" y="1032489"/>
                  </a:lnTo>
                  <a:lnTo>
                    <a:pt x="1647093" y="1040428"/>
                  </a:lnTo>
                  <a:lnTo>
                    <a:pt x="1652762" y="1047913"/>
                  </a:lnTo>
                  <a:lnTo>
                    <a:pt x="1658430" y="1055172"/>
                  </a:lnTo>
                  <a:lnTo>
                    <a:pt x="1664325" y="1062657"/>
                  </a:lnTo>
                  <a:lnTo>
                    <a:pt x="1670447" y="1069916"/>
                  </a:lnTo>
                  <a:lnTo>
                    <a:pt x="1676796" y="1076721"/>
                  </a:lnTo>
                  <a:lnTo>
                    <a:pt x="1683145" y="1083526"/>
                  </a:lnTo>
                  <a:lnTo>
                    <a:pt x="1689720" y="1090331"/>
                  </a:lnTo>
                  <a:lnTo>
                    <a:pt x="1696522" y="1096909"/>
                  </a:lnTo>
                  <a:lnTo>
                    <a:pt x="1703325" y="1103260"/>
                  </a:lnTo>
                  <a:lnTo>
                    <a:pt x="1710354" y="1109158"/>
                  </a:lnTo>
                  <a:lnTo>
                    <a:pt x="1717383" y="1115282"/>
                  </a:lnTo>
                  <a:lnTo>
                    <a:pt x="1724638" y="1121180"/>
                  </a:lnTo>
                  <a:lnTo>
                    <a:pt x="1732121" y="1126851"/>
                  </a:lnTo>
                  <a:lnTo>
                    <a:pt x="1739603" y="1132295"/>
                  </a:lnTo>
                  <a:lnTo>
                    <a:pt x="1747539" y="1137512"/>
                  </a:lnTo>
                  <a:lnTo>
                    <a:pt x="1755248" y="1142502"/>
                  </a:lnTo>
                  <a:lnTo>
                    <a:pt x="1763184" y="1147719"/>
                  </a:lnTo>
                  <a:lnTo>
                    <a:pt x="1771120" y="1152256"/>
                  </a:lnTo>
                  <a:lnTo>
                    <a:pt x="1779509" y="1156793"/>
                  </a:lnTo>
                  <a:lnTo>
                    <a:pt x="1787899" y="1161102"/>
                  </a:lnTo>
                  <a:lnTo>
                    <a:pt x="1796061" y="1164959"/>
                  </a:lnTo>
                  <a:lnTo>
                    <a:pt x="1804677" y="1169042"/>
                  </a:lnTo>
                  <a:lnTo>
                    <a:pt x="1813294" y="1172671"/>
                  </a:lnTo>
                  <a:lnTo>
                    <a:pt x="1821910" y="1176073"/>
                  </a:lnTo>
                  <a:lnTo>
                    <a:pt x="1830753" y="1179476"/>
                  </a:lnTo>
                  <a:lnTo>
                    <a:pt x="1839822" y="1182425"/>
                  </a:lnTo>
                  <a:lnTo>
                    <a:pt x="1848892" y="1185147"/>
                  </a:lnTo>
                  <a:lnTo>
                    <a:pt x="1857961" y="1187869"/>
                  </a:lnTo>
                  <a:lnTo>
                    <a:pt x="1867031" y="1190364"/>
                  </a:lnTo>
                  <a:lnTo>
                    <a:pt x="1876327" y="1192405"/>
                  </a:lnTo>
                  <a:lnTo>
                    <a:pt x="1885624" y="1193993"/>
                  </a:lnTo>
                  <a:lnTo>
                    <a:pt x="1895374" y="1195808"/>
                  </a:lnTo>
                  <a:lnTo>
                    <a:pt x="1904670" y="1197169"/>
                  </a:lnTo>
                  <a:lnTo>
                    <a:pt x="1914193" y="1198303"/>
                  </a:lnTo>
                  <a:lnTo>
                    <a:pt x="1923943" y="1199210"/>
                  </a:lnTo>
                  <a:lnTo>
                    <a:pt x="1933693" y="1199891"/>
                  </a:lnTo>
                  <a:lnTo>
                    <a:pt x="1943442" y="1200118"/>
                  </a:lnTo>
                  <a:lnTo>
                    <a:pt x="1953192" y="1200344"/>
                  </a:lnTo>
                  <a:lnTo>
                    <a:pt x="1963169" y="1200118"/>
                  </a:lnTo>
                  <a:lnTo>
                    <a:pt x="1972919" y="1199891"/>
                  </a:lnTo>
                  <a:lnTo>
                    <a:pt x="1982895" y="1199210"/>
                  </a:lnTo>
                  <a:lnTo>
                    <a:pt x="1992418" y="1198303"/>
                  </a:lnTo>
                  <a:lnTo>
                    <a:pt x="2001941" y="1197169"/>
                  </a:lnTo>
                  <a:lnTo>
                    <a:pt x="2011691" y="1195808"/>
                  </a:lnTo>
                  <a:lnTo>
                    <a:pt x="2020988" y="1193993"/>
                  </a:lnTo>
                  <a:lnTo>
                    <a:pt x="2030284" y="1192405"/>
                  </a:lnTo>
                  <a:lnTo>
                    <a:pt x="2039580" y="1190364"/>
                  </a:lnTo>
                  <a:lnTo>
                    <a:pt x="2048877" y="1187869"/>
                  </a:lnTo>
                  <a:lnTo>
                    <a:pt x="2057946" y="1185147"/>
                  </a:lnTo>
                  <a:lnTo>
                    <a:pt x="2067016" y="1182425"/>
                  </a:lnTo>
                  <a:lnTo>
                    <a:pt x="2075859" y="1179476"/>
                  </a:lnTo>
                  <a:lnTo>
                    <a:pt x="2084702" y="1176073"/>
                  </a:lnTo>
                  <a:lnTo>
                    <a:pt x="2093544" y="1172671"/>
                  </a:lnTo>
                  <a:lnTo>
                    <a:pt x="2102160" y="1169042"/>
                  </a:lnTo>
                  <a:lnTo>
                    <a:pt x="2110777" y="1164959"/>
                  </a:lnTo>
                  <a:lnTo>
                    <a:pt x="2119166" y="1161102"/>
                  </a:lnTo>
                  <a:lnTo>
                    <a:pt x="2127329" y="1156793"/>
                  </a:lnTo>
                  <a:lnTo>
                    <a:pt x="2135491" y="1152256"/>
                  </a:lnTo>
                  <a:lnTo>
                    <a:pt x="2143427" y="1147719"/>
                  </a:lnTo>
                  <a:lnTo>
                    <a:pt x="2151590" y="1142502"/>
                  </a:lnTo>
                  <a:lnTo>
                    <a:pt x="2159526" y="1137512"/>
                  </a:lnTo>
                  <a:lnTo>
                    <a:pt x="2167008" y="1132295"/>
                  </a:lnTo>
                  <a:lnTo>
                    <a:pt x="2174491" y="1126851"/>
                  </a:lnTo>
                  <a:lnTo>
                    <a:pt x="2182200" y="1121180"/>
                  </a:lnTo>
                  <a:lnTo>
                    <a:pt x="2189229" y="1115282"/>
                  </a:lnTo>
                  <a:lnTo>
                    <a:pt x="2196484" y="1109158"/>
                  </a:lnTo>
                  <a:lnTo>
                    <a:pt x="2203513" y="1103260"/>
                  </a:lnTo>
                  <a:lnTo>
                    <a:pt x="2210316" y="1096909"/>
                  </a:lnTo>
                  <a:lnTo>
                    <a:pt x="2216891" y="1090331"/>
                  </a:lnTo>
                  <a:lnTo>
                    <a:pt x="2223466" y="1083526"/>
                  </a:lnTo>
                  <a:lnTo>
                    <a:pt x="2230042" y="1076721"/>
                  </a:lnTo>
                  <a:lnTo>
                    <a:pt x="2236391" y="1069916"/>
                  </a:lnTo>
                  <a:lnTo>
                    <a:pt x="2242513" y="1062657"/>
                  </a:lnTo>
                  <a:lnTo>
                    <a:pt x="2248181" y="1055172"/>
                  </a:lnTo>
                  <a:lnTo>
                    <a:pt x="2254076" y="1047913"/>
                  </a:lnTo>
                  <a:lnTo>
                    <a:pt x="2259518" y="1040428"/>
                  </a:lnTo>
                  <a:lnTo>
                    <a:pt x="2265187" y="1032489"/>
                  </a:lnTo>
                  <a:lnTo>
                    <a:pt x="2270175" y="1024776"/>
                  </a:lnTo>
                  <a:lnTo>
                    <a:pt x="2275163" y="1016610"/>
                  </a:lnTo>
                  <a:lnTo>
                    <a:pt x="2280152" y="1008444"/>
                  </a:lnTo>
                  <a:lnTo>
                    <a:pt x="2284913" y="1000279"/>
                  </a:lnTo>
                  <a:lnTo>
                    <a:pt x="2289448" y="991886"/>
                  </a:lnTo>
                  <a:lnTo>
                    <a:pt x="2293529" y="983266"/>
                  </a:lnTo>
                  <a:lnTo>
                    <a:pt x="2297837" y="974420"/>
                  </a:lnTo>
                  <a:lnTo>
                    <a:pt x="2301692" y="965800"/>
                  </a:lnTo>
                  <a:lnTo>
                    <a:pt x="2305546" y="956954"/>
                  </a:lnTo>
                  <a:lnTo>
                    <a:pt x="2308948" y="947880"/>
                  </a:lnTo>
                  <a:lnTo>
                    <a:pt x="2312349" y="938807"/>
                  </a:lnTo>
                  <a:lnTo>
                    <a:pt x="2315296" y="929507"/>
                  </a:lnTo>
                  <a:lnTo>
                    <a:pt x="2318471" y="920207"/>
                  </a:lnTo>
                  <a:lnTo>
                    <a:pt x="2321192" y="910907"/>
                  </a:lnTo>
                  <a:lnTo>
                    <a:pt x="2323459" y="901607"/>
                  </a:lnTo>
                  <a:lnTo>
                    <a:pt x="2325726" y="891853"/>
                  </a:lnTo>
                  <a:lnTo>
                    <a:pt x="2327767" y="882099"/>
                  </a:lnTo>
                  <a:lnTo>
                    <a:pt x="2329354" y="872118"/>
                  </a:lnTo>
                  <a:lnTo>
                    <a:pt x="2331168" y="862365"/>
                  </a:lnTo>
                  <a:lnTo>
                    <a:pt x="2332528" y="852611"/>
                  </a:lnTo>
                  <a:lnTo>
                    <a:pt x="2333435" y="842403"/>
                  </a:lnTo>
                  <a:lnTo>
                    <a:pt x="2334569" y="832423"/>
                  </a:lnTo>
                  <a:lnTo>
                    <a:pt x="2335023" y="822215"/>
                  </a:lnTo>
                  <a:lnTo>
                    <a:pt x="2335476" y="812235"/>
                  </a:lnTo>
                  <a:lnTo>
                    <a:pt x="2335476" y="801801"/>
                  </a:lnTo>
                  <a:lnTo>
                    <a:pt x="2335476" y="791366"/>
                  </a:lnTo>
                  <a:lnTo>
                    <a:pt x="2335023" y="781386"/>
                  </a:lnTo>
                  <a:lnTo>
                    <a:pt x="2334569" y="770951"/>
                  </a:lnTo>
                  <a:lnTo>
                    <a:pt x="2333435" y="760971"/>
                  </a:lnTo>
                  <a:lnTo>
                    <a:pt x="2332528" y="750990"/>
                  </a:lnTo>
                  <a:lnTo>
                    <a:pt x="2331168" y="741010"/>
                  </a:lnTo>
                  <a:lnTo>
                    <a:pt x="2329354" y="731029"/>
                  </a:lnTo>
                  <a:lnTo>
                    <a:pt x="2327767" y="721502"/>
                  </a:lnTo>
                  <a:lnTo>
                    <a:pt x="2325726" y="711748"/>
                  </a:lnTo>
                  <a:lnTo>
                    <a:pt x="2323459" y="701994"/>
                  </a:lnTo>
                  <a:lnTo>
                    <a:pt x="2321192" y="692694"/>
                  </a:lnTo>
                  <a:lnTo>
                    <a:pt x="2318471" y="683167"/>
                  </a:lnTo>
                  <a:lnTo>
                    <a:pt x="2315296" y="673867"/>
                  </a:lnTo>
                  <a:lnTo>
                    <a:pt x="2312349" y="664794"/>
                  </a:lnTo>
                  <a:lnTo>
                    <a:pt x="2308948" y="655721"/>
                  </a:lnTo>
                  <a:lnTo>
                    <a:pt x="2305546" y="646647"/>
                  </a:lnTo>
                  <a:lnTo>
                    <a:pt x="2301692" y="637801"/>
                  </a:lnTo>
                  <a:lnTo>
                    <a:pt x="2297837" y="628954"/>
                  </a:lnTo>
                  <a:lnTo>
                    <a:pt x="2293529" y="620335"/>
                  </a:lnTo>
                  <a:lnTo>
                    <a:pt x="2289448" y="611715"/>
                  </a:lnTo>
                  <a:lnTo>
                    <a:pt x="2284913" y="603322"/>
                  </a:lnTo>
                  <a:lnTo>
                    <a:pt x="2280152" y="594930"/>
                  </a:lnTo>
                  <a:lnTo>
                    <a:pt x="2275163" y="586991"/>
                  </a:lnTo>
                  <a:lnTo>
                    <a:pt x="2270175" y="578825"/>
                  </a:lnTo>
                  <a:lnTo>
                    <a:pt x="2265187" y="571112"/>
                  </a:lnTo>
                  <a:lnTo>
                    <a:pt x="2259518" y="563173"/>
                  </a:lnTo>
                  <a:lnTo>
                    <a:pt x="2254076" y="555688"/>
                  </a:lnTo>
                  <a:lnTo>
                    <a:pt x="2248181" y="548429"/>
                  </a:lnTo>
                  <a:lnTo>
                    <a:pt x="2242513" y="540944"/>
                  </a:lnTo>
                  <a:lnTo>
                    <a:pt x="2236391" y="533685"/>
                  </a:lnTo>
                  <a:lnTo>
                    <a:pt x="2230042" y="526653"/>
                  </a:lnTo>
                  <a:lnTo>
                    <a:pt x="2223466" y="519848"/>
                  </a:lnTo>
                  <a:lnTo>
                    <a:pt x="2216891" y="513270"/>
                  </a:lnTo>
                  <a:lnTo>
                    <a:pt x="2210316" y="506692"/>
                  </a:lnTo>
                  <a:lnTo>
                    <a:pt x="2203513" y="500341"/>
                  </a:lnTo>
                  <a:lnTo>
                    <a:pt x="2196484" y="493989"/>
                  </a:lnTo>
                  <a:lnTo>
                    <a:pt x="2189229" y="488319"/>
                  </a:lnTo>
                  <a:lnTo>
                    <a:pt x="2182200" y="482421"/>
                  </a:lnTo>
                  <a:lnTo>
                    <a:pt x="2174491" y="476750"/>
                  </a:lnTo>
                  <a:lnTo>
                    <a:pt x="2167008" y="471306"/>
                  </a:lnTo>
                  <a:lnTo>
                    <a:pt x="2159526" y="466089"/>
                  </a:lnTo>
                  <a:lnTo>
                    <a:pt x="2151590" y="461099"/>
                  </a:lnTo>
                  <a:lnTo>
                    <a:pt x="2143427" y="455882"/>
                  </a:lnTo>
                  <a:lnTo>
                    <a:pt x="2135491" y="451118"/>
                  </a:lnTo>
                  <a:lnTo>
                    <a:pt x="2127329" y="446808"/>
                  </a:lnTo>
                  <a:lnTo>
                    <a:pt x="2119166" y="442499"/>
                  </a:lnTo>
                  <a:lnTo>
                    <a:pt x="2110777" y="438189"/>
                  </a:lnTo>
                  <a:lnTo>
                    <a:pt x="2102160" y="434559"/>
                  </a:lnTo>
                  <a:lnTo>
                    <a:pt x="2093544" y="430703"/>
                  </a:lnTo>
                  <a:lnTo>
                    <a:pt x="2084702" y="427528"/>
                  </a:lnTo>
                  <a:lnTo>
                    <a:pt x="2075859" y="424125"/>
                  </a:lnTo>
                  <a:lnTo>
                    <a:pt x="2067016" y="421176"/>
                  </a:lnTo>
                  <a:lnTo>
                    <a:pt x="2057946" y="418228"/>
                  </a:lnTo>
                  <a:lnTo>
                    <a:pt x="2048877" y="415732"/>
                  </a:lnTo>
                  <a:lnTo>
                    <a:pt x="2039580" y="413237"/>
                  </a:lnTo>
                  <a:lnTo>
                    <a:pt x="2030284" y="411196"/>
                  </a:lnTo>
                  <a:lnTo>
                    <a:pt x="2020988" y="409608"/>
                  </a:lnTo>
                  <a:lnTo>
                    <a:pt x="2011691" y="407793"/>
                  </a:lnTo>
                  <a:lnTo>
                    <a:pt x="2001941" y="406432"/>
                  </a:lnTo>
                  <a:lnTo>
                    <a:pt x="1992418" y="405298"/>
                  </a:lnTo>
                  <a:lnTo>
                    <a:pt x="1982895" y="404391"/>
                  </a:lnTo>
                  <a:lnTo>
                    <a:pt x="1972919" y="403710"/>
                  </a:lnTo>
                  <a:lnTo>
                    <a:pt x="1963169" y="403257"/>
                  </a:lnTo>
                  <a:lnTo>
                    <a:pt x="1953192" y="403257"/>
                  </a:lnTo>
                  <a:lnTo>
                    <a:pt x="1943442" y="403257"/>
                  </a:lnTo>
                  <a:close/>
                  <a:moveTo>
                    <a:pt x="770731" y="322262"/>
                  </a:moveTo>
                  <a:lnTo>
                    <a:pt x="779116" y="322488"/>
                  </a:lnTo>
                  <a:lnTo>
                    <a:pt x="787501" y="323394"/>
                  </a:lnTo>
                  <a:lnTo>
                    <a:pt x="795433" y="324526"/>
                  </a:lnTo>
                  <a:lnTo>
                    <a:pt x="803592" y="326110"/>
                  </a:lnTo>
                  <a:lnTo>
                    <a:pt x="811297" y="328374"/>
                  </a:lnTo>
                  <a:lnTo>
                    <a:pt x="819229" y="330864"/>
                  </a:lnTo>
                  <a:lnTo>
                    <a:pt x="826708" y="333581"/>
                  </a:lnTo>
                  <a:lnTo>
                    <a:pt x="833960" y="336976"/>
                  </a:lnTo>
                  <a:lnTo>
                    <a:pt x="841439" y="340598"/>
                  </a:lnTo>
                  <a:lnTo>
                    <a:pt x="848464" y="344899"/>
                  </a:lnTo>
                  <a:lnTo>
                    <a:pt x="855263" y="349427"/>
                  </a:lnTo>
                  <a:lnTo>
                    <a:pt x="861836" y="354407"/>
                  </a:lnTo>
                  <a:lnTo>
                    <a:pt x="868181" y="359387"/>
                  </a:lnTo>
                  <a:lnTo>
                    <a:pt x="874300" y="364820"/>
                  </a:lnTo>
                  <a:lnTo>
                    <a:pt x="880192" y="370932"/>
                  </a:lnTo>
                  <a:lnTo>
                    <a:pt x="885631" y="377044"/>
                  </a:lnTo>
                  <a:lnTo>
                    <a:pt x="891297" y="383609"/>
                  </a:lnTo>
                  <a:lnTo>
                    <a:pt x="896283" y="390400"/>
                  </a:lnTo>
                  <a:lnTo>
                    <a:pt x="901042" y="397418"/>
                  </a:lnTo>
                  <a:lnTo>
                    <a:pt x="905575" y="404662"/>
                  </a:lnTo>
                  <a:lnTo>
                    <a:pt x="909881" y="412359"/>
                  </a:lnTo>
                  <a:lnTo>
                    <a:pt x="913733" y="420055"/>
                  </a:lnTo>
                  <a:lnTo>
                    <a:pt x="917586" y="428205"/>
                  </a:lnTo>
                  <a:lnTo>
                    <a:pt x="920759" y="436354"/>
                  </a:lnTo>
                  <a:lnTo>
                    <a:pt x="923478" y="444730"/>
                  </a:lnTo>
                  <a:lnTo>
                    <a:pt x="926198" y="453558"/>
                  </a:lnTo>
                  <a:lnTo>
                    <a:pt x="928464" y="462387"/>
                  </a:lnTo>
                  <a:lnTo>
                    <a:pt x="930051" y="471442"/>
                  </a:lnTo>
                  <a:lnTo>
                    <a:pt x="931637" y="480497"/>
                  </a:lnTo>
                  <a:lnTo>
                    <a:pt x="931739" y="481540"/>
                  </a:lnTo>
                  <a:lnTo>
                    <a:pt x="931911" y="481468"/>
                  </a:lnTo>
                  <a:lnTo>
                    <a:pt x="933450" y="481012"/>
                  </a:lnTo>
                  <a:lnTo>
                    <a:pt x="934768" y="481468"/>
                  </a:lnTo>
                  <a:lnTo>
                    <a:pt x="936307" y="481925"/>
                  </a:lnTo>
                  <a:lnTo>
                    <a:pt x="937846" y="482837"/>
                  </a:lnTo>
                  <a:lnTo>
                    <a:pt x="938945" y="484206"/>
                  </a:lnTo>
                  <a:lnTo>
                    <a:pt x="940264" y="485576"/>
                  </a:lnTo>
                  <a:lnTo>
                    <a:pt x="941363" y="487401"/>
                  </a:lnTo>
                  <a:lnTo>
                    <a:pt x="942681" y="489683"/>
                  </a:lnTo>
                  <a:lnTo>
                    <a:pt x="943780" y="491964"/>
                  </a:lnTo>
                  <a:lnTo>
                    <a:pt x="944660" y="494931"/>
                  </a:lnTo>
                  <a:lnTo>
                    <a:pt x="945319" y="497669"/>
                  </a:lnTo>
                  <a:lnTo>
                    <a:pt x="946198" y="500635"/>
                  </a:lnTo>
                  <a:lnTo>
                    <a:pt x="946638" y="504058"/>
                  </a:lnTo>
                  <a:lnTo>
                    <a:pt x="947078" y="507252"/>
                  </a:lnTo>
                  <a:lnTo>
                    <a:pt x="947517" y="510903"/>
                  </a:lnTo>
                  <a:lnTo>
                    <a:pt x="947737" y="514554"/>
                  </a:lnTo>
                  <a:lnTo>
                    <a:pt x="947737" y="518433"/>
                  </a:lnTo>
                  <a:lnTo>
                    <a:pt x="947737" y="522312"/>
                  </a:lnTo>
                  <a:lnTo>
                    <a:pt x="947517" y="525734"/>
                  </a:lnTo>
                  <a:lnTo>
                    <a:pt x="947078" y="529385"/>
                  </a:lnTo>
                  <a:lnTo>
                    <a:pt x="946638" y="532808"/>
                  </a:lnTo>
                  <a:lnTo>
                    <a:pt x="946198" y="536230"/>
                  </a:lnTo>
                  <a:lnTo>
                    <a:pt x="945319" y="539196"/>
                  </a:lnTo>
                  <a:lnTo>
                    <a:pt x="944660" y="542163"/>
                  </a:lnTo>
                  <a:lnTo>
                    <a:pt x="943780" y="544673"/>
                  </a:lnTo>
                  <a:lnTo>
                    <a:pt x="942681" y="547183"/>
                  </a:lnTo>
                  <a:lnTo>
                    <a:pt x="941363" y="549236"/>
                  </a:lnTo>
                  <a:lnTo>
                    <a:pt x="940264" y="551290"/>
                  </a:lnTo>
                  <a:lnTo>
                    <a:pt x="938945" y="552659"/>
                  </a:lnTo>
                  <a:lnTo>
                    <a:pt x="937846" y="554028"/>
                  </a:lnTo>
                  <a:lnTo>
                    <a:pt x="936307" y="554712"/>
                  </a:lnTo>
                  <a:lnTo>
                    <a:pt x="934768" y="555169"/>
                  </a:lnTo>
                  <a:lnTo>
                    <a:pt x="933450" y="555625"/>
                  </a:lnTo>
                  <a:lnTo>
                    <a:pt x="931911" y="555169"/>
                  </a:lnTo>
                  <a:lnTo>
                    <a:pt x="930812" y="554712"/>
                  </a:lnTo>
                  <a:lnTo>
                    <a:pt x="929273" y="554028"/>
                  </a:lnTo>
                  <a:lnTo>
                    <a:pt x="928830" y="553567"/>
                  </a:lnTo>
                  <a:lnTo>
                    <a:pt x="928464" y="555653"/>
                  </a:lnTo>
                  <a:lnTo>
                    <a:pt x="926198" y="564481"/>
                  </a:lnTo>
                  <a:lnTo>
                    <a:pt x="923478" y="573084"/>
                  </a:lnTo>
                  <a:lnTo>
                    <a:pt x="920759" y="581459"/>
                  </a:lnTo>
                  <a:lnTo>
                    <a:pt x="917586" y="589835"/>
                  </a:lnTo>
                  <a:lnTo>
                    <a:pt x="913733" y="597985"/>
                  </a:lnTo>
                  <a:lnTo>
                    <a:pt x="909881" y="605681"/>
                  </a:lnTo>
                  <a:lnTo>
                    <a:pt x="905575" y="613378"/>
                  </a:lnTo>
                  <a:lnTo>
                    <a:pt x="901042" y="620622"/>
                  </a:lnTo>
                  <a:lnTo>
                    <a:pt x="896283" y="627639"/>
                  </a:lnTo>
                  <a:lnTo>
                    <a:pt x="891297" y="634431"/>
                  </a:lnTo>
                  <a:lnTo>
                    <a:pt x="885631" y="640769"/>
                  </a:lnTo>
                  <a:lnTo>
                    <a:pt x="880192" y="647108"/>
                  </a:lnTo>
                  <a:lnTo>
                    <a:pt x="874300" y="652767"/>
                  </a:lnTo>
                  <a:lnTo>
                    <a:pt x="868181" y="658426"/>
                  </a:lnTo>
                  <a:lnTo>
                    <a:pt x="861836" y="663633"/>
                  </a:lnTo>
                  <a:lnTo>
                    <a:pt x="855263" y="668387"/>
                  </a:lnTo>
                  <a:lnTo>
                    <a:pt x="848464" y="672914"/>
                  </a:lnTo>
                  <a:lnTo>
                    <a:pt x="841439" y="676989"/>
                  </a:lnTo>
                  <a:lnTo>
                    <a:pt x="833960" y="680837"/>
                  </a:lnTo>
                  <a:lnTo>
                    <a:pt x="826708" y="684006"/>
                  </a:lnTo>
                  <a:lnTo>
                    <a:pt x="819229" y="687176"/>
                  </a:lnTo>
                  <a:lnTo>
                    <a:pt x="811297" y="689666"/>
                  </a:lnTo>
                  <a:lnTo>
                    <a:pt x="803592" y="691703"/>
                  </a:lnTo>
                  <a:lnTo>
                    <a:pt x="795433" y="693514"/>
                  </a:lnTo>
                  <a:lnTo>
                    <a:pt x="787501" y="694646"/>
                  </a:lnTo>
                  <a:lnTo>
                    <a:pt x="779116" y="695099"/>
                  </a:lnTo>
                  <a:lnTo>
                    <a:pt x="770731" y="695325"/>
                  </a:lnTo>
                  <a:lnTo>
                    <a:pt x="762346" y="695099"/>
                  </a:lnTo>
                  <a:lnTo>
                    <a:pt x="754187" y="694646"/>
                  </a:lnTo>
                  <a:lnTo>
                    <a:pt x="746029" y="693514"/>
                  </a:lnTo>
                  <a:lnTo>
                    <a:pt x="737870" y="691703"/>
                  </a:lnTo>
                  <a:lnTo>
                    <a:pt x="730165" y="689666"/>
                  </a:lnTo>
                  <a:lnTo>
                    <a:pt x="722233" y="687176"/>
                  </a:lnTo>
                  <a:lnTo>
                    <a:pt x="714754" y="684006"/>
                  </a:lnTo>
                  <a:lnTo>
                    <a:pt x="707502" y="680837"/>
                  </a:lnTo>
                  <a:lnTo>
                    <a:pt x="700250" y="676989"/>
                  </a:lnTo>
                  <a:lnTo>
                    <a:pt x="693451" y="672914"/>
                  </a:lnTo>
                  <a:lnTo>
                    <a:pt x="686425" y="668387"/>
                  </a:lnTo>
                  <a:lnTo>
                    <a:pt x="679626" y="663633"/>
                  </a:lnTo>
                  <a:lnTo>
                    <a:pt x="673508" y="658426"/>
                  </a:lnTo>
                  <a:lnTo>
                    <a:pt x="667389" y="652767"/>
                  </a:lnTo>
                  <a:lnTo>
                    <a:pt x="661270" y="647108"/>
                  </a:lnTo>
                  <a:lnTo>
                    <a:pt x="655831" y="640769"/>
                  </a:lnTo>
                  <a:lnTo>
                    <a:pt x="650165" y="634431"/>
                  </a:lnTo>
                  <a:lnTo>
                    <a:pt x="645179" y="627639"/>
                  </a:lnTo>
                  <a:lnTo>
                    <a:pt x="640420" y="620622"/>
                  </a:lnTo>
                  <a:lnTo>
                    <a:pt x="635887" y="613378"/>
                  </a:lnTo>
                  <a:lnTo>
                    <a:pt x="631581" y="605681"/>
                  </a:lnTo>
                  <a:lnTo>
                    <a:pt x="627729" y="597985"/>
                  </a:lnTo>
                  <a:lnTo>
                    <a:pt x="624103" y="589835"/>
                  </a:lnTo>
                  <a:lnTo>
                    <a:pt x="620930" y="581459"/>
                  </a:lnTo>
                  <a:lnTo>
                    <a:pt x="617984" y="573084"/>
                  </a:lnTo>
                  <a:lnTo>
                    <a:pt x="615491" y="564481"/>
                  </a:lnTo>
                  <a:lnTo>
                    <a:pt x="613224" y="555653"/>
                  </a:lnTo>
                  <a:lnTo>
                    <a:pt x="612715" y="553111"/>
                  </a:lnTo>
                  <a:lnTo>
                    <a:pt x="611627" y="554028"/>
                  </a:lnTo>
                  <a:lnTo>
                    <a:pt x="610467" y="554712"/>
                  </a:lnTo>
                  <a:lnTo>
                    <a:pt x="608843" y="555169"/>
                  </a:lnTo>
                  <a:lnTo>
                    <a:pt x="607218" y="555625"/>
                  </a:lnTo>
                  <a:lnTo>
                    <a:pt x="605826" y="555169"/>
                  </a:lnTo>
                  <a:lnTo>
                    <a:pt x="604202" y="554712"/>
                  </a:lnTo>
                  <a:lnTo>
                    <a:pt x="602578" y="554028"/>
                  </a:lnTo>
                  <a:lnTo>
                    <a:pt x="601418" y="552659"/>
                  </a:lnTo>
                  <a:lnTo>
                    <a:pt x="600026" y="551290"/>
                  </a:lnTo>
                  <a:lnTo>
                    <a:pt x="598866" y="549236"/>
                  </a:lnTo>
                  <a:lnTo>
                    <a:pt x="597706" y="547183"/>
                  </a:lnTo>
                  <a:lnTo>
                    <a:pt x="596545" y="544673"/>
                  </a:lnTo>
                  <a:lnTo>
                    <a:pt x="595617" y="542163"/>
                  </a:lnTo>
                  <a:lnTo>
                    <a:pt x="594689" y="539196"/>
                  </a:lnTo>
                  <a:lnTo>
                    <a:pt x="593993" y="536230"/>
                  </a:lnTo>
                  <a:lnTo>
                    <a:pt x="593297" y="532808"/>
                  </a:lnTo>
                  <a:lnTo>
                    <a:pt x="592833" y="529385"/>
                  </a:lnTo>
                  <a:lnTo>
                    <a:pt x="592369" y="525734"/>
                  </a:lnTo>
                  <a:lnTo>
                    <a:pt x="592369" y="522312"/>
                  </a:lnTo>
                  <a:lnTo>
                    <a:pt x="592137" y="518433"/>
                  </a:lnTo>
                  <a:lnTo>
                    <a:pt x="592369" y="514554"/>
                  </a:lnTo>
                  <a:lnTo>
                    <a:pt x="592369" y="510903"/>
                  </a:lnTo>
                  <a:lnTo>
                    <a:pt x="593297" y="504058"/>
                  </a:lnTo>
                  <a:lnTo>
                    <a:pt x="593993" y="500635"/>
                  </a:lnTo>
                  <a:lnTo>
                    <a:pt x="594689" y="497669"/>
                  </a:lnTo>
                  <a:lnTo>
                    <a:pt x="595617" y="494931"/>
                  </a:lnTo>
                  <a:lnTo>
                    <a:pt x="596545" y="491964"/>
                  </a:lnTo>
                  <a:lnTo>
                    <a:pt x="597706" y="489683"/>
                  </a:lnTo>
                  <a:lnTo>
                    <a:pt x="598866" y="487401"/>
                  </a:lnTo>
                  <a:lnTo>
                    <a:pt x="600026" y="485576"/>
                  </a:lnTo>
                  <a:lnTo>
                    <a:pt x="601418" y="484206"/>
                  </a:lnTo>
                  <a:lnTo>
                    <a:pt x="602578" y="482837"/>
                  </a:lnTo>
                  <a:lnTo>
                    <a:pt x="604202" y="481925"/>
                  </a:lnTo>
                  <a:lnTo>
                    <a:pt x="605826" y="481468"/>
                  </a:lnTo>
                  <a:lnTo>
                    <a:pt x="607218" y="481012"/>
                  </a:lnTo>
                  <a:lnTo>
                    <a:pt x="608843" y="481468"/>
                  </a:lnTo>
                  <a:lnTo>
                    <a:pt x="609707" y="481711"/>
                  </a:lnTo>
                  <a:lnTo>
                    <a:pt x="609825" y="480497"/>
                  </a:lnTo>
                  <a:lnTo>
                    <a:pt x="611411" y="471442"/>
                  </a:lnTo>
                  <a:lnTo>
                    <a:pt x="613224" y="462387"/>
                  </a:lnTo>
                  <a:lnTo>
                    <a:pt x="615491" y="453558"/>
                  </a:lnTo>
                  <a:lnTo>
                    <a:pt x="617984" y="444730"/>
                  </a:lnTo>
                  <a:lnTo>
                    <a:pt x="620930" y="436354"/>
                  </a:lnTo>
                  <a:lnTo>
                    <a:pt x="624103" y="428205"/>
                  </a:lnTo>
                  <a:lnTo>
                    <a:pt x="627729" y="420055"/>
                  </a:lnTo>
                  <a:lnTo>
                    <a:pt x="631581" y="412359"/>
                  </a:lnTo>
                  <a:lnTo>
                    <a:pt x="635887" y="404662"/>
                  </a:lnTo>
                  <a:lnTo>
                    <a:pt x="640420" y="397418"/>
                  </a:lnTo>
                  <a:lnTo>
                    <a:pt x="645179" y="390400"/>
                  </a:lnTo>
                  <a:lnTo>
                    <a:pt x="650165" y="383609"/>
                  </a:lnTo>
                  <a:lnTo>
                    <a:pt x="655831" y="377044"/>
                  </a:lnTo>
                  <a:lnTo>
                    <a:pt x="661270" y="370932"/>
                  </a:lnTo>
                  <a:lnTo>
                    <a:pt x="667389" y="364820"/>
                  </a:lnTo>
                  <a:lnTo>
                    <a:pt x="673508" y="359387"/>
                  </a:lnTo>
                  <a:lnTo>
                    <a:pt x="679626" y="354407"/>
                  </a:lnTo>
                  <a:lnTo>
                    <a:pt x="686425" y="349427"/>
                  </a:lnTo>
                  <a:lnTo>
                    <a:pt x="693451" y="344899"/>
                  </a:lnTo>
                  <a:lnTo>
                    <a:pt x="700250" y="340598"/>
                  </a:lnTo>
                  <a:lnTo>
                    <a:pt x="707502" y="336976"/>
                  </a:lnTo>
                  <a:lnTo>
                    <a:pt x="714754" y="333581"/>
                  </a:lnTo>
                  <a:lnTo>
                    <a:pt x="722233" y="330864"/>
                  </a:lnTo>
                  <a:lnTo>
                    <a:pt x="730165" y="328374"/>
                  </a:lnTo>
                  <a:lnTo>
                    <a:pt x="737870" y="326110"/>
                  </a:lnTo>
                  <a:lnTo>
                    <a:pt x="746029" y="324526"/>
                  </a:lnTo>
                  <a:lnTo>
                    <a:pt x="754187" y="323394"/>
                  </a:lnTo>
                  <a:lnTo>
                    <a:pt x="762346" y="322488"/>
                  </a:lnTo>
                  <a:lnTo>
                    <a:pt x="770731" y="322262"/>
                  </a:lnTo>
                  <a:close/>
                  <a:moveTo>
                    <a:pt x="763369" y="208742"/>
                  </a:moveTo>
                  <a:lnTo>
                    <a:pt x="749996" y="209421"/>
                  </a:lnTo>
                  <a:lnTo>
                    <a:pt x="736397" y="210328"/>
                  </a:lnTo>
                  <a:lnTo>
                    <a:pt x="723025" y="211461"/>
                  </a:lnTo>
                  <a:lnTo>
                    <a:pt x="709879" y="212821"/>
                  </a:lnTo>
                  <a:lnTo>
                    <a:pt x="696733" y="214861"/>
                  </a:lnTo>
                  <a:lnTo>
                    <a:pt x="683587" y="216901"/>
                  </a:lnTo>
                  <a:lnTo>
                    <a:pt x="670668" y="219394"/>
                  </a:lnTo>
                  <a:lnTo>
                    <a:pt x="657975" y="222114"/>
                  </a:lnTo>
                  <a:lnTo>
                    <a:pt x="645056" y="225513"/>
                  </a:lnTo>
                  <a:lnTo>
                    <a:pt x="632363" y="228686"/>
                  </a:lnTo>
                  <a:lnTo>
                    <a:pt x="620124" y="232539"/>
                  </a:lnTo>
                  <a:lnTo>
                    <a:pt x="607658" y="236619"/>
                  </a:lnTo>
                  <a:lnTo>
                    <a:pt x="595645" y="240925"/>
                  </a:lnTo>
                  <a:lnTo>
                    <a:pt x="583633" y="245458"/>
                  </a:lnTo>
                  <a:lnTo>
                    <a:pt x="571620" y="250445"/>
                  </a:lnTo>
                  <a:lnTo>
                    <a:pt x="559834" y="255431"/>
                  </a:lnTo>
                  <a:lnTo>
                    <a:pt x="548275" y="261097"/>
                  </a:lnTo>
                  <a:lnTo>
                    <a:pt x="536942" y="266536"/>
                  </a:lnTo>
                  <a:lnTo>
                    <a:pt x="525609" y="272656"/>
                  </a:lnTo>
                  <a:lnTo>
                    <a:pt x="514503" y="279002"/>
                  </a:lnTo>
                  <a:lnTo>
                    <a:pt x="503398" y="285348"/>
                  </a:lnTo>
                  <a:lnTo>
                    <a:pt x="492518" y="292147"/>
                  </a:lnTo>
                  <a:lnTo>
                    <a:pt x="481866" y="299173"/>
                  </a:lnTo>
                  <a:lnTo>
                    <a:pt x="471439" y="306426"/>
                  </a:lnTo>
                  <a:lnTo>
                    <a:pt x="461240" y="313906"/>
                  </a:lnTo>
                  <a:lnTo>
                    <a:pt x="451041" y="321611"/>
                  </a:lnTo>
                  <a:lnTo>
                    <a:pt x="441295" y="329544"/>
                  </a:lnTo>
                  <a:lnTo>
                    <a:pt x="431775" y="337703"/>
                  </a:lnTo>
                  <a:lnTo>
                    <a:pt x="422029" y="346316"/>
                  </a:lnTo>
                  <a:lnTo>
                    <a:pt x="412736" y="354929"/>
                  </a:lnTo>
                  <a:lnTo>
                    <a:pt x="403896" y="363768"/>
                  </a:lnTo>
                  <a:lnTo>
                    <a:pt x="394830" y="372833"/>
                  </a:lnTo>
                  <a:lnTo>
                    <a:pt x="386217" y="382126"/>
                  </a:lnTo>
                  <a:lnTo>
                    <a:pt x="378058" y="391645"/>
                  </a:lnTo>
                  <a:lnTo>
                    <a:pt x="369672" y="401391"/>
                  </a:lnTo>
                  <a:lnTo>
                    <a:pt x="361739" y="411363"/>
                  </a:lnTo>
                  <a:lnTo>
                    <a:pt x="354033" y="421562"/>
                  </a:lnTo>
                  <a:lnTo>
                    <a:pt x="346780" y="431762"/>
                  </a:lnTo>
                  <a:lnTo>
                    <a:pt x="339300" y="442187"/>
                  </a:lnTo>
                  <a:lnTo>
                    <a:pt x="332274" y="452840"/>
                  </a:lnTo>
                  <a:lnTo>
                    <a:pt x="325701" y="463492"/>
                  </a:lnTo>
                  <a:lnTo>
                    <a:pt x="319128" y="474598"/>
                  </a:lnTo>
                  <a:lnTo>
                    <a:pt x="313008" y="485704"/>
                  </a:lnTo>
                  <a:lnTo>
                    <a:pt x="307115" y="497036"/>
                  </a:lnTo>
                  <a:lnTo>
                    <a:pt x="301222" y="508821"/>
                  </a:lnTo>
                  <a:lnTo>
                    <a:pt x="295783" y="520380"/>
                  </a:lnTo>
                  <a:lnTo>
                    <a:pt x="290796" y="532166"/>
                  </a:lnTo>
                  <a:lnTo>
                    <a:pt x="286036" y="543952"/>
                  </a:lnTo>
                  <a:lnTo>
                    <a:pt x="281503" y="556190"/>
                  </a:lnTo>
                  <a:lnTo>
                    <a:pt x="277197" y="568203"/>
                  </a:lnTo>
                  <a:lnTo>
                    <a:pt x="273117" y="580668"/>
                  </a:lnTo>
                  <a:lnTo>
                    <a:pt x="269264" y="593134"/>
                  </a:lnTo>
                  <a:lnTo>
                    <a:pt x="266091" y="605826"/>
                  </a:lnTo>
                  <a:lnTo>
                    <a:pt x="262691" y="618745"/>
                  </a:lnTo>
                  <a:lnTo>
                    <a:pt x="259971" y="631664"/>
                  </a:lnTo>
                  <a:lnTo>
                    <a:pt x="257478" y="644356"/>
                  </a:lnTo>
                  <a:lnTo>
                    <a:pt x="255438" y="657501"/>
                  </a:lnTo>
                  <a:lnTo>
                    <a:pt x="253398" y="670647"/>
                  </a:lnTo>
                  <a:lnTo>
                    <a:pt x="251812" y="684019"/>
                  </a:lnTo>
                  <a:lnTo>
                    <a:pt x="250905" y="697391"/>
                  </a:lnTo>
                  <a:lnTo>
                    <a:pt x="249772" y="710990"/>
                  </a:lnTo>
                  <a:lnTo>
                    <a:pt x="249319" y="724589"/>
                  </a:lnTo>
                  <a:lnTo>
                    <a:pt x="249319" y="738188"/>
                  </a:lnTo>
                  <a:lnTo>
                    <a:pt x="249319" y="752013"/>
                  </a:lnTo>
                  <a:lnTo>
                    <a:pt x="249772" y="765612"/>
                  </a:lnTo>
                  <a:lnTo>
                    <a:pt x="250905" y="778984"/>
                  </a:lnTo>
                  <a:lnTo>
                    <a:pt x="251812" y="792356"/>
                  </a:lnTo>
                  <a:lnTo>
                    <a:pt x="253398" y="805728"/>
                  </a:lnTo>
                  <a:lnTo>
                    <a:pt x="255438" y="818647"/>
                  </a:lnTo>
                  <a:lnTo>
                    <a:pt x="257478" y="831793"/>
                  </a:lnTo>
                  <a:lnTo>
                    <a:pt x="259971" y="844938"/>
                  </a:lnTo>
                  <a:lnTo>
                    <a:pt x="262691" y="857857"/>
                  </a:lnTo>
                  <a:lnTo>
                    <a:pt x="266091" y="870549"/>
                  </a:lnTo>
                  <a:lnTo>
                    <a:pt x="269264" y="883015"/>
                  </a:lnTo>
                  <a:lnTo>
                    <a:pt x="273117" y="895707"/>
                  </a:lnTo>
                  <a:lnTo>
                    <a:pt x="277197" y="907946"/>
                  </a:lnTo>
                  <a:lnTo>
                    <a:pt x="281503" y="920185"/>
                  </a:lnTo>
                  <a:lnTo>
                    <a:pt x="286036" y="932197"/>
                  </a:lnTo>
                  <a:lnTo>
                    <a:pt x="290796" y="944436"/>
                  </a:lnTo>
                  <a:lnTo>
                    <a:pt x="295783" y="956221"/>
                  </a:lnTo>
                  <a:lnTo>
                    <a:pt x="301222" y="967780"/>
                  </a:lnTo>
                  <a:lnTo>
                    <a:pt x="307115" y="979113"/>
                  </a:lnTo>
                  <a:lnTo>
                    <a:pt x="313008" y="990445"/>
                  </a:lnTo>
                  <a:lnTo>
                    <a:pt x="319128" y="1001551"/>
                  </a:lnTo>
                  <a:lnTo>
                    <a:pt x="325701" y="1012656"/>
                  </a:lnTo>
                  <a:lnTo>
                    <a:pt x="332274" y="1023535"/>
                  </a:lnTo>
                  <a:lnTo>
                    <a:pt x="339300" y="1034188"/>
                  </a:lnTo>
                  <a:lnTo>
                    <a:pt x="346780" y="1044840"/>
                  </a:lnTo>
                  <a:lnTo>
                    <a:pt x="354033" y="1055039"/>
                  </a:lnTo>
                  <a:lnTo>
                    <a:pt x="361739" y="1065238"/>
                  </a:lnTo>
                  <a:lnTo>
                    <a:pt x="369672" y="1074984"/>
                  </a:lnTo>
                  <a:lnTo>
                    <a:pt x="378058" y="1084503"/>
                  </a:lnTo>
                  <a:lnTo>
                    <a:pt x="386217" y="1094249"/>
                  </a:lnTo>
                  <a:lnTo>
                    <a:pt x="394830" y="1103542"/>
                  </a:lnTo>
                  <a:lnTo>
                    <a:pt x="403896" y="1112608"/>
                  </a:lnTo>
                  <a:lnTo>
                    <a:pt x="412736" y="1121447"/>
                  </a:lnTo>
                  <a:lnTo>
                    <a:pt x="422029" y="1130059"/>
                  </a:lnTo>
                  <a:lnTo>
                    <a:pt x="431775" y="1138672"/>
                  </a:lnTo>
                  <a:lnTo>
                    <a:pt x="441295" y="1146604"/>
                  </a:lnTo>
                  <a:lnTo>
                    <a:pt x="451041" y="1154764"/>
                  </a:lnTo>
                  <a:lnTo>
                    <a:pt x="461240" y="1162470"/>
                  </a:lnTo>
                  <a:lnTo>
                    <a:pt x="471439" y="1169949"/>
                  </a:lnTo>
                  <a:lnTo>
                    <a:pt x="481866" y="1177202"/>
                  </a:lnTo>
                  <a:lnTo>
                    <a:pt x="492518" y="1184228"/>
                  </a:lnTo>
                  <a:lnTo>
                    <a:pt x="503398" y="1191027"/>
                  </a:lnTo>
                  <a:lnTo>
                    <a:pt x="514503" y="1197600"/>
                  </a:lnTo>
                  <a:lnTo>
                    <a:pt x="525609" y="1203719"/>
                  </a:lnTo>
                  <a:lnTo>
                    <a:pt x="536942" y="1209612"/>
                  </a:lnTo>
                  <a:lnTo>
                    <a:pt x="548275" y="1215505"/>
                  </a:lnTo>
                  <a:lnTo>
                    <a:pt x="559834" y="1220718"/>
                  </a:lnTo>
                  <a:lnTo>
                    <a:pt x="571620" y="1226157"/>
                  </a:lnTo>
                  <a:lnTo>
                    <a:pt x="583633" y="1230917"/>
                  </a:lnTo>
                  <a:lnTo>
                    <a:pt x="595645" y="1235450"/>
                  </a:lnTo>
                  <a:lnTo>
                    <a:pt x="607658" y="1239756"/>
                  </a:lnTo>
                  <a:lnTo>
                    <a:pt x="620124" y="1243836"/>
                  </a:lnTo>
                  <a:lnTo>
                    <a:pt x="632363" y="1247462"/>
                  </a:lnTo>
                  <a:lnTo>
                    <a:pt x="645056" y="1251088"/>
                  </a:lnTo>
                  <a:lnTo>
                    <a:pt x="657975" y="1254035"/>
                  </a:lnTo>
                  <a:lnTo>
                    <a:pt x="670668" y="1256981"/>
                  </a:lnTo>
                  <a:lnTo>
                    <a:pt x="683587" y="1259474"/>
                  </a:lnTo>
                  <a:lnTo>
                    <a:pt x="696733" y="1261741"/>
                  </a:lnTo>
                  <a:lnTo>
                    <a:pt x="709879" y="1263327"/>
                  </a:lnTo>
                  <a:lnTo>
                    <a:pt x="723025" y="1264914"/>
                  </a:lnTo>
                  <a:lnTo>
                    <a:pt x="736397" y="1266274"/>
                  </a:lnTo>
                  <a:lnTo>
                    <a:pt x="749996" y="1266954"/>
                  </a:lnTo>
                  <a:lnTo>
                    <a:pt x="763369" y="1267407"/>
                  </a:lnTo>
                  <a:lnTo>
                    <a:pt x="776968" y="1267634"/>
                  </a:lnTo>
                  <a:lnTo>
                    <a:pt x="790567" y="1267407"/>
                  </a:lnTo>
                  <a:lnTo>
                    <a:pt x="804167" y="1266954"/>
                  </a:lnTo>
                  <a:lnTo>
                    <a:pt x="817539" y="1266274"/>
                  </a:lnTo>
                  <a:lnTo>
                    <a:pt x="830912" y="1264914"/>
                  </a:lnTo>
                  <a:lnTo>
                    <a:pt x="844284" y="1263327"/>
                  </a:lnTo>
                  <a:lnTo>
                    <a:pt x="857430" y="1261741"/>
                  </a:lnTo>
                  <a:lnTo>
                    <a:pt x="870576" y="1259474"/>
                  </a:lnTo>
                  <a:lnTo>
                    <a:pt x="883269" y="1256981"/>
                  </a:lnTo>
                  <a:lnTo>
                    <a:pt x="896188" y="1254035"/>
                  </a:lnTo>
                  <a:lnTo>
                    <a:pt x="908880" y="1251088"/>
                  </a:lnTo>
                  <a:lnTo>
                    <a:pt x="921346" y="1247462"/>
                  </a:lnTo>
                  <a:lnTo>
                    <a:pt x="933812" y="1243836"/>
                  </a:lnTo>
                  <a:lnTo>
                    <a:pt x="946278" y="1239756"/>
                  </a:lnTo>
                  <a:lnTo>
                    <a:pt x="958518" y="1235450"/>
                  </a:lnTo>
                  <a:lnTo>
                    <a:pt x="970304" y="1230917"/>
                  </a:lnTo>
                  <a:lnTo>
                    <a:pt x="982543" y="1226157"/>
                  </a:lnTo>
                  <a:lnTo>
                    <a:pt x="994102" y="1220718"/>
                  </a:lnTo>
                  <a:lnTo>
                    <a:pt x="1005662" y="1215505"/>
                  </a:lnTo>
                  <a:lnTo>
                    <a:pt x="1017221" y="1209612"/>
                  </a:lnTo>
                  <a:lnTo>
                    <a:pt x="1028554" y="1203719"/>
                  </a:lnTo>
                  <a:lnTo>
                    <a:pt x="1039660" y="1197600"/>
                  </a:lnTo>
                  <a:lnTo>
                    <a:pt x="1050539" y="1191027"/>
                  </a:lnTo>
                  <a:lnTo>
                    <a:pt x="1061418" y="1184228"/>
                  </a:lnTo>
                  <a:lnTo>
                    <a:pt x="1072071" y="1177202"/>
                  </a:lnTo>
                  <a:lnTo>
                    <a:pt x="1082497" y="1169949"/>
                  </a:lnTo>
                  <a:lnTo>
                    <a:pt x="1092696" y="1162470"/>
                  </a:lnTo>
                  <a:lnTo>
                    <a:pt x="1102669" y="1154764"/>
                  </a:lnTo>
                  <a:lnTo>
                    <a:pt x="1112642" y="1146604"/>
                  </a:lnTo>
                  <a:lnTo>
                    <a:pt x="1122388" y="1138672"/>
                  </a:lnTo>
                  <a:lnTo>
                    <a:pt x="1131681" y="1130059"/>
                  </a:lnTo>
                  <a:lnTo>
                    <a:pt x="1141200" y="1121447"/>
                  </a:lnTo>
                  <a:lnTo>
                    <a:pt x="1150266" y="1112608"/>
                  </a:lnTo>
                  <a:lnTo>
                    <a:pt x="1159106" y="1103542"/>
                  </a:lnTo>
                  <a:lnTo>
                    <a:pt x="1167492" y="1094249"/>
                  </a:lnTo>
                  <a:lnTo>
                    <a:pt x="1175878" y="1084503"/>
                  </a:lnTo>
                  <a:lnTo>
                    <a:pt x="1184264" y="1074984"/>
                  </a:lnTo>
                  <a:lnTo>
                    <a:pt x="1191971" y="1065238"/>
                  </a:lnTo>
                  <a:lnTo>
                    <a:pt x="1199904" y="1055039"/>
                  </a:lnTo>
                  <a:lnTo>
                    <a:pt x="1207383" y="1044840"/>
                  </a:lnTo>
                  <a:lnTo>
                    <a:pt x="1214409" y="1034188"/>
                  </a:lnTo>
                  <a:lnTo>
                    <a:pt x="1221662" y="1023535"/>
                  </a:lnTo>
                  <a:lnTo>
                    <a:pt x="1228462" y="1012656"/>
                  </a:lnTo>
                  <a:lnTo>
                    <a:pt x="1234582" y="1001551"/>
                  </a:lnTo>
                  <a:lnTo>
                    <a:pt x="1240928" y="990445"/>
                  </a:lnTo>
                  <a:lnTo>
                    <a:pt x="1247048" y="979113"/>
                  </a:lnTo>
                  <a:lnTo>
                    <a:pt x="1252487" y="967780"/>
                  </a:lnTo>
                  <a:lnTo>
                    <a:pt x="1258154" y="956221"/>
                  </a:lnTo>
                  <a:lnTo>
                    <a:pt x="1263140" y="944436"/>
                  </a:lnTo>
                  <a:lnTo>
                    <a:pt x="1268126" y="932197"/>
                  </a:lnTo>
                  <a:lnTo>
                    <a:pt x="1272659" y="920185"/>
                  </a:lnTo>
                  <a:lnTo>
                    <a:pt x="1276966" y="907946"/>
                  </a:lnTo>
                  <a:lnTo>
                    <a:pt x="1281046" y="895707"/>
                  </a:lnTo>
                  <a:lnTo>
                    <a:pt x="1284672" y="883015"/>
                  </a:lnTo>
                  <a:lnTo>
                    <a:pt x="1288072" y="870549"/>
                  </a:lnTo>
                  <a:lnTo>
                    <a:pt x="1291245" y="857857"/>
                  </a:lnTo>
                  <a:lnTo>
                    <a:pt x="1293965" y="844938"/>
                  </a:lnTo>
                  <a:lnTo>
                    <a:pt x="1296458" y="831793"/>
                  </a:lnTo>
                  <a:lnTo>
                    <a:pt x="1298724" y="818647"/>
                  </a:lnTo>
                  <a:lnTo>
                    <a:pt x="1300538" y="805728"/>
                  </a:lnTo>
                  <a:lnTo>
                    <a:pt x="1301898" y="792356"/>
                  </a:lnTo>
                  <a:lnTo>
                    <a:pt x="1303258" y="778984"/>
                  </a:lnTo>
                  <a:lnTo>
                    <a:pt x="1303938" y="765612"/>
                  </a:lnTo>
                  <a:lnTo>
                    <a:pt x="1304618" y="752013"/>
                  </a:lnTo>
                  <a:lnTo>
                    <a:pt x="1304844" y="738188"/>
                  </a:lnTo>
                  <a:lnTo>
                    <a:pt x="1304618" y="724589"/>
                  </a:lnTo>
                  <a:lnTo>
                    <a:pt x="1303938" y="710990"/>
                  </a:lnTo>
                  <a:lnTo>
                    <a:pt x="1303258" y="697391"/>
                  </a:lnTo>
                  <a:lnTo>
                    <a:pt x="1301898" y="684019"/>
                  </a:lnTo>
                  <a:lnTo>
                    <a:pt x="1300538" y="670647"/>
                  </a:lnTo>
                  <a:lnTo>
                    <a:pt x="1298724" y="657501"/>
                  </a:lnTo>
                  <a:lnTo>
                    <a:pt x="1296458" y="644356"/>
                  </a:lnTo>
                  <a:lnTo>
                    <a:pt x="1293965" y="631664"/>
                  </a:lnTo>
                  <a:lnTo>
                    <a:pt x="1291245" y="618745"/>
                  </a:lnTo>
                  <a:lnTo>
                    <a:pt x="1288072" y="605826"/>
                  </a:lnTo>
                  <a:lnTo>
                    <a:pt x="1284672" y="593134"/>
                  </a:lnTo>
                  <a:lnTo>
                    <a:pt x="1281046" y="580668"/>
                  </a:lnTo>
                  <a:lnTo>
                    <a:pt x="1276966" y="568203"/>
                  </a:lnTo>
                  <a:lnTo>
                    <a:pt x="1272659" y="556190"/>
                  </a:lnTo>
                  <a:lnTo>
                    <a:pt x="1268126" y="543952"/>
                  </a:lnTo>
                  <a:lnTo>
                    <a:pt x="1263140" y="532166"/>
                  </a:lnTo>
                  <a:lnTo>
                    <a:pt x="1258154" y="520380"/>
                  </a:lnTo>
                  <a:lnTo>
                    <a:pt x="1252487" y="508821"/>
                  </a:lnTo>
                  <a:lnTo>
                    <a:pt x="1247048" y="497036"/>
                  </a:lnTo>
                  <a:lnTo>
                    <a:pt x="1240928" y="485704"/>
                  </a:lnTo>
                  <a:lnTo>
                    <a:pt x="1234582" y="474598"/>
                  </a:lnTo>
                  <a:lnTo>
                    <a:pt x="1228462" y="463492"/>
                  </a:lnTo>
                  <a:lnTo>
                    <a:pt x="1221662" y="452840"/>
                  </a:lnTo>
                  <a:lnTo>
                    <a:pt x="1214409" y="442187"/>
                  </a:lnTo>
                  <a:lnTo>
                    <a:pt x="1207383" y="431762"/>
                  </a:lnTo>
                  <a:lnTo>
                    <a:pt x="1199904" y="421562"/>
                  </a:lnTo>
                  <a:lnTo>
                    <a:pt x="1191971" y="411363"/>
                  </a:lnTo>
                  <a:lnTo>
                    <a:pt x="1184264" y="401391"/>
                  </a:lnTo>
                  <a:lnTo>
                    <a:pt x="1175878" y="391645"/>
                  </a:lnTo>
                  <a:lnTo>
                    <a:pt x="1167492" y="382126"/>
                  </a:lnTo>
                  <a:lnTo>
                    <a:pt x="1159106" y="372833"/>
                  </a:lnTo>
                  <a:lnTo>
                    <a:pt x="1150266" y="363768"/>
                  </a:lnTo>
                  <a:lnTo>
                    <a:pt x="1141200" y="354929"/>
                  </a:lnTo>
                  <a:lnTo>
                    <a:pt x="1131681" y="346316"/>
                  </a:lnTo>
                  <a:lnTo>
                    <a:pt x="1122388" y="337703"/>
                  </a:lnTo>
                  <a:lnTo>
                    <a:pt x="1112642" y="329544"/>
                  </a:lnTo>
                  <a:lnTo>
                    <a:pt x="1102669" y="321611"/>
                  </a:lnTo>
                  <a:lnTo>
                    <a:pt x="1092696" y="313906"/>
                  </a:lnTo>
                  <a:lnTo>
                    <a:pt x="1082497" y="306426"/>
                  </a:lnTo>
                  <a:lnTo>
                    <a:pt x="1072071" y="299173"/>
                  </a:lnTo>
                  <a:lnTo>
                    <a:pt x="1061418" y="292147"/>
                  </a:lnTo>
                  <a:lnTo>
                    <a:pt x="1050539" y="285348"/>
                  </a:lnTo>
                  <a:lnTo>
                    <a:pt x="1039660" y="279002"/>
                  </a:lnTo>
                  <a:lnTo>
                    <a:pt x="1028554" y="272656"/>
                  </a:lnTo>
                  <a:lnTo>
                    <a:pt x="1017221" y="266536"/>
                  </a:lnTo>
                  <a:lnTo>
                    <a:pt x="1005662" y="261097"/>
                  </a:lnTo>
                  <a:lnTo>
                    <a:pt x="994102" y="255431"/>
                  </a:lnTo>
                  <a:lnTo>
                    <a:pt x="982543" y="250445"/>
                  </a:lnTo>
                  <a:lnTo>
                    <a:pt x="970304" y="245458"/>
                  </a:lnTo>
                  <a:lnTo>
                    <a:pt x="958518" y="240925"/>
                  </a:lnTo>
                  <a:lnTo>
                    <a:pt x="946278" y="236619"/>
                  </a:lnTo>
                  <a:lnTo>
                    <a:pt x="933812" y="232539"/>
                  </a:lnTo>
                  <a:lnTo>
                    <a:pt x="921346" y="228686"/>
                  </a:lnTo>
                  <a:lnTo>
                    <a:pt x="908880" y="225513"/>
                  </a:lnTo>
                  <a:lnTo>
                    <a:pt x="896188" y="222114"/>
                  </a:lnTo>
                  <a:lnTo>
                    <a:pt x="883269" y="219394"/>
                  </a:lnTo>
                  <a:lnTo>
                    <a:pt x="870576" y="216901"/>
                  </a:lnTo>
                  <a:lnTo>
                    <a:pt x="857430" y="214861"/>
                  </a:lnTo>
                  <a:lnTo>
                    <a:pt x="844284" y="212821"/>
                  </a:lnTo>
                  <a:lnTo>
                    <a:pt x="830912" y="211461"/>
                  </a:lnTo>
                  <a:lnTo>
                    <a:pt x="817539" y="210328"/>
                  </a:lnTo>
                  <a:lnTo>
                    <a:pt x="804167" y="209421"/>
                  </a:lnTo>
                  <a:lnTo>
                    <a:pt x="790567" y="208742"/>
                  </a:lnTo>
                  <a:lnTo>
                    <a:pt x="776968" y="208742"/>
                  </a:lnTo>
                  <a:lnTo>
                    <a:pt x="763369" y="208742"/>
                  </a:lnTo>
                  <a:close/>
                  <a:moveTo>
                    <a:pt x="880549" y="0"/>
                  </a:moveTo>
                  <a:lnTo>
                    <a:pt x="994556" y="20398"/>
                  </a:lnTo>
                  <a:lnTo>
                    <a:pt x="975517" y="106977"/>
                  </a:lnTo>
                  <a:lnTo>
                    <a:pt x="993649" y="113097"/>
                  </a:lnTo>
                  <a:lnTo>
                    <a:pt x="1011328" y="119216"/>
                  </a:lnTo>
                  <a:lnTo>
                    <a:pt x="1028554" y="126242"/>
                  </a:lnTo>
                  <a:lnTo>
                    <a:pt x="1045779" y="133722"/>
                  </a:lnTo>
                  <a:lnTo>
                    <a:pt x="1062778" y="141654"/>
                  </a:lnTo>
                  <a:lnTo>
                    <a:pt x="1079324" y="150040"/>
                  </a:lnTo>
                  <a:lnTo>
                    <a:pt x="1095870" y="158879"/>
                  </a:lnTo>
                  <a:lnTo>
                    <a:pt x="1112189" y="167945"/>
                  </a:lnTo>
                  <a:lnTo>
                    <a:pt x="1169079" y="87486"/>
                  </a:lnTo>
                  <a:lnTo>
                    <a:pt x="1265406" y="148000"/>
                  </a:lnTo>
                  <a:lnTo>
                    <a:pt x="1204210" y="234126"/>
                  </a:lnTo>
                  <a:lnTo>
                    <a:pt x="1217583" y="245685"/>
                  </a:lnTo>
                  <a:lnTo>
                    <a:pt x="1230275" y="257697"/>
                  </a:lnTo>
                  <a:lnTo>
                    <a:pt x="1242968" y="269936"/>
                  </a:lnTo>
                  <a:lnTo>
                    <a:pt x="1255434" y="282402"/>
                  </a:lnTo>
                  <a:lnTo>
                    <a:pt x="1267220" y="295547"/>
                  </a:lnTo>
                  <a:lnTo>
                    <a:pt x="1278779" y="308693"/>
                  </a:lnTo>
                  <a:lnTo>
                    <a:pt x="1290112" y="322291"/>
                  </a:lnTo>
                  <a:lnTo>
                    <a:pt x="1300991" y="336117"/>
                  </a:lnTo>
                  <a:lnTo>
                    <a:pt x="1397999" y="274016"/>
                  </a:lnTo>
                  <a:lnTo>
                    <a:pt x="1461915" y="365128"/>
                  </a:lnTo>
                  <a:lnTo>
                    <a:pt x="1360828" y="429948"/>
                  </a:lnTo>
                  <a:lnTo>
                    <a:pt x="1368307" y="444907"/>
                  </a:lnTo>
                  <a:lnTo>
                    <a:pt x="1375560" y="460319"/>
                  </a:lnTo>
                  <a:lnTo>
                    <a:pt x="1382360" y="475504"/>
                  </a:lnTo>
                  <a:lnTo>
                    <a:pt x="1388933" y="491143"/>
                  </a:lnTo>
                  <a:lnTo>
                    <a:pt x="1395052" y="507008"/>
                  </a:lnTo>
                  <a:lnTo>
                    <a:pt x="1400719" y="522873"/>
                  </a:lnTo>
                  <a:lnTo>
                    <a:pt x="1405932" y="538965"/>
                  </a:lnTo>
                  <a:lnTo>
                    <a:pt x="1410918" y="555511"/>
                  </a:lnTo>
                  <a:lnTo>
                    <a:pt x="1478508" y="542018"/>
                  </a:lnTo>
                  <a:lnTo>
                    <a:pt x="1463660" y="532324"/>
                  </a:lnTo>
                  <a:lnTo>
                    <a:pt x="1511276" y="462460"/>
                  </a:lnTo>
                  <a:lnTo>
                    <a:pt x="1571815" y="502155"/>
                  </a:lnTo>
                  <a:lnTo>
                    <a:pt x="1580205" y="490814"/>
                  </a:lnTo>
                  <a:lnTo>
                    <a:pt x="1588821" y="479926"/>
                  </a:lnTo>
                  <a:lnTo>
                    <a:pt x="1597664" y="469265"/>
                  </a:lnTo>
                  <a:lnTo>
                    <a:pt x="1606960" y="459057"/>
                  </a:lnTo>
                  <a:lnTo>
                    <a:pt x="1616256" y="448850"/>
                  </a:lnTo>
                  <a:lnTo>
                    <a:pt x="1626006" y="439096"/>
                  </a:lnTo>
                  <a:lnTo>
                    <a:pt x="1635983" y="429342"/>
                  </a:lnTo>
                  <a:lnTo>
                    <a:pt x="1646186" y="420042"/>
                  </a:lnTo>
                  <a:lnTo>
                    <a:pt x="1609454" y="365376"/>
                  </a:lnTo>
                  <a:lnTo>
                    <a:pt x="1680424" y="318421"/>
                  </a:lnTo>
                  <a:lnTo>
                    <a:pt x="1714888" y="370139"/>
                  </a:lnTo>
                  <a:lnTo>
                    <a:pt x="1727359" y="362881"/>
                  </a:lnTo>
                  <a:lnTo>
                    <a:pt x="1739830" y="356076"/>
                  </a:lnTo>
                  <a:lnTo>
                    <a:pt x="1752527" y="349724"/>
                  </a:lnTo>
                  <a:lnTo>
                    <a:pt x="1765451" y="343600"/>
                  </a:lnTo>
                  <a:lnTo>
                    <a:pt x="1778376" y="338156"/>
                  </a:lnTo>
                  <a:lnTo>
                    <a:pt x="1791753" y="332712"/>
                  </a:lnTo>
                  <a:lnTo>
                    <a:pt x="1805358" y="327948"/>
                  </a:lnTo>
                  <a:lnTo>
                    <a:pt x="1819189" y="323639"/>
                  </a:lnTo>
                  <a:lnTo>
                    <a:pt x="1807625" y="264889"/>
                  </a:lnTo>
                  <a:lnTo>
                    <a:pt x="1890839" y="247650"/>
                  </a:lnTo>
                  <a:lnTo>
                    <a:pt x="1902176" y="306173"/>
                  </a:lnTo>
                  <a:lnTo>
                    <a:pt x="1914646" y="305265"/>
                  </a:lnTo>
                  <a:lnTo>
                    <a:pt x="1927571" y="304131"/>
                  </a:lnTo>
                  <a:lnTo>
                    <a:pt x="1940495" y="303677"/>
                  </a:lnTo>
                  <a:lnTo>
                    <a:pt x="1953192" y="303451"/>
                  </a:lnTo>
                  <a:lnTo>
                    <a:pt x="1968837" y="303677"/>
                  </a:lnTo>
                  <a:lnTo>
                    <a:pt x="1984482" y="304812"/>
                  </a:lnTo>
                  <a:lnTo>
                    <a:pt x="1999901" y="305946"/>
                  </a:lnTo>
                  <a:lnTo>
                    <a:pt x="2015319" y="307760"/>
                  </a:lnTo>
                  <a:lnTo>
                    <a:pt x="2028243" y="246062"/>
                  </a:lnTo>
                  <a:lnTo>
                    <a:pt x="2111003" y="261260"/>
                  </a:lnTo>
                  <a:lnTo>
                    <a:pt x="2097172" y="326361"/>
                  </a:lnTo>
                  <a:lnTo>
                    <a:pt x="2110323" y="330897"/>
                  </a:lnTo>
                  <a:lnTo>
                    <a:pt x="2122794" y="335888"/>
                  </a:lnTo>
                  <a:lnTo>
                    <a:pt x="2135491" y="341105"/>
                  </a:lnTo>
                  <a:lnTo>
                    <a:pt x="2147962" y="346549"/>
                  </a:lnTo>
                  <a:lnTo>
                    <a:pt x="2160206" y="352673"/>
                  </a:lnTo>
                  <a:lnTo>
                    <a:pt x="2172223" y="359024"/>
                  </a:lnTo>
                  <a:lnTo>
                    <a:pt x="2184240" y="365603"/>
                  </a:lnTo>
                  <a:lnTo>
                    <a:pt x="2196031" y="372634"/>
                  </a:lnTo>
                  <a:lnTo>
                    <a:pt x="2237298" y="311843"/>
                  </a:lnTo>
                  <a:lnTo>
                    <a:pt x="2306907" y="357210"/>
                  </a:lnTo>
                  <a:lnTo>
                    <a:pt x="2262919" y="422311"/>
                  </a:lnTo>
                  <a:lnTo>
                    <a:pt x="2272442" y="430930"/>
                  </a:lnTo>
                  <a:lnTo>
                    <a:pt x="2281739" y="440003"/>
                  </a:lnTo>
                  <a:lnTo>
                    <a:pt x="2290808" y="449304"/>
                  </a:lnTo>
                  <a:lnTo>
                    <a:pt x="2299651" y="458830"/>
                  </a:lnTo>
                  <a:lnTo>
                    <a:pt x="2308267" y="468584"/>
                  </a:lnTo>
                  <a:lnTo>
                    <a:pt x="2316883" y="478338"/>
                  </a:lnTo>
                  <a:lnTo>
                    <a:pt x="2324819" y="488772"/>
                  </a:lnTo>
                  <a:lnTo>
                    <a:pt x="2332755" y="499207"/>
                  </a:lnTo>
                  <a:lnTo>
                    <a:pt x="2403045" y="452252"/>
                  </a:lnTo>
                  <a:lnTo>
                    <a:pt x="2449300" y="520982"/>
                  </a:lnTo>
                  <a:lnTo>
                    <a:pt x="2376063" y="569751"/>
                  </a:lnTo>
                  <a:lnTo>
                    <a:pt x="2381731" y="581093"/>
                  </a:lnTo>
                  <a:lnTo>
                    <a:pt x="2386719" y="592435"/>
                  </a:lnTo>
                  <a:lnTo>
                    <a:pt x="2391708" y="604230"/>
                  </a:lnTo>
                  <a:lnTo>
                    <a:pt x="2396469" y="615798"/>
                  </a:lnTo>
                  <a:lnTo>
                    <a:pt x="2400777" y="627594"/>
                  </a:lnTo>
                  <a:lnTo>
                    <a:pt x="2405085" y="639616"/>
                  </a:lnTo>
                  <a:lnTo>
                    <a:pt x="2408940" y="651865"/>
                  </a:lnTo>
                  <a:lnTo>
                    <a:pt x="2412568" y="664113"/>
                  </a:lnTo>
                  <a:lnTo>
                    <a:pt x="2500543" y="645740"/>
                  </a:lnTo>
                  <a:lnTo>
                    <a:pt x="2516188" y="727400"/>
                  </a:lnTo>
                  <a:lnTo>
                    <a:pt x="2427759" y="745773"/>
                  </a:lnTo>
                  <a:lnTo>
                    <a:pt x="2429346" y="759610"/>
                  </a:lnTo>
                  <a:lnTo>
                    <a:pt x="2430027" y="773447"/>
                  </a:lnTo>
                  <a:lnTo>
                    <a:pt x="2430934" y="787737"/>
                  </a:lnTo>
                  <a:lnTo>
                    <a:pt x="2431160" y="801801"/>
                  </a:lnTo>
                  <a:lnTo>
                    <a:pt x="2430934" y="813142"/>
                  </a:lnTo>
                  <a:lnTo>
                    <a:pt x="2430480" y="824711"/>
                  </a:lnTo>
                  <a:lnTo>
                    <a:pt x="2429800" y="836052"/>
                  </a:lnTo>
                  <a:lnTo>
                    <a:pt x="2428893" y="847167"/>
                  </a:lnTo>
                  <a:lnTo>
                    <a:pt x="2514601" y="863045"/>
                  </a:lnTo>
                  <a:lnTo>
                    <a:pt x="2497142" y="945158"/>
                  </a:lnTo>
                  <a:lnTo>
                    <a:pt x="2415062" y="929961"/>
                  </a:lnTo>
                  <a:lnTo>
                    <a:pt x="2411434" y="942890"/>
                  </a:lnTo>
                  <a:lnTo>
                    <a:pt x="2407580" y="955593"/>
                  </a:lnTo>
                  <a:lnTo>
                    <a:pt x="2403725" y="968068"/>
                  </a:lnTo>
                  <a:lnTo>
                    <a:pt x="2399190" y="980771"/>
                  </a:lnTo>
                  <a:lnTo>
                    <a:pt x="2394655" y="992793"/>
                  </a:lnTo>
                  <a:lnTo>
                    <a:pt x="2389440" y="1005042"/>
                  </a:lnTo>
                  <a:lnTo>
                    <a:pt x="2384225" y="1017064"/>
                  </a:lnTo>
                  <a:lnTo>
                    <a:pt x="2378330" y="1029086"/>
                  </a:lnTo>
                  <a:lnTo>
                    <a:pt x="2443178" y="1071050"/>
                  </a:lnTo>
                  <a:lnTo>
                    <a:pt x="2395562" y="1141141"/>
                  </a:lnTo>
                  <a:lnTo>
                    <a:pt x="2335023" y="1101446"/>
                  </a:lnTo>
                  <a:lnTo>
                    <a:pt x="2326633" y="1112560"/>
                  </a:lnTo>
                  <a:lnTo>
                    <a:pt x="2318017" y="1123675"/>
                  </a:lnTo>
                  <a:lnTo>
                    <a:pt x="2308948" y="1134336"/>
                  </a:lnTo>
                  <a:lnTo>
                    <a:pt x="2299878" y="1144544"/>
                  </a:lnTo>
                  <a:lnTo>
                    <a:pt x="2290355" y="1154751"/>
                  </a:lnTo>
                  <a:lnTo>
                    <a:pt x="2280832" y="1164505"/>
                  </a:lnTo>
                  <a:lnTo>
                    <a:pt x="2270628" y="1174259"/>
                  </a:lnTo>
                  <a:lnTo>
                    <a:pt x="2260425" y="1183332"/>
                  </a:lnTo>
                  <a:lnTo>
                    <a:pt x="2297157" y="1237998"/>
                  </a:lnTo>
                  <a:lnTo>
                    <a:pt x="2226641" y="1285180"/>
                  </a:lnTo>
                  <a:lnTo>
                    <a:pt x="2191723" y="1233462"/>
                  </a:lnTo>
                  <a:lnTo>
                    <a:pt x="2179252" y="1240494"/>
                  </a:lnTo>
                  <a:lnTo>
                    <a:pt x="2167008" y="1247299"/>
                  </a:lnTo>
                  <a:lnTo>
                    <a:pt x="2154084" y="1253877"/>
                  </a:lnTo>
                  <a:lnTo>
                    <a:pt x="2141160" y="1259774"/>
                  </a:lnTo>
                  <a:lnTo>
                    <a:pt x="2128236" y="1265445"/>
                  </a:lnTo>
                  <a:lnTo>
                    <a:pt x="2114858" y="1270662"/>
                  </a:lnTo>
                  <a:lnTo>
                    <a:pt x="2101480" y="1275653"/>
                  </a:lnTo>
                  <a:lnTo>
                    <a:pt x="2087876" y="1279962"/>
                  </a:lnTo>
                  <a:lnTo>
                    <a:pt x="2098759" y="1338712"/>
                  </a:lnTo>
                  <a:lnTo>
                    <a:pt x="2015773" y="1355951"/>
                  </a:lnTo>
                  <a:lnTo>
                    <a:pt x="2004662" y="1297202"/>
                  </a:lnTo>
                  <a:lnTo>
                    <a:pt x="1991965" y="1298336"/>
                  </a:lnTo>
                  <a:lnTo>
                    <a:pt x="1979267" y="1299470"/>
                  </a:lnTo>
                  <a:lnTo>
                    <a:pt x="1966343" y="1299924"/>
                  </a:lnTo>
                  <a:lnTo>
                    <a:pt x="1953192" y="1300150"/>
                  </a:lnTo>
                  <a:lnTo>
                    <a:pt x="1937774" y="1299924"/>
                  </a:lnTo>
                  <a:lnTo>
                    <a:pt x="1922356" y="1298789"/>
                  </a:lnTo>
                  <a:lnTo>
                    <a:pt x="1906937" y="1297655"/>
                  </a:lnTo>
                  <a:lnTo>
                    <a:pt x="1891519" y="1295841"/>
                  </a:lnTo>
                  <a:lnTo>
                    <a:pt x="1878368" y="1357312"/>
                  </a:lnTo>
                  <a:lnTo>
                    <a:pt x="1803886" y="1343802"/>
                  </a:lnTo>
                  <a:lnTo>
                    <a:pt x="1817914" y="1365194"/>
                  </a:lnTo>
                  <a:lnTo>
                    <a:pt x="1760991" y="1403737"/>
                  </a:lnTo>
                  <a:lnTo>
                    <a:pt x="1765073" y="1412806"/>
                  </a:lnTo>
                  <a:lnTo>
                    <a:pt x="1769155" y="1421875"/>
                  </a:lnTo>
                  <a:lnTo>
                    <a:pt x="1773237" y="1430944"/>
                  </a:lnTo>
                  <a:lnTo>
                    <a:pt x="1776866" y="1440467"/>
                  </a:lnTo>
                  <a:lnTo>
                    <a:pt x="1780268" y="1449763"/>
                  </a:lnTo>
                  <a:lnTo>
                    <a:pt x="1783670" y="1459285"/>
                  </a:lnTo>
                  <a:lnTo>
                    <a:pt x="1786391" y="1468808"/>
                  </a:lnTo>
                  <a:lnTo>
                    <a:pt x="1789112" y="1478557"/>
                  </a:lnTo>
                  <a:lnTo>
                    <a:pt x="1858055" y="1464047"/>
                  </a:lnTo>
                  <a:lnTo>
                    <a:pt x="1870075" y="1528664"/>
                  </a:lnTo>
                  <a:lnTo>
                    <a:pt x="1801359" y="1542948"/>
                  </a:lnTo>
                  <a:lnTo>
                    <a:pt x="1802266" y="1554057"/>
                  </a:lnTo>
                  <a:lnTo>
                    <a:pt x="1802946" y="1564940"/>
                  </a:lnTo>
                  <a:lnTo>
                    <a:pt x="1803627" y="1576277"/>
                  </a:lnTo>
                  <a:lnTo>
                    <a:pt x="1803854" y="1587386"/>
                  </a:lnTo>
                  <a:lnTo>
                    <a:pt x="1803627" y="1596455"/>
                  </a:lnTo>
                  <a:lnTo>
                    <a:pt x="1803173" y="1605524"/>
                  </a:lnTo>
                  <a:lnTo>
                    <a:pt x="1802720" y="1614367"/>
                  </a:lnTo>
                  <a:lnTo>
                    <a:pt x="1802039" y="1623436"/>
                  </a:lnTo>
                  <a:lnTo>
                    <a:pt x="1868941" y="1636133"/>
                  </a:lnTo>
                  <a:lnTo>
                    <a:pt x="1855334" y="1700977"/>
                  </a:lnTo>
                  <a:lnTo>
                    <a:pt x="1791154" y="1688960"/>
                  </a:lnTo>
                  <a:lnTo>
                    <a:pt x="1788659" y="1699163"/>
                  </a:lnTo>
                  <a:lnTo>
                    <a:pt x="1785711" y="1709365"/>
                  </a:lnTo>
                  <a:lnTo>
                    <a:pt x="1782309" y="1719115"/>
                  </a:lnTo>
                  <a:lnTo>
                    <a:pt x="1778907" y="1729091"/>
                  </a:lnTo>
                  <a:lnTo>
                    <a:pt x="1775278" y="1738840"/>
                  </a:lnTo>
                  <a:lnTo>
                    <a:pt x="1771196" y="1748363"/>
                  </a:lnTo>
                  <a:lnTo>
                    <a:pt x="1767114" y="1758112"/>
                  </a:lnTo>
                  <a:lnTo>
                    <a:pt x="1762578" y="1767408"/>
                  </a:lnTo>
                  <a:lnTo>
                    <a:pt x="1813152" y="1800737"/>
                  </a:lnTo>
                  <a:lnTo>
                    <a:pt x="1775959" y="1855831"/>
                  </a:lnTo>
                  <a:lnTo>
                    <a:pt x="1728787" y="1824543"/>
                  </a:lnTo>
                  <a:lnTo>
                    <a:pt x="1722211" y="1833385"/>
                  </a:lnTo>
                  <a:lnTo>
                    <a:pt x="1715634" y="1842228"/>
                  </a:lnTo>
                  <a:lnTo>
                    <a:pt x="1708604" y="1850617"/>
                  </a:lnTo>
                  <a:lnTo>
                    <a:pt x="1701573" y="1859006"/>
                  </a:lnTo>
                  <a:lnTo>
                    <a:pt x="1694089" y="1866714"/>
                  </a:lnTo>
                  <a:lnTo>
                    <a:pt x="1686378" y="1874650"/>
                  </a:lnTo>
                  <a:lnTo>
                    <a:pt x="1678668" y="1882132"/>
                  </a:lnTo>
                  <a:lnTo>
                    <a:pt x="1670730" y="1889614"/>
                  </a:lnTo>
                  <a:lnTo>
                    <a:pt x="1699305" y="1932919"/>
                  </a:lnTo>
                  <a:lnTo>
                    <a:pt x="1644196" y="1970329"/>
                  </a:lnTo>
                  <a:lnTo>
                    <a:pt x="1616982" y="1929064"/>
                  </a:lnTo>
                  <a:lnTo>
                    <a:pt x="1607457" y="1934959"/>
                  </a:lnTo>
                  <a:lnTo>
                    <a:pt x="1597932" y="1940174"/>
                  </a:lnTo>
                  <a:lnTo>
                    <a:pt x="1587727" y="1945162"/>
                  </a:lnTo>
                  <a:lnTo>
                    <a:pt x="1577975" y="1950150"/>
                  </a:lnTo>
                  <a:lnTo>
                    <a:pt x="1567543" y="1954684"/>
                  </a:lnTo>
                  <a:lnTo>
                    <a:pt x="1557337" y="1958539"/>
                  </a:lnTo>
                  <a:lnTo>
                    <a:pt x="1546678" y="1962393"/>
                  </a:lnTo>
                  <a:lnTo>
                    <a:pt x="1536019" y="1966021"/>
                  </a:lnTo>
                  <a:lnTo>
                    <a:pt x="1544637" y="2012273"/>
                  </a:lnTo>
                  <a:lnTo>
                    <a:pt x="1480003" y="2026104"/>
                  </a:lnTo>
                  <a:lnTo>
                    <a:pt x="1471159" y="1979624"/>
                  </a:lnTo>
                  <a:lnTo>
                    <a:pt x="1461407" y="1980531"/>
                  </a:lnTo>
                  <a:lnTo>
                    <a:pt x="1451202" y="1981438"/>
                  </a:lnTo>
                  <a:lnTo>
                    <a:pt x="1441450" y="1981892"/>
                  </a:lnTo>
                  <a:lnTo>
                    <a:pt x="1431244" y="1981892"/>
                  </a:lnTo>
                  <a:lnTo>
                    <a:pt x="1418998" y="1981665"/>
                  </a:lnTo>
                  <a:lnTo>
                    <a:pt x="1406752" y="1980985"/>
                  </a:lnTo>
                  <a:lnTo>
                    <a:pt x="1394959" y="1979851"/>
                  </a:lnTo>
                  <a:lnTo>
                    <a:pt x="1382939" y="1978491"/>
                  </a:lnTo>
                  <a:lnTo>
                    <a:pt x="1372734" y="2027237"/>
                  </a:lnTo>
                  <a:lnTo>
                    <a:pt x="1308553" y="2015221"/>
                  </a:lnTo>
                  <a:lnTo>
                    <a:pt x="1318985" y="1963754"/>
                  </a:lnTo>
                  <a:lnTo>
                    <a:pt x="1309007" y="1960126"/>
                  </a:lnTo>
                  <a:lnTo>
                    <a:pt x="1299028" y="1956272"/>
                  </a:lnTo>
                  <a:lnTo>
                    <a:pt x="1289276" y="1952190"/>
                  </a:lnTo>
                  <a:lnTo>
                    <a:pt x="1279525" y="1947883"/>
                  </a:lnTo>
                  <a:lnTo>
                    <a:pt x="1269773" y="1942895"/>
                  </a:lnTo>
                  <a:lnTo>
                    <a:pt x="1260475" y="1937907"/>
                  </a:lnTo>
                  <a:lnTo>
                    <a:pt x="1251176" y="1932692"/>
                  </a:lnTo>
                  <a:lnTo>
                    <a:pt x="1242105" y="1927024"/>
                  </a:lnTo>
                  <a:lnTo>
                    <a:pt x="1209675" y="1975317"/>
                  </a:lnTo>
                  <a:lnTo>
                    <a:pt x="1155473" y="1939267"/>
                  </a:lnTo>
                  <a:lnTo>
                    <a:pt x="1189944" y="1888027"/>
                  </a:lnTo>
                  <a:lnTo>
                    <a:pt x="1182460" y="1880998"/>
                  </a:lnTo>
                  <a:lnTo>
                    <a:pt x="1175203" y="1873970"/>
                  </a:lnTo>
                  <a:lnTo>
                    <a:pt x="1168173" y="1866488"/>
                  </a:lnTo>
                  <a:lnTo>
                    <a:pt x="1161142" y="1859006"/>
                  </a:lnTo>
                  <a:lnTo>
                    <a:pt x="1154566" y="1851070"/>
                  </a:lnTo>
                  <a:lnTo>
                    <a:pt x="1147989" y="1843361"/>
                  </a:lnTo>
                  <a:lnTo>
                    <a:pt x="1141412" y="1835199"/>
                  </a:lnTo>
                  <a:lnTo>
                    <a:pt x="1135289" y="1827037"/>
                  </a:lnTo>
                  <a:lnTo>
                    <a:pt x="1080633" y="1863994"/>
                  </a:lnTo>
                  <a:lnTo>
                    <a:pt x="1044575" y="1809806"/>
                  </a:lnTo>
                  <a:lnTo>
                    <a:pt x="1101498" y="1771262"/>
                  </a:lnTo>
                  <a:lnTo>
                    <a:pt x="1097189" y="1761966"/>
                  </a:lnTo>
                  <a:lnTo>
                    <a:pt x="1093107" y="1753351"/>
                  </a:lnTo>
                  <a:lnTo>
                    <a:pt x="1089478" y="1743828"/>
                  </a:lnTo>
                  <a:lnTo>
                    <a:pt x="1085623" y="1734759"/>
                  </a:lnTo>
                  <a:lnTo>
                    <a:pt x="1082448" y="1725236"/>
                  </a:lnTo>
                  <a:lnTo>
                    <a:pt x="1079046" y="1715941"/>
                  </a:lnTo>
                  <a:lnTo>
                    <a:pt x="1076098" y="1706418"/>
                  </a:lnTo>
                  <a:lnTo>
                    <a:pt x="1073376" y="1696442"/>
                  </a:lnTo>
                  <a:lnTo>
                    <a:pt x="1004660" y="1710953"/>
                  </a:lnTo>
                  <a:lnTo>
                    <a:pt x="992187" y="1646335"/>
                  </a:lnTo>
                  <a:lnTo>
                    <a:pt x="1061130" y="1631825"/>
                  </a:lnTo>
                  <a:lnTo>
                    <a:pt x="1060223" y="1620715"/>
                  </a:lnTo>
                  <a:lnTo>
                    <a:pt x="1059316" y="1609832"/>
                  </a:lnTo>
                  <a:lnTo>
                    <a:pt x="1058862" y="1598723"/>
                  </a:lnTo>
                  <a:lnTo>
                    <a:pt x="1058635" y="1587386"/>
                  </a:lnTo>
                  <a:lnTo>
                    <a:pt x="1058862" y="1578317"/>
                  </a:lnTo>
                  <a:lnTo>
                    <a:pt x="1059089" y="1569248"/>
                  </a:lnTo>
                  <a:lnTo>
                    <a:pt x="1059542" y="1560406"/>
                  </a:lnTo>
                  <a:lnTo>
                    <a:pt x="1060450" y="1551337"/>
                  </a:lnTo>
                  <a:lnTo>
                    <a:pt x="993548" y="1538867"/>
                  </a:lnTo>
                  <a:lnTo>
                    <a:pt x="1007155" y="1474023"/>
                  </a:lnTo>
                  <a:lnTo>
                    <a:pt x="1071335" y="1486039"/>
                  </a:lnTo>
                  <a:lnTo>
                    <a:pt x="1074057" y="1475836"/>
                  </a:lnTo>
                  <a:lnTo>
                    <a:pt x="1076778" y="1465860"/>
                  </a:lnTo>
                  <a:lnTo>
                    <a:pt x="1080180" y="1455658"/>
                  </a:lnTo>
                  <a:lnTo>
                    <a:pt x="1083582" y="1445908"/>
                  </a:lnTo>
                  <a:lnTo>
                    <a:pt x="1087210" y="1436159"/>
                  </a:lnTo>
                  <a:lnTo>
                    <a:pt x="1091292" y="1426410"/>
                  </a:lnTo>
                  <a:lnTo>
                    <a:pt x="1095375" y="1417114"/>
                  </a:lnTo>
                  <a:lnTo>
                    <a:pt x="1099683" y="1407818"/>
                  </a:lnTo>
                  <a:lnTo>
                    <a:pt x="1049337" y="1374263"/>
                  </a:lnTo>
                  <a:lnTo>
                    <a:pt x="1082596" y="1324488"/>
                  </a:lnTo>
                  <a:lnTo>
                    <a:pt x="1072071" y="1329961"/>
                  </a:lnTo>
                  <a:lnTo>
                    <a:pt x="1054392" y="1338574"/>
                  </a:lnTo>
                  <a:lnTo>
                    <a:pt x="1036486" y="1346733"/>
                  </a:lnTo>
                  <a:lnTo>
                    <a:pt x="1018581" y="1354213"/>
                  </a:lnTo>
                  <a:lnTo>
                    <a:pt x="1000222" y="1361012"/>
                  </a:lnTo>
                  <a:lnTo>
                    <a:pt x="981410" y="1367585"/>
                  </a:lnTo>
                  <a:lnTo>
                    <a:pt x="962597" y="1373478"/>
                  </a:lnTo>
                  <a:lnTo>
                    <a:pt x="978010" y="1451444"/>
                  </a:lnTo>
                  <a:lnTo>
                    <a:pt x="863550" y="1474335"/>
                  </a:lnTo>
                  <a:lnTo>
                    <a:pt x="847911" y="1396142"/>
                  </a:lnTo>
                  <a:lnTo>
                    <a:pt x="830458" y="1397955"/>
                  </a:lnTo>
                  <a:lnTo>
                    <a:pt x="812779" y="1399089"/>
                  </a:lnTo>
                  <a:lnTo>
                    <a:pt x="794874" y="1399995"/>
                  </a:lnTo>
                  <a:lnTo>
                    <a:pt x="776968" y="1400222"/>
                  </a:lnTo>
                  <a:lnTo>
                    <a:pt x="766089" y="1399995"/>
                  </a:lnTo>
                  <a:lnTo>
                    <a:pt x="755209" y="1399542"/>
                  </a:lnTo>
                  <a:lnTo>
                    <a:pt x="744557" y="1399089"/>
                  </a:lnTo>
                  <a:lnTo>
                    <a:pt x="733904" y="1398635"/>
                  </a:lnTo>
                  <a:lnTo>
                    <a:pt x="723251" y="1397729"/>
                  </a:lnTo>
                  <a:lnTo>
                    <a:pt x="712599" y="1396822"/>
                  </a:lnTo>
                  <a:lnTo>
                    <a:pt x="701946" y="1395689"/>
                  </a:lnTo>
                  <a:lnTo>
                    <a:pt x="691520" y="1394329"/>
                  </a:lnTo>
                  <a:lnTo>
                    <a:pt x="673614" y="1476375"/>
                  </a:lnTo>
                  <a:lnTo>
                    <a:pt x="559381" y="1455977"/>
                  </a:lnTo>
                  <a:lnTo>
                    <a:pt x="578420" y="1369398"/>
                  </a:lnTo>
                  <a:lnTo>
                    <a:pt x="560514" y="1363505"/>
                  </a:lnTo>
                  <a:lnTo>
                    <a:pt x="542835" y="1356932"/>
                  </a:lnTo>
                  <a:lnTo>
                    <a:pt x="525609" y="1350133"/>
                  </a:lnTo>
                  <a:lnTo>
                    <a:pt x="508157" y="1342654"/>
                  </a:lnTo>
                  <a:lnTo>
                    <a:pt x="491158" y="1334721"/>
                  </a:lnTo>
                  <a:lnTo>
                    <a:pt x="474613" y="1326562"/>
                  </a:lnTo>
                  <a:lnTo>
                    <a:pt x="458294" y="1317723"/>
                  </a:lnTo>
                  <a:lnTo>
                    <a:pt x="441975" y="1308430"/>
                  </a:lnTo>
                  <a:lnTo>
                    <a:pt x="384857" y="1388890"/>
                  </a:lnTo>
                  <a:lnTo>
                    <a:pt x="288530" y="1328602"/>
                  </a:lnTo>
                  <a:lnTo>
                    <a:pt x="349726" y="1242249"/>
                  </a:lnTo>
                  <a:lnTo>
                    <a:pt x="336580" y="1230690"/>
                  </a:lnTo>
                  <a:lnTo>
                    <a:pt x="323434" y="1218678"/>
                  </a:lnTo>
                  <a:lnTo>
                    <a:pt x="310968" y="1206439"/>
                  </a:lnTo>
                  <a:lnTo>
                    <a:pt x="298729" y="1193747"/>
                  </a:lnTo>
                  <a:lnTo>
                    <a:pt x="286716" y="1181055"/>
                  </a:lnTo>
                  <a:lnTo>
                    <a:pt x="275157" y="1167683"/>
                  </a:lnTo>
                  <a:lnTo>
                    <a:pt x="264051" y="1153857"/>
                  </a:lnTo>
                  <a:lnTo>
                    <a:pt x="253172" y="1140032"/>
                  </a:lnTo>
                  <a:lnTo>
                    <a:pt x="155711" y="1202359"/>
                  </a:lnTo>
                  <a:lnTo>
                    <a:pt x="92248" y="1111021"/>
                  </a:lnTo>
                  <a:lnTo>
                    <a:pt x="193109" y="1046200"/>
                  </a:lnTo>
                  <a:lnTo>
                    <a:pt x="185629" y="1031468"/>
                  </a:lnTo>
                  <a:lnTo>
                    <a:pt x="178603" y="1016283"/>
                  </a:lnTo>
                  <a:lnTo>
                    <a:pt x="171350" y="1000871"/>
                  </a:lnTo>
                  <a:lnTo>
                    <a:pt x="165230" y="985232"/>
                  </a:lnTo>
                  <a:lnTo>
                    <a:pt x="159111" y="969594"/>
                  </a:lnTo>
                  <a:lnTo>
                    <a:pt x="153218" y="953502"/>
                  </a:lnTo>
                  <a:lnTo>
                    <a:pt x="148004" y="937183"/>
                  </a:lnTo>
                  <a:lnTo>
                    <a:pt x="143018" y="921091"/>
                  </a:lnTo>
                  <a:lnTo>
                    <a:pt x="21305" y="945342"/>
                  </a:lnTo>
                  <a:lnTo>
                    <a:pt x="0" y="837005"/>
                  </a:lnTo>
                  <a:lnTo>
                    <a:pt x="121713" y="812754"/>
                  </a:lnTo>
                  <a:lnTo>
                    <a:pt x="119673" y="794169"/>
                  </a:lnTo>
                  <a:lnTo>
                    <a:pt x="118540" y="775584"/>
                  </a:lnTo>
                  <a:lnTo>
                    <a:pt x="117633" y="756999"/>
                  </a:lnTo>
                  <a:lnTo>
                    <a:pt x="117180" y="738188"/>
                  </a:lnTo>
                  <a:lnTo>
                    <a:pt x="117406" y="723002"/>
                  </a:lnTo>
                  <a:lnTo>
                    <a:pt x="118313" y="707817"/>
                  </a:lnTo>
                  <a:lnTo>
                    <a:pt x="118993" y="692632"/>
                  </a:lnTo>
                  <a:lnTo>
                    <a:pt x="120353" y="677673"/>
                  </a:lnTo>
                  <a:lnTo>
                    <a:pt x="2040" y="656595"/>
                  </a:lnTo>
                  <a:lnTo>
                    <a:pt x="25838" y="547805"/>
                  </a:lnTo>
                  <a:lnTo>
                    <a:pt x="139392" y="567976"/>
                  </a:lnTo>
                  <a:lnTo>
                    <a:pt x="144151" y="550978"/>
                  </a:lnTo>
                  <a:lnTo>
                    <a:pt x="149591" y="533979"/>
                  </a:lnTo>
                  <a:lnTo>
                    <a:pt x="155257" y="516981"/>
                  </a:lnTo>
                  <a:lnTo>
                    <a:pt x="161377" y="500662"/>
                  </a:lnTo>
                  <a:lnTo>
                    <a:pt x="167950" y="484344"/>
                  </a:lnTo>
                  <a:lnTo>
                    <a:pt x="174750" y="468025"/>
                  </a:lnTo>
                  <a:lnTo>
                    <a:pt x="182229" y="452160"/>
                  </a:lnTo>
                  <a:lnTo>
                    <a:pt x="189935" y="436521"/>
                  </a:lnTo>
                  <a:lnTo>
                    <a:pt x="100634" y="380313"/>
                  </a:lnTo>
                  <a:lnTo>
                    <a:pt x="166363" y="287614"/>
                  </a:lnTo>
                  <a:lnTo>
                    <a:pt x="250225" y="339970"/>
                  </a:lnTo>
                  <a:lnTo>
                    <a:pt x="261558" y="325464"/>
                  </a:lnTo>
                  <a:lnTo>
                    <a:pt x="273344" y="310732"/>
                  </a:lnTo>
                  <a:lnTo>
                    <a:pt x="285583" y="296680"/>
                  </a:lnTo>
                  <a:lnTo>
                    <a:pt x="298502" y="282628"/>
                  </a:lnTo>
                  <a:lnTo>
                    <a:pt x="311422" y="269483"/>
                  </a:lnTo>
                  <a:lnTo>
                    <a:pt x="325021" y="256337"/>
                  </a:lnTo>
                  <a:lnTo>
                    <a:pt x="338620" y="243645"/>
                  </a:lnTo>
                  <a:lnTo>
                    <a:pt x="353126" y="231179"/>
                  </a:lnTo>
                  <a:lnTo>
                    <a:pt x="302356" y="158653"/>
                  </a:lnTo>
                  <a:lnTo>
                    <a:pt x="399817" y="96098"/>
                  </a:lnTo>
                  <a:lnTo>
                    <a:pt x="447868" y="164772"/>
                  </a:lnTo>
                  <a:lnTo>
                    <a:pt x="464640" y="155253"/>
                  </a:lnTo>
                  <a:lnTo>
                    <a:pt x="482092" y="146187"/>
                  </a:lnTo>
                  <a:lnTo>
                    <a:pt x="499545" y="137801"/>
                  </a:lnTo>
                  <a:lnTo>
                    <a:pt x="517450" y="129642"/>
                  </a:lnTo>
                  <a:lnTo>
                    <a:pt x="535582" y="122389"/>
                  </a:lnTo>
                  <a:lnTo>
                    <a:pt x="553941" y="115363"/>
                  </a:lnTo>
                  <a:lnTo>
                    <a:pt x="572753" y="109017"/>
                  </a:lnTo>
                  <a:lnTo>
                    <a:pt x="591566" y="103124"/>
                  </a:lnTo>
                  <a:lnTo>
                    <a:pt x="575926" y="24931"/>
                  </a:lnTo>
                  <a:lnTo>
                    <a:pt x="690613" y="2267"/>
                  </a:lnTo>
                  <a:lnTo>
                    <a:pt x="706026" y="80233"/>
                  </a:lnTo>
                  <a:lnTo>
                    <a:pt x="723705" y="78420"/>
                  </a:lnTo>
                  <a:lnTo>
                    <a:pt x="741384" y="77513"/>
                  </a:lnTo>
                  <a:lnTo>
                    <a:pt x="759063" y="76607"/>
                  </a:lnTo>
                  <a:lnTo>
                    <a:pt x="776968" y="76380"/>
                  </a:lnTo>
                  <a:lnTo>
                    <a:pt x="787848" y="76380"/>
                  </a:lnTo>
                  <a:lnTo>
                    <a:pt x="798727" y="76607"/>
                  </a:lnTo>
                  <a:lnTo>
                    <a:pt x="809380" y="77060"/>
                  </a:lnTo>
                  <a:lnTo>
                    <a:pt x="820032" y="77967"/>
                  </a:lnTo>
                  <a:lnTo>
                    <a:pt x="830685" y="78646"/>
                  </a:lnTo>
                  <a:lnTo>
                    <a:pt x="841338" y="79780"/>
                  </a:lnTo>
                  <a:lnTo>
                    <a:pt x="851764" y="80686"/>
                  </a:lnTo>
                  <a:lnTo>
                    <a:pt x="862417" y="82046"/>
                  </a:lnTo>
                  <a:lnTo>
                    <a:pt x="88054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KSO_Shape"/>
            <p:cNvSpPr>
              <a:spLocks noChangeAspect="1"/>
            </p:cNvSpPr>
            <p:nvPr/>
          </p:nvSpPr>
          <p:spPr bwMode="auto">
            <a:xfrm>
              <a:off x="729000" y="2484001"/>
              <a:ext cx="720000" cy="850910"/>
            </a:xfrm>
            <a:custGeom>
              <a:avLst/>
              <a:gdLst>
                <a:gd name="T0" fmla="*/ 248428 w 2033587"/>
                <a:gd name="T1" fmla="*/ 944529 h 2276475"/>
                <a:gd name="T2" fmla="*/ 1175716 w 2033587"/>
                <a:gd name="T3" fmla="*/ 709393 h 2276475"/>
                <a:gd name="T4" fmla="*/ 1178374 w 2033587"/>
                <a:gd name="T5" fmla="*/ 591162 h 2276475"/>
                <a:gd name="T6" fmla="*/ 1585424 w 2033587"/>
                <a:gd name="T7" fmla="*/ 232745 h 2276475"/>
                <a:gd name="T8" fmla="*/ 1623685 w 2033587"/>
                <a:gd name="T9" fmla="*/ 244701 h 2276475"/>
                <a:gd name="T10" fmla="*/ 1656631 w 2033587"/>
                <a:gd name="T11" fmla="*/ 266753 h 2276475"/>
                <a:gd name="T12" fmla="*/ 1682138 w 2033587"/>
                <a:gd name="T13" fmla="*/ 297308 h 2276475"/>
                <a:gd name="T14" fmla="*/ 1697549 w 2033587"/>
                <a:gd name="T15" fmla="*/ 334505 h 2276475"/>
                <a:gd name="T16" fmla="*/ 1701800 w 2033587"/>
                <a:gd name="T17" fmla="*/ 1767638 h 2276475"/>
                <a:gd name="T18" fmla="*/ 1695689 w 2033587"/>
                <a:gd name="T19" fmla="*/ 1808289 h 2276475"/>
                <a:gd name="T20" fmla="*/ 1678419 w 2033587"/>
                <a:gd name="T21" fmla="*/ 1844423 h 2276475"/>
                <a:gd name="T22" fmla="*/ 1651849 w 2033587"/>
                <a:gd name="T23" fmla="*/ 1873649 h 2276475"/>
                <a:gd name="T24" fmla="*/ 1617839 w 2033587"/>
                <a:gd name="T25" fmla="*/ 1894372 h 2276475"/>
                <a:gd name="T26" fmla="*/ 1578251 w 2033587"/>
                <a:gd name="T27" fmla="*/ 1904469 h 2276475"/>
                <a:gd name="T28" fmla="*/ 381012 w 2033587"/>
                <a:gd name="T29" fmla="*/ 1903672 h 2276475"/>
                <a:gd name="T30" fmla="*/ 342220 w 2033587"/>
                <a:gd name="T31" fmla="*/ 1891715 h 2276475"/>
                <a:gd name="T32" fmla="*/ 309539 w 2033587"/>
                <a:gd name="T33" fmla="*/ 1869397 h 2276475"/>
                <a:gd name="T34" fmla="*/ 284298 w 2033587"/>
                <a:gd name="T35" fmla="*/ 1838844 h 2276475"/>
                <a:gd name="T36" fmla="*/ 268621 w 2033587"/>
                <a:gd name="T37" fmla="*/ 1801912 h 2276475"/>
                <a:gd name="T38" fmla="*/ 382075 w 2033587"/>
                <a:gd name="T39" fmla="*/ 1767638 h 2276475"/>
                <a:gd name="T40" fmla="*/ 385528 w 2033587"/>
                <a:gd name="T41" fmla="*/ 1778531 h 2276475"/>
                <a:gd name="T42" fmla="*/ 398017 w 2033587"/>
                <a:gd name="T43" fmla="*/ 1786768 h 2276475"/>
                <a:gd name="T44" fmla="*/ 1570013 w 2033587"/>
                <a:gd name="T45" fmla="*/ 1786502 h 2276475"/>
                <a:gd name="T46" fmla="*/ 1581704 w 2033587"/>
                <a:gd name="T47" fmla="*/ 1776937 h 2276475"/>
                <a:gd name="T48" fmla="*/ 1583830 w 2033587"/>
                <a:gd name="T49" fmla="*/ 368513 h 2276475"/>
                <a:gd name="T50" fmla="*/ 1580376 w 2033587"/>
                <a:gd name="T51" fmla="*/ 357619 h 2276475"/>
                <a:gd name="T52" fmla="*/ 1568419 w 2033587"/>
                <a:gd name="T53" fmla="*/ 349383 h 2276475"/>
                <a:gd name="T54" fmla="*/ 492697 w 2033587"/>
                <a:gd name="T55" fmla="*/ 362402 h 2276475"/>
                <a:gd name="T56" fmla="*/ 484724 w 2033587"/>
                <a:gd name="T57" fmla="*/ 402787 h 2276475"/>
                <a:gd name="T58" fmla="*/ 465590 w 2033587"/>
                <a:gd name="T59" fmla="*/ 437592 h 2276475"/>
                <a:gd name="T60" fmla="*/ 437421 w 2033587"/>
                <a:gd name="T61" fmla="*/ 465490 h 2276475"/>
                <a:gd name="T62" fmla="*/ 402608 w 2033587"/>
                <a:gd name="T63" fmla="*/ 484619 h 2276475"/>
                <a:gd name="T64" fmla="*/ 362480 w 2033587"/>
                <a:gd name="T65" fmla="*/ 492856 h 2276475"/>
                <a:gd name="T66" fmla="*/ 118789 w 2033587"/>
                <a:gd name="T67" fmla="*/ 1542067 h 2276475"/>
                <a:gd name="T68" fmla="*/ 128090 w 2033587"/>
                <a:gd name="T69" fmla="*/ 1553757 h 2276475"/>
                <a:gd name="T70" fmla="*/ 1299773 w 2033587"/>
                <a:gd name="T71" fmla="*/ 1556149 h 2276475"/>
                <a:gd name="T72" fmla="*/ 1310934 w 2033587"/>
                <a:gd name="T73" fmla="*/ 1552695 h 2276475"/>
                <a:gd name="T74" fmla="*/ 1319438 w 2033587"/>
                <a:gd name="T75" fmla="*/ 1540208 h 2276475"/>
                <a:gd name="T76" fmla="*/ 1318907 w 2033587"/>
                <a:gd name="T77" fmla="*/ 131782 h 2276475"/>
                <a:gd name="T78" fmla="*/ 1309340 w 2033587"/>
                <a:gd name="T79" fmla="*/ 120357 h 2276475"/>
                <a:gd name="T80" fmla="*/ 492963 w 2033587"/>
                <a:gd name="T81" fmla="*/ 117967 h 2276475"/>
                <a:gd name="T82" fmla="*/ 1327676 w 2033587"/>
                <a:gd name="T83" fmla="*/ 2922 h 2276475"/>
                <a:gd name="T84" fmla="*/ 1365413 w 2033587"/>
                <a:gd name="T85" fmla="*/ 16738 h 2276475"/>
                <a:gd name="T86" fmla="*/ 1397303 w 2033587"/>
                <a:gd name="T87" fmla="*/ 40385 h 2276475"/>
                <a:gd name="T88" fmla="*/ 1420954 w 2033587"/>
                <a:gd name="T89" fmla="*/ 72268 h 2276475"/>
                <a:gd name="T90" fmla="*/ 1434773 w 2033587"/>
                <a:gd name="T91" fmla="*/ 109996 h 2276475"/>
                <a:gd name="T92" fmla="*/ 1437430 w 2033587"/>
                <a:gd name="T93" fmla="*/ 1543396 h 2276475"/>
                <a:gd name="T94" fmla="*/ 1429192 w 2033587"/>
                <a:gd name="T95" fmla="*/ 1583515 h 2276475"/>
                <a:gd name="T96" fmla="*/ 1410324 w 2033587"/>
                <a:gd name="T97" fmla="*/ 1618586 h 2276475"/>
                <a:gd name="T98" fmla="*/ 1382155 w 2033587"/>
                <a:gd name="T99" fmla="*/ 1646749 h 2276475"/>
                <a:gd name="T100" fmla="*/ 1347076 w 2033587"/>
                <a:gd name="T101" fmla="*/ 1665613 h 2276475"/>
                <a:gd name="T102" fmla="*/ 1307214 w 2033587"/>
                <a:gd name="T103" fmla="*/ 1673849 h 2276475"/>
                <a:gd name="T104" fmla="*/ 109754 w 2033587"/>
                <a:gd name="T105" fmla="*/ 1671192 h 2276475"/>
                <a:gd name="T106" fmla="*/ 72017 w 2033587"/>
                <a:gd name="T107" fmla="*/ 1657377 h 2276475"/>
                <a:gd name="T108" fmla="*/ 40394 w 2033587"/>
                <a:gd name="T109" fmla="*/ 1633731 h 2276475"/>
                <a:gd name="T110" fmla="*/ 16476 w 2033587"/>
                <a:gd name="T111" fmla="*/ 1601848 h 2276475"/>
                <a:gd name="T112" fmla="*/ 2657 w 2033587"/>
                <a:gd name="T113" fmla="*/ 1564120 h 2276475"/>
                <a:gd name="T114" fmla="*/ 409517 w 2033587"/>
                <a:gd name="T115" fmla="*/ 0 h 22764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33587" h="2276475">
                  <a:moveTo>
                    <a:pt x="312737" y="1411287"/>
                  </a:moveTo>
                  <a:lnTo>
                    <a:pt x="1422400" y="1411287"/>
                  </a:lnTo>
                  <a:lnTo>
                    <a:pt x="1422400" y="1552575"/>
                  </a:lnTo>
                  <a:lnTo>
                    <a:pt x="312737" y="1552575"/>
                  </a:lnTo>
                  <a:lnTo>
                    <a:pt x="312737" y="1411287"/>
                  </a:lnTo>
                  <a:close/>
                  <a:moveTo>
                    <a:pt x="296862" y="1128712"/>
                  </a:moveTo>
                  <a:lnTo>
                    <a:pt x="1404937" y="1128712"/>
                  </a:lnTo>
                  <a:lnTo>
                    <a:pt x="1404937" y="1270000"/>
                  </a:lnTo>
                  <a:lnTo>
                    <a:pt x="296862" y="1270000"/>
                  </a:lnTo>
                  <a:lnTo>
                    <a:pt x="296862" y="1128712"/>
                  </a:lnTo>
                  <a:close/>
                  <a:moveTo>
                    <a:pt x="296862" y="847725"/>
                  </a:moveTo>
                  <a:lnTo>
                    <a:pt x="1404937" y="847725"/>
                  </a:lnTo>
                  <a:lnTo>
                    <a:pt x="1404937" y="987425"/>
                  </a:lnTo>
                  <a:lnTo>
                    <a:pt x="296862" y="987425"/>
                  </a:lnTo>
                  <a:lnTo>
                    <a:pt x="296862" y="847725"/>
                  </a:lnTo>
                  <a:close/>
                  <a:moveTo>
                    <a:pt x="869950" y="565150"/>
                  </a:moveTo>
                  <a:lnTo>
                    <a:pt x="1408113" y="565150"/>
                  </a:lnTo>
                  <a:lnTo>
                    <a:pt x="1408113" y="706438"/>
                  </a:lnTo>
                  <a:lnTo>
                    <a:pt x="869950" y="706438"/>
                  </a:lnTo>
                  <a:lnTo>
                    <a:pt x="869950" y="565150"/>
                  </a:lnTo>
                  <a:close/>
                  <a:moveTo>
                    <a:pt x="1869440" y="276225"/>
                  </a:moveTo>
                  <a:lnTo>
                    <a:pt x="1877695" y="276543"/>
                  </a:lnTo>
                  <a:lnTo>
                    <a:pt x="1885950" y="276860"/>
                  </a:lnTo>
                  <a:lnTo>
                    <a:pt x="1894522" y="278130"/>
                  </a:lnTo>
                  <a:lnTo>
                    <a:pt x="1902460" y="279400"/>
                  </a:lnTo>
                  <a:lnTo>
                    <a:pt x="1910080" y="281305"/>
                  </a:lnTo>
                  <a:lnTo>
                    <a:pt x="1918017" y="283528"/>
                  </a:lnTo>
                  <a:lnTo>
                    <a:pt x="1925955" y="286068"/>
                  </a:lnTo>
                  <a:lnTo>
                    <a:pt x="1933257" y="288925"/>
                  </a:lnTo>
                  <a:lnTo>
                    <a:pt x="1940242" y="292418"/>
                  </a:lnTo>
                  <a:lnTo>
                    <a:pt x="1947545" y="296228"/>
                  </a:lnTo>
                  <a:lnTo>
                    <a:pt x="1954530" y="299720"/>
                  </a:lnTo>
                  <a:lnTo>
                    <a:pt x="1961197" y="304165"/>
                  </a:lnTo>
                  <a:lnTo>
                    <a:pt x="1967865" y="308928"/>
                  </a:lnTo>
                  <a:lnTo>
                    <a:pt x="1973897" y="313690"/>
                  </a:lnTo>
                  <a:lnTo>
                    <a:pt x="1979612" y="318770"/>
                  </a:lnTo>
                  <a:lnTo>
                    <a:pt x="1985645" y="324168"/>
                  </a:lnTo>
                  <a:lnTo>
                    <a:pt x="1991042" y="330200"/>
                  </a:lnTo>
                  <a:lnTo>
                    <a:pt x="1996122" y="335915"/>
                  </a:lnTo>
                  <a:lnTo>
                    <a:pt x="2000885" y="342265"/>
                  </a:lnTo>
                  <a:lnTo>
                    <a:pt x="2005647" y="348615"/>
                  </a:lnTo>
                  <a:lnTo>
                    <a:pt x="2010092" y="355283"/>
                  </a:lnTo>
                  <a:lnTo>
                    <a:pt x="2013585" y="362268"/>
                  </a:lnTo>
                  <a:lnTo>
                    <a:pt x="2017395" y="369570"/>
                  </a:lnTo>
                  <a:lnTo>
                    <a:pt x="2020570" y="376873"/>
                  </a:lnTo>
                  <a:lnTo>
                    <a:pt x="2023745" y="384175"/>
                  </a:lnTo>
                  <a:lnTo>
                    <a:pt x="2026285" y="391795"/>
                  </a:lnTo>
                  <a:lnTo>
                    <a:pt x="2028507" y="399733"/>
                  </a:lnTo>
                  <a:lnTo>
                    <a:pt x="2030412" y="407670"/>
                  </a:lnTo>
                  <a:lnTo>
                    <a:pt x="2032000" y="415608"/>
                  </a:lnTo>
                  <a:lnTo>
                    <a:pt x="2032952" y="423863"/>
                  </a:lnTo>
                  <a:lnTo>
                    <a:pt x="2033270" y="432118"/>
                  </a:lnTo>
                  <a:lnTo>
                    <a:pt x="2033587" y="440373"/>
                  </a:lnTo>
                  <a:lnTo>
                    <a:pt x="2033587" y="2112328"/>
                  </a:lnTo>
                  <a:lnTo>
                    <a:pt x="2033270" y="2120583"/>
                  </a:lnTo>
                  <a:lnTo>
                    <a:pt x="2032952" y="2128838"/>
                  </a:lnTo>
                  <a:lnTo>
                    <a:pt x="2032000" y="2137410"/>
                  </a:lnTo>
                  <a:lnTo>
                    <a:pt x="2030412" y="2145348"/>
                  </a:lnTo>
                  <a:lnTo>
                    <a:pt x="2028507" y="2153285"/>
                  </a:lnTo>
                  <a:lnTo>
                    <a:pt x="2026285" y="2160905"/>
                  </a:lnTo>
                  <a:lnTo>
                    <a:pt x="2023745" y="2168525"/>
                  </a:lnTo>
                  <a:lnTo>
                    <a:pt x="2020570" y="2175828"/>
                  </a:lnTo>
                  <a:lnTo>
                    <a:pt x="2017395" y="2183130"/>
                  </a:lnTo>
                  <a:lnTo>
                    <a:pt x="2013585" y="2190433"/>
                  </a:lnTo>
                  <a:lnTo>
                    <a:pt x="2010092" y="2197418"/>
                  </a:lnTo>
                  <a:lnTo>
                    <a:pt x="2005647" y="2204085"/>
                  </a:lnTo>
                  <a:lnTo>
                    <a:pt x="2000885" y="2210435"/>
                  </a:lnTo>
                  <a:lnTo>
                    <a:pt x="1996122" y="2216785"/>
                  </a:lnTo>
                  <a:lnTo>
                    <a:pt x="1991042" y="2222500"/>
                  </a:lnTo>
                  <a:lnTo>
                    <a:pt x="1985645" y="2228533"/>
                  </a:lnTo>
                  <a:lnTo>
                    <a:pt x="1979612" y="2233930"/>
                  </a:lnTo>
                  <a:lnTo>
                    <a:pt x="1973897" y="2239010"/>
                  </a:lnTo>
                  <a:lnTo>
                    <a:pt x="1967865" y="2243773"/>
                  </a:lnTo>
                  <a:lnTo>
                    <a:pt x="1961197" y="2248535"/>
                  </a:lnTo>
                  <a:lnTo>
                    <a:pt x="1954530" y="2252980"/>
                  </a:lnTo>
                  <a:lnTo>
                    <a:pt x="1947545" y="2256790"/>
                  </a:lnTo>
                  <a:lnTo>
                    <a:pt x="1940242" y="2260600"/>
                  </a:lnTo>
                  <a:lnTo>
                    <a:pt x="1933257" y="2263775"/>
                  </a:lnTo>
                  <a:lnTo>
                    <a:pt x="1925955" y="2266633"/>
                  </a:lnTo>
                  <a:lnTo>
                    <a:pt x="1918017" y="2269173"/>
                  </a:lnTo>
                  <a:lnTo>
                    <a:pt x="1910080" y="2271395"/>
                  </a:lnTo>
                  <a:lnTo>
                    <a:pt x="1902460" y="2273300"/>
                  </a:lnTo>
                  <a:lnTo>
                    <a:pt x="1894522" y="2274888"/>
                  </a:lnTo>
                  <a:lnTo>
                    <a:pt x="1885950" y="2275840"/>
                  </a:lnTo>
                  <a:lnTo>
                    <a:pt x="1877695" y="2276475"/>
                  </a:lnTo>
                  <a:lnTo>
                    <a:pt x="1869440" y="2276475"/>
                  </a:lnTo>
                  <a:lnTo>
                    <a:pt x="480377" y="2276475"/>
                  </a:lnTo>
                  <a:lnTo>
                    <a:pt x="471805" y="2276475"/>
                  </a:lnTo>
                  <a:lnTo>
                    <a:pt x="463550" y="2275840"/>
                  </a:lnTo>
                  <a:lnTo>
                    <a:pt x="455295" y="2274888"/>
                  </a:lnTo>
                  <a:lnTo>
                    <a:pt x="447040" y="2273300"/>
                  </a:lnTo>
                  <a:lnTo>
                    <a:pt x="439102" y="2271395"/>
                  </a:lnTo>
                  <a:lnTo>
                    <a:pt x="431482" y="2269173"/>
                  </a:lnTo>
                  <a:lnTo>
                    <a:pt x="423862" y="2266633"/>
                  </a:lnTo>
                  <a:lnTo>
                    <a:pt x="416242" y="2263775"/>
                  </a:lnTo>
                  <a:lnTo>
                    <a:pt x="408940" y="2260600"/>
                  </a:lnTo>
                  <a:lnTo>
                    <a:pt x="401955" y="2256790"/>
                  </a:lnTo>
                  <a:lnTo>
                    <a:pt x="394970" y="2252980"/>
                  </a:lnTo>
                  <a:lnTo>
                    <a:pt x="388620" y="2248535"/>
                  </a:lnTo>
                  <a:lnTo>
                    <a:pt x="381952" y="2243773"/>
                  </a:lnTo>
                  <a:lnTo>
                    <a:pt x="375602" y="2239010"/>
                  </a:lnTo>
                  <a:lnTo>
                    <a:pt x="369887" y="2233930"/>
                  </a:lnTo>
                  <a:lnTo>
                    <a:pt x="364172" y="2228533"/>
                  </a:lnTo>
                  <a:lnTo>
                    <a:pt x="358457" y="2222500"/>
                  </a:lnTo>
                  <a:lnTo>
                    <a:pt x="353377" y="2216785"/>
                  </a:lnTo>
                  <a:lnTo>
                    <a:pt x="348297" y="2210435"/>
                  </a:lnTo>
                  <a:lnTo>
                    <a:pt x="343852" y="2204085"/>
                  </a:lnTo>
                  <a:lnTo>
                    <a:pt x="339725" y="2197418"/>
                  </a:lnTo>
                  <a:lnTo>
                    <a:pt x="335597" y="2190433"/>
                  </a:lnTo>
                  <a:lnTo>
                    <a:pt x="332105" y="2183130"/>
                  </a:lnTo>
                  <a:lnTo>
                    <a:pt x="328612" y="2175828"/>
                  </a:lnTo>
                  <a:lnTo>
                    <a:pt x="325755" y="2168525"/>
                  </a:lnTo>
                  <a:lnTo>
                    <a:pt x="323215" y="2160905"/>
                  </a:lnTo>
                  <a:lnTo>
                    <a:pt x="320992" y="2153285"/>
                  </a:lnTo>
                  <a:lnTo>
                    <a:pt x="319087" y="2145348"/>
                  </a:lnTo>
                  <a:lnTo>
                    <a:pt x="317817" y="2137410"/>
                  </a:lnTo>
                  <a:lnTo>
                    <a:pt x="316547" y="2128838"/>
                  </a:lnTo>
                  <a:lnTo>
                    <a:pt x="315912" y="2120583"/>
                  </a:lnTo>
                  <a:lnTo>
                    <a:pt x="315912" y="2112328"/>
                  </a:lnTo>
                  <a:lnTo>
                    <a:pt x="456565" y="2112328"/>
                  </a:lnTo>
                  <a:lnTo>
                    <a:pt x="456882" y="2114868"/>
                  </a:lnTo>
                  <a:lnTo>
                    <a:pt x="457200" y="2116773"/>
                  </a:lnTo>
                  <a:lnTo>
                    <a:pt x="457835" y="2118995"/>
                  </a:lnTo>
                  <a:lnTo>
                    <a:pt x="458470" y="2121218"/>
                  </a:lnTo>
                  <a:lnTo>
                    <a:pt x="459422" y="2123440"/>
                  </a:lnTo>
                  <a:lnTo>
                    <a:pt x="460692" y="2125345"/>
                  </a:lnTo>
                  <a:lnTo>
                    <a:pt x="463550" y="2128838"/>
                  </a:lnTo>
                  <a:lnTo>
                    <a:pt x="467042" y="2132013"/>
                  </a:lnTo>
                  <a:lnTo>
                    <a:pt x="468947" y="2132965"/>
                  </a:lnTo>
                  <a:lnTo>
                    <a:pt x="471170" y="2133918"/>
                  </a:lnTo>
                  <a:lnTo>
                    <a:pt x="473392" y="2134870"/>
                  </a:lnTo>
                  <a:lnTo>
                    <a:pt x="475615" y="2135188"/>
                  </a:lnTo>
                  <a:lnTo>
                    <a:pt x="477837" y="2135505"/>
                  </a:lnTo>
                  <a:lnTo>
                    <a:pt x="480377" y="2135823"/>
                  </a:lnTo>
                  <a:lnTo>
                    <a:pt x="1869440" y="2135823"/>
                  </a:lnTo>
                  <a:lnTo>
                    <a:pt x="1871980" y="2135505"/>
                  </a:lnTo>
                  <a:lnTo>
                    <a:pt x="1874202" y="2135188"/>
                  </a:lnTo>
                  <a:lnTo>
                    <a:pt x="1876107" y="2134870"/>
                  </a:lnTo>
                  <a:lnTo>
                    <a:pt x="1878330" y="2133918"/>
                  </a:lnTo>
                  <a:lnTo>
                    <a:pt x="1880552" y="2132965"/>
                  </a:lnTo>
                  <a:lnTo>
                    <a:pt x="1882457" y="2132013"/>
                  </a:lnTo>
                  <a:lnTo>
                    <a:pt x="1885950" y="2128838"/>
                  </a:lnTo>
                  <a:lnTo>
                    <a:pt x="1888490" y="2125345"/>
                  </a:lnTo>
                  <a:lnTo>
                    <a:pt x="1890077" y="2123440"/>
                  </a:lnTo>
                  <a:lnTo>
                    <a:pt x="1890712" y="2121218"/>
                  </a:lnTo>
                  <a:lnTo>
                    <a:pt x="1891982" y="2118995"/>
                  </a:lnTo>
                  <a:lnTo>
                    <a:pt x="1892300" y="2116773"/>
                  </a:lnTo>
                  <a:lnTo>
                    <a:pt x="1892617" y="2114868"/>
                  </a:lnTo>
                  <a:lnTo>
                    <a:pt x="1892617" y="2112328"/>
                  </a:lnTo>
                  <a:lnTo>
                    <a:pt x="1892617" y="440373"/>
                  </a:lnTo>
                  <a:lnTo>
                    <a:pt x="1892617" y="438468"/>
                  </a:lnTo>
                  <a:lnTo>
                    <a:pt x="1892300" y="435928"/>
                  </a:lnTo>
                  <a:lnTo>
                    <a:pt x="1891982" y="433705"/>
                  </a:lnTo>
                  <a:lnTo>
                    <a:pt x="1890712" y="431483"/>
                  </a:lnTo>
                  <a:lnTo>
                    <a:pt x="1890077" y="429578"/>
                  </a:lnTo>
                  <a:lnTo>
                    <a:pt x="1888490" y="427355"/>
                  </a:lnTo>
                  <a:lnTo>
                    <a:pt x="1885950" y="424180"/>
                  </a:lnTo>
                  <a:lnTo>
                    <a:pt x="1882457" y="421323"/>
                  </a:lnTo>
                  <a:lnTo>
                    <a:pt x="1880552" y="420053"/>
                  </a:lnTo>
                  <a:lnTo>
                    <a:pt x="1878330" y="419100"/>
                  </a:lnTo>
                  <a:lnTo>
                    <a:pt x="1876107" y="418148"/>
                  </a:lnTo>
                  <a:lnTo>
                    <a:pt x="1874202" y="417513"/>
                  </a:lnTo>
                  <a:lnTo>
                    <a:pt x="1871980" y="417195"/>
                  </a:lnTo>
                  <a:lnTo>
                    <a:pt x="1869440" y="417195"/>
                  </a:lnTo>
                  <a:lnTo>
                    <a:pt x="1869440" y="276225"/>
                  </a:lnTo>
                  <a:close/>
                  <a:moveTo>
                    <a:pt x="589072" y="140970"/>
                  </a:moveTo>
                  <a:lnTo>
                    <a:pt x="589072" y="424815"/>
                  </a:lnTo>
                  <a:lnTo>
                    <a:pt x="588754" y="433070"/>
                  </a:lnTo>
                  <a:lnTo>
                    <a:pt x="588436" y="441643"/>
                  </a:lnTo>
                  <a:lnTo>
                    <a:pt x="587166" y="449580"/>
                  </a:lnTo>
                  <a:lnTo>
                    <a:pt x="585896" y="458153"/>
                  </a:lnTo>
                  <a:lnTo>
                    <a:pt x="583991" y="465773"/>
                  </a:lnTo>
                  <a:lnTo>
                    <a:pt x="581768" y="473710"/>
                  </a:lnTo>
                  <a:lnTo>
                    <a:pt x="579227" y="481330"/>
                  </a:lnTo>
                  <a:lnTo>
                    <a:pt x="576052" y="488633"/>
                  </a:lnTo>
                  <a:lnTo>
                    <a:pt x="572876" y="495935"/>
                  </a:lnTo>
                  <a:lnTo>
                    <a:pt x="569065" y="503238"/>
                  </a:lnTo>
                  <a:lnTo>
                    <a:pt x="565572" y="509905"/>
                  </a:lnTo>
                  <a:lnTo>
                    <a:pt x="561126" y="516573"/>
                  </a:lnTo>
                  <a:lnTo>
                    <a:pt x="556363" y="522923"/>
                  </a:lnTo>
                  <a:lnTo>
                    <a:pt x="551600" y="528955"/>
                  </a:lnTo>
                  <a:lnTo>
                    <a:pt x="546519" y="535305"/>
                  </a:lnTo>
                  <a:lnTo>
                    <a:pt x="541120" y="541020"/>
                  </a:lnTo>
                  <a:lnTo>
                    <a:pt x="535087" y="546100"/>
                  </a:lnTo>
                  <a:lnTo>
                    <a:pt x="529371" y="551815"/>
                  </a:lnTo>
                  <a:lnTo>
                    <a:pt x="522702" y="556260"/>
                  </a:lnTo>
                  <a:lnTo>
                    <a:pt x="516668" y="561023"/>
                  </a:lnTo>
                  <a:lnTo>
                    <a:pt x="509682" y="565150"/>
                  </a:lnTo>
                  <a:lnTo>
                    <a:pt x="503013" y="569278"/>
                  </a:lnTo>
                  <a:lnTo>
                    <a:pt x="495709" y="572770"/>
                  </a:lnTo>
                  <a:lnTo>
                    <a:pt x="488406" y="575945"/>
                  </a:lnTo>
                  <a:lnTo>
                    <a:pt x="481102" y="579120"/>
                  </a:lnTo>
                  <a:lnTo>
                    <a:pt x="473480" y="581978"/>
                  </a:lnTo>
                  <a:lnTo>
                    <a:pt x="465541" y="584200"/>
                  </a:lnTo>
                  <a:lnTo>
                    <a:pt x="457602" y="585788"/>
                  </a:lnTo>
                  <a:lnTo>
                    <a:pt x="449663" y="587375"/>
                  </a:lnTo>
                  <a:lnTo>
                    <a:pt x="441407" y="588328"/>
                  </a:lnTo>
                  <a:lnTo>
                    <a:pt x="433150" y="588963"/>
                  </a:lnTo>
                  <a:lnTo>
                    <a:pt x="424576" y="589280"/>
                  </a:lnTo>
                  <a:lnTo>
                    <a:pt x="140678" y="589280"/>
                  </a:lnTo>
                  <a:lnTo>
                    <a:pt x="140678" y="1836103"/>
                  </a:lnTo>
                  <a:lnTo>
                    <a:pt x="140678" y="1838643"/>
                  </a:lnTo>
                  <a:lnTo>
                    <a:pt x="140996" y="1840548"/>
                  </a:lnTo>
                  <a:lnTo>
                    <a:pt x="141948" y="1842770"/>
                  </a:lnTo>
                  <a:lnTo>
                    <a:pt x="142584" y="1844993"/>
                  </a:lnTo>
                  <a:lnTo>
                    <a:pt x="143536" y="1847215"/>
                  </a:lnTo>
                  <a:lnTo>
                    <a:pt x="144807" y="1849120"/>
                  </a:lnTo>
                  <a:lnTo>
                    <a:pt x="147665" y="1852613"/>
                  </a:lnTo>
                  <a:lnTo>
                    <a:pt x="151475" y="1855470"/>
                  </a:lnTo>
                  <a:lnTo>
                    <a:pt x="153063" y="1856740"/>
                  </a:lnTo>
                  <a:lnTo>
                    <a:pt x="155286" y="1857693"/>
                  </a:lnTo>
                  <a:lnTo>
                    <a:pt x="157191" y="1858645"/>
                  </a:lnTo>
                  <a:lnTo>
                    <a:pt x="159732" y="1858963"/>
                  </a:lnTo>
                  <a:lnTo>
                    <a:pt x="161955" y="1859280"/>
                  </a:lnTo>
                  <a:lnTo>
                    <a:pt x="164495" y="1859598"/>
                  </a:lnTo>
                  <a:lnTo>
                    <a:pt x="1553180" y="1859598"/>
                  </a:lnTo>
                  <a:lnTo>
                    <a:pt x="1556038" y="1859280"/>
                  </a:lnTo>
                  <a:lnTo>
                    <a:pt x="1557943" y="1858963"/>
                  </a:lnTo>
                  <a:lnTo>
                    <a:pt x="1560484" y="1858645"/>
                  </a:lnTo>
                  <a:lnTo>
                    <a:pt x="1562389" y="1857693"/>
                  </a:lnTo>
                  <a:lnTo>
                    <a:pt x="1564612" y="1856740"/>
                  </a:lnTo>
                  <a:lnTo>
                    <a:pt x="1566517" y="1855470"/>
                  </a:lnTo>
                  <a:lnTo>
                    <a:pt x="1570010" y="1852613"/>
                  </a:lnTo>
                  <a:lnTo>
                    <a:pt x="1572868" y="1849120"/>
                  </a:lnTo>
                  <a:lnTo>
                    <a:pt x="1574139" y="1847215"/>
                  </a:lnTo>
                  <a:lnTo>
                    <a:pt x="1575091" y="1844993"/>
                  </a:lnTo>
                  <a:lnTo>
                    <a:pt x="1576044" y="1842770"/>
                  </a:lnTo>
                  <a:lnTo>
                    <a:pt x="1576679" y="1840548"/>
                  </a:lnTo>
                  <a:lnTo>
                    <a:pt x="1576997" y="1838643"/>
                  </a:lnTo>
                  <a:lnTo>
                    <a:pt x="1576997" y="1836103"/>
                  </a:lnTo>
                  <a:lnTo>
                    <a:pt x="1576997" y="164782"/>
                  </a:lnTo>
                  <a:lnTo>
                    <a:pt x="1576997" y="161925"/>
                  </a:lnTo>
                  <a:lnTo>
                    <a:pt x="1576679" y="160020"/>
                  </a:lnTo>
                  <a:lnTo>
                    <a:pt x="1576044" y="157480"/>
                  </a:lnTo>
                  <a:lnTo>
                    <a:pt x="1575091" y="155257"/>
                  </a:lnTo>
                  <a:lnTo>
                    <a:pt x="1574139" y="153352"/>
                  </a:lnTo>
                  <a:lnTo>
                    <a:pt x="1572868" y="151447"/>
                  </a:lnTo>
                  <a:lnTo>
                    <a:pt x="1570010" y="147955"/>
                  </a:lnTo>
                  <a:lnTo>
                    <a:pt x="1566517" y="145097"/>
                  </a:lnTo>
                  <a:lnTo>
                    <a:pt x="1564612" y="143827"/>
                  </a:lnTo>
                  <a:lnTo>
                    <a:pt x="1562389" y="142875"/>
                  </a:lnTo>
                  <a:lnTo>
                    <a:pt x="1560484" y="141922"/>
                  </a:lnTo>
                  <a:lnTo>
                    <a:pt x="1557943" y="141287"/>
                  </a:lnTo>
                  <a:lnTo>
                    <a:pt x="1556038" y="140970"/>
                  </a:lnTo>
                  <a:lnTo>
                    <a:pt x="1553180" y="140970"/>
                  </a:lnTo>
                  <a:lnTo>
                    <a:pt x="589072" y="140970"/>
                  </a:lnTo>
                  <a:close/>
                  <a:moveTo>
                    <a:pt x="489358" y="0"/>
                  </a:moveTo>
                  <a:lnTo>
                    <a:pt x="1553180" y="0"/>
                  </a:lnTo>
                  <a:lnTo>
                    <a:pt x="1562071" y="317"/>
                  </a:lnTo>
                  <a:lnTo>
                    <a:pt x="1570010" y="952"/>
                  </a:lnTo>
                  <a:lnTo>
                    <a:pt x="1578584" y="2222"/>
                  </a:lnTo>
                  <a:lnTo>
                    <a:pt x="1586523" y="3492"/>
                  </a:lnTo>
                  <a:lnTo>
                    <a:pt x="1594462" y="5397"/>
                  </a:lnTo>
                  <a:lnTo>
                    <a:pt x="1602084" y="7620"/>
                  </a:lnTo>
                  <a:lnTo>
                    <a:pt x="1609705" y="10160"/>
                  </a:lnTo>
                  <a:lnTo>
                    <a:pt x="1617644" y="13017"/>
                  </a:lnTo>
                  <a:lnTo>
                    <a:pt x="1624630" y="16192"/>
                  </a:lnTo>
                  <a:lnTo>
                    <a:pt x="1631617" y="20002"/>
                  </a:lnTo>
                  <a:lnTo>
                    <a:pt x="1638603" y="23812"/>
                  </a:lnTo>
                  <a:lnTo>
                    <a:pt x="1645589" y="28257"/>
                  </a:lnTo>
                  <a:lnTo>
                    <a:pt x="1651623" y="32702"/>
                  </a:lnTo>
                  <a:lnTo>
                    <a:pt x="1657974" y="37782"/>
                  </a:lnTo>
                  <a:lnTo>
                    <a:pt x="1664008" y="42862"/>
                  </a:lnTo>
                  <a:lnTo>
                    <a:pt x="1669724" y="48260"/>
                  </a:lnTo>
                  <a:lnTo>
                    <a:pt x="1675122" y="53975"/>
                  </a:lnTo>
                  <a:lnTo>
                    <a:pt x="1680203" y="60007"/>
                  </a:lnTo>
                  <a:lnTo>
                    <a:pt x="1685284" y="66357"/>
                  </a:lnTo>
                  <a:lnTo>
                    <a:pt x="1689730" y="72390"/>
                  </a:lnTo>
                  <a:lnTo>
                    <a:pt x="1694176" y="79375"/>
                  </a:lnTo>
                  <a:lnTo>
                    <a:pt x="1697987" y="86360"/>
                  </a:lnTo>
                  <a:lnTo>
                    <a:pt x="1701797" y="93345"/>
                  </a:lnTo>
                  <a:lnTo>
                    <a:pt x="1704973" y="100647"/>
                  </a:lnTo>
                  <a:lnTo>
                    <a:pt x="1707831" y="108267"/>
                  </a:lnTo>
                  <a:lnTo>
                    <a:pt x="1710371" y="115570"/>
                  </a:lnTo>
                  <a:lnTo>
                    <a:pt x="1712594" y="123507"/>
                  </a:lnTo>
                  <a:lnTo>
                    <a:pt x="1714500" y="131445"/>
                  </a:lnTo>
                  <a:lnTo>
                    <a:pt x="1715770" y="139382"/>
                  </a:lnTo>
                  <a:lnTo>
                    <a:pt x="1717040" y="147637"/>
                  </a:lnTo>
                  <a:lnTo>
                    <a:pt x="1717675" y="155892"/>
                  </a:lnTo>
                  <a:lnTo>
                    <a:pt x="1717675" y="164782"/>
                  </a:lnTo>
                  <a:lnTo>
                    <a:pt x="1717675" y="1836103"/>
                  </a:lnTo>
                  <a:lnTo>
                    <a:pt x="1717675" y="1844358"/>
                  </a:lnTo>
                  <a:lnTo>
                    <a:pt x="1717040" y="1852613"/>
                  </a:lnTo>
                  <a:lnTo>
                    <a:pt x="1715770" y="1861185"/>
                  </a:lnTo>
                  <a:lnTo>
                    <a:pt x="1714500" y="1869123"/>
                  </a:lnTo>
                  <a:lnTo>
                    <a:pt x="1712594" y="1877060"/>
                  </a:lnTo>
                  <a:lnTo>
                    <a:pt x="1710371" y="1884680"/>
                  </a:lnTo>
                  <a:lnTo>
                    <a:pt x="1707831" y="1892300"/>
                  </a:lnTo>
                  <a:lnTo>
                    <a:pt x="1704973" y="1900238"/>
                  </a:lnTo>
                  <a:lnTo>
                    <a:pt x="1701797" y="1907223"/>
                  </a:lnTo>
                  <a:lnTo>
                    <a:pt x="1697987" y="1914208"/>
                  </a:lnTo>
                  <a:lnTo>
                    <a:pt x="1694176" y="1921193"/>
                  </a:lnTo>
                  <a:lnTo>
                    <a:pt x="1689730" y="1927860"/>
                  </a:lnTo>
                  <a:lnTo>
                    <a:pt x="1685284" y="1934210"/>
                  </a:lnTo>
                  <a:lnTo>
                    <a:pt x="1680203" y="1940560"/>
                  </a:lnTo>
                  <a:lnTo>
                    <a:pt x="1675122" y="1946275"/>
                  </a:lnTo>
                  <a:lnTo>
                    <a:pt x="1669724" y="1952308"/>
                  </a:lnTo>
                  <a:lnTo>
                    <a:pt x="1664008" y="1957705"/>
                  </a:lnTo>
                  <a:lnTo>
                    <a:pt x="1657974" y="1962785"/>
                  </a:lnTo>
                  <a:lnTo>
                    <a:pt x="1651623" y="1967865"/>
                  </a:lnTo>
                  <a:lnTo>
                    <a:pt x="1645589" y="1972310"/>
                  </a:lnTo>
                  <a:lnTo>
                    <a:pt x="1638603" y="1976755"/>
                  </a:lnTo>
                  <a:lnTo>
                    <a:pt x="1631617" y="1980565"/>
                  </a:lnTo>
                  <a:lnTo>
                    <a:pt x="1624630" y="1984375"/>
                  </a:lnTo>
                  <a:lnTo>
                    <a:pt x="1617644" y="1987550"/>
                  </a:lnTo>
                  <a:lnTo>
                    <a:pt x="1609705" y="1990408"/>
                  </a:lnTo>
                  <a:lnTo>
                    <a:pt x="1602084" y="1992948"/>
                  </a:lnTo>
                  <a:lnTo>
                    <a:pt x="1594462" y="1995170"/>
                  </a:lnTo>
                  <a:lnTo>
                    <a:pt x="1586523" y="1997075"/>
                  </a:lnTo>
                  <a:lnTo>
                    <a:pt x="1578584" y="1998345"/>
                  </a:lnTo>
                  <a:lnTo>
                    <a:pt x="1570010" y="1999615"/>
                  </a:lnTo>
                  <a:lnTo>
                    <a:pt x="1562071" y="2000250"/>
                  </a:lnTo>
                  <a:lnTo>
                    <a:pt x="1553180" y="2000250"/>
                  </a:lnTo>
                  <a:lnTo>
                    <a:pt x="164495" y="2000250"/>
                  </a:lnTo>
                  <a:lnTo>
                    <a:pt x="155604" y="2000250"/>
                  </a:lnTo>
                  <a:lnTo>
                    <a:pt x="147665" y="1999615"/>
                  </a:lnTo>
                  <a:lnTo>
                    <a:pt x="139408" y="1998345"/>
                  </a:lnTo>
                  <a:lnTo>
                    <a:pt x="131152" y="1997075"/>
                  </a:lnTo>
                  <a:lnTo>
                    <a:pt x="123213" y="1995170"/>
                  </a:lnTo>
                  <a:lnTo>
                    <a:pt x="115591" y="1992948"/>
                  </a:lnTo>
                  <a:lnTo>
                    <a:pt x="107970" y="1990408"/>
                  </a:lnTo>
                  <a:lnTo>
                    <a:pt x="100348" y="1987550"/>
                  </a:lnTo>
                  <a:lnTo>
                    <a:pt x="93044" y="1984375"/>
                  </a:lnTo>
                  <a:lnTo>
                    <a:pt x="86058" y="1980565"/>
                  </a:lnTo>
                  <a:lnTo>
                    <a:pt x="79072" y="1976755"/>
                  </a:lnTo>
                  <a:lnTo>
                    <a:pt x="72721" y="1972310"/>
                  </a:lnTo>
                  <a:lnTo>
                    <a:pt x="66052" y="1967865"/>
                  </a:lnTo>
                  <a:lnTo>
                    <a:pt x="59701" y="1962785"/>
                  </a:lnTo>
                  <a:lnTo>
                    <a:pt x="53667" y="1957705"/>
                  </a:lnTo>
                  <a:lnTo>
                    <a:pt x="48269" y="1952308"/>
                  </a:lnTo>
                  <a:lnTo>
                    <a:pt x="42553" y="1946275"/>
                  </a:lnTo>
                  <a:lnTo>
                    <a:pt x="37472" y="1940560"/>
                  </a:lnTo>
                  <a:lnTo>
                    <a:pt x="32391" y="1934210"/>
                  </a:lnTo>
                  <a:lnTo>
                    <a:pt x="27945" y="1927860"/>
                  </a:lnTo>
                  <a:lnTo>
                    <a:pt x="23817" y="1921193"/>
                  </a:lnTo>
                  <a:lnTo>
                    <a:pt x="19688" y="1914208"/>
                  </a:lnTo>
                  <a:lnTo>
                    <a:pt x="16195" y="1907223"/>
                  </a:lnTo>
                  <a:lnTo>
                    <a:pt x="12702" y="1900238"/>
                  </a:lnTo>
                  <a:lnTo>
                    <a:pt x="9844" y="1892300"/>
                  </a:lnTo>
                  <a:lnTo>
                    <a:pt x="7304" y="1884680"/>
                  </a:lnTo>
                  <a:lnTo>
                    <a:pt x="5081" y="1877060"/>
                  </a:lnTo>
                  <a:lnTo>
                    <a:pt x="3175" y="1869123"/>
                  </a:lnTo>
                  <a:lnTo>
                    <a:pt x="1905" y="1861185"/>
                  </a:lnTo>
                  <a:lnTo>
                    <a:pt x="635" y="1852613"/>
                  </a:lnTo>
                  <a:lnTo>
                    <a:pt x="0" y="1844358"/>
                  </a:lnTo>
                  <a:lnTo>
                    <a:pt x="0" y="1836103"/>
                  </a:lnTo>
                  <a:lnTo>
                    <a:pt x="0" y="489585"/>
                  </a:lnTo>
                  <a:lnTo>
                    <a:pt x="48935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2178000" y="2409123"/>
              <a:ext cx="0" cy="1440000"/>
            </a:xfrm>
            <a:prstGeom prst="line">
              <a:avLst/>
            </a:prstGeom>
            <a:ln w="317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28000" y="2409123"/>
              <a:ext cx="0" cy="1440000"/>
            </a:xfrm>
            <a:prstGeom prst="line">
              <a:avLst/>
            </a:prstGeom>
            <a:ln w="317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6894000" y="2409123"/>
              <a:ext cx="0" cy="1440000"/>
            </a:xfrm>
            <a:prstGeom prst="line">
              <a:avLst/>
            </a:prstGeom>
            <a:ln w="317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7624800" y="2484000"/>
              <a:ext cx="1029101" cy="813114"/>
            </a:xfrm>
            <a:custGeom>
              <a:avLst/>
              <a:gdLst/>
              <a:ahLst/>
              <a:cxnLst/>
              <a:rect l="0" t="0" r="r" b="b"/>
              <a:pathLst>
                <a:path w="1978026" h="1543050">
                  <a:moveTo>
                    <a:pt x="617079" y="488950"/>
                  </a:moveTo>
                  <a:lnTo>
                    <a:pt x="622366" y="496097"/>
                  </a:lnTo>
                  <a:lnTo>
                    <a:pt x="627653" y="502980"/>
                  </a:lnTo>
                  <a:lnTo>
                    <a:pt x="633468" y="509598"/>
                  </a:lnTo>
                  <a:lnTo>
                    <a:pt x="639548" y="515422"/>
                  </a:lnTo>
                  <a:lnTo>
                    <a:pt x="646157" y="521246"/>
                  </a:lnTo>
                  <a:lnTo>
                    <a:pt x="653030" y="526540"/>
                  </a:lnTo>
                  <a:lnTo>
                    <a:pt x="660431" y="531569"/>
                  </a:lnTo>
                  <a:lnTo>
                    <a:pt x="667833" y="536070"/>
                  </a:lnTo>
                  <a:lnTo>
                    <a:pt x="675763" y="540040"/>
                  </a:lnTo>
                  <a:lnTo>
                    <a:pt x="683694" y="543482"/>
                  </a:lnTo>
                  <a:lnTo>
                    <a:pt x="691888" y="546394"/>
                  </a:lnTo>
                  <a:lnTo>
                    <a:pt x="700612" y="549041"/>
                  </a:lnTo>
                  <a:lnTo>
                    <a:pt x="709071" y="551158"/>
                  </a:lnTo>
                  <a:lnTo>
                    <a:pt x="718059" y="552482"/>
                  </a:lnTo>
                  <a:lnTo>
                    <a:pt x="727311" y="553541"/>
                  </a:lnTo>
                  <a:lnTo>
                    <a:pt x="736563" y="553806"/>
                  </a:lnTo>
                  <a:lnTo>
                    <a:pt x="745815" y="553541"/>
                  </a:lnTo>
                  <a:lnTo>
                    <a:pt x="755067" y="552482"/>
                  </a:lnTo>
                  <a:lnTo>
                    <a:pt x="764055" y="551158"/>
                  </a:lnTo>
                  <a:lnTo>
                    <a:pt x="772778" y="549041"/>
                  </a:lnTo>
                  <a:lnTo>
                    <a:pt x="781237" y="546394"/>
                  </a:lnTo>
                  <a:lnTo>
                    <a:pt x="789432" y="543482"/>
                  </a:lnTo>
                  <a:lnTo>
                    <a:pt x="797626" y="540040"/>
                  </a:lnTo>
                  <a:lnTo>
                    <a:pt x="805292" y="536070"/>
                  </a:lnTo>
                  <a:lnTo>
                    <a:pt x="812958" y="531569"/>
                  </a:lnTo>
                  <a:lnTo>
                    <a:pt x="820096" y="526540"/>
                  </a:lnTo>
                  <a:lnTo>
                    <a:pt x="826969" y="521246"/>
                  </a:lnTo>
                  <a:lnTo>
                    <a:pt x="833577" y="515422"/>
                  </a:lnTo>
                  <a:lnTo>
                    <a:pt x="839657" y="509598"/>
                  </a:lnTo>
                  <a:lnTo>
                    <a:pt x="845473" y="502980"/>
                  </a:lnTo>
                  <a:lnTo>
                    <a:pt x="851024" y="496097"/>
                  </a:lnTo>
                  <a:lnTo>
                    <a:pt x="855782" y="488950"/>
                  </a:lnTo>
                  <a:lnTo>
                    <a:pt x="861598" y="497156"/>
                  </a:lnTo>
                  <a:lnTo>
                    <a:pt x="867678" y="504568"/>
                  </a:lnTo>
                  <a:lnTo>
                    <a:pt x="874286" y="511716"/>
                  </a:lnTo>
                  <a:lnTo>
                    <a:pt x="881424" y="518334"/>
                  </a:lnTo>
                  <a:lnTo>
                    <a:pt x="889090" y="524422"/>
                  </a:lnTo>
                  <a:lnTo>
                    <a:pt x="897020" y="529981"/>
                  </a:lnTo>
                  <a:lnTo>
                    <a:pt x="905215" y="535275"/>
                  </a:lnTo>
                  <a:lnTo>
                    <a:pt x="914202" y="539776"/>
                  </a:lnTo>
                  <a:lnTo>
                    <a:pt x="911823" y="549570"/>
                  </a:lnTo>
                  <a:lnTo>
                    <a:pt x="910502" y="560159"/>
                  </a:lnTo>
                  <a:lnTo>
                    <a:pt x="909180" y="570483"/>
                  </a:lnTo>
                  <a:lnTo>
                    <a:pt x="908915" y="581071"/>
                  </a:lnTo>
                  <a:lnTo>
                    <a:pt x="909180" y="590072"/>
                  </a:lnTo>
                  <a:lnTo>
                    <a:pt x="909973" y="599337"/>
                  </a:lnTo>
                  <a:lnTo>
                    <a:pt x="911030" y="608337"/>
                  </a:lnTo>
                  <a:lnTo>
                    <a:pt x="912616" y="617073"/>
                  </a:lnTo>
                  <a:lnTo>
                    <a:pt x="914731" y="625808"/>
                  </a:lnTo>
                  <a:lnTo>
                    <a:pt x="917110" y="634015"/>
                  </a:lnTo>
                  <a:lnTo>
                    <a:pt x="920018" y="642486"/>
                  </a:lnTo>
                  <a:lnTo>
                    <a:pt x="923190" y="650692"/>
                  </a:lnTo>
                  <a:lnTo>
                    <a:pt x="926627" y="658369"/>
                  </a:lnTo>
                  <a:lnTo>
                    <a:pt x="930592" y="666310"/>
                  </a:lnTo>
                  <a:lnTo>
                    <a:pt x="935086" y="673722"/>
                  </a:lnTo>
                  <a:lnTo>
                    <a:pt x="939579" y="680869"/>
                  </a:lnTo>
                  <a:lnTo>
                    <a:pt x="944602" y="688017"/>
                  </a:lnTo>
                  <a:lnTo>
                    <a:pt x="949625" y="694635"/>
                  </a:lnTo>
                  <a:lnTo>
                    <a:pt x="955440" y="701253"/>
                  </a:lnTo>
                  <a:lnTo>
                    <a:pt x="961256" y="707341"/>
                  </a:lnTo>
                  <a:lnTo>
                    <a:pt x="967600" y="713429"/>
                  </a:lnTo>
                  <a:lnTo>
                    <a:pt x="973945" y="718724"/>
                  </a:lnTo>
                  <a:lnTo>
                    <a:pt x="980818" y="724018"/>
                  </a:lnTo>
                  <a:lnTo>
                    <a:pt x="987690" y="729312"/>
                  </a:lnTo>
                  <a:lnTo>
                    <a:pt x="995092" y="733813"/>
                  </a:lnTo>
                  <a:lnTo>
                    <a:pt x="1002494" y="738048"/>
                  </a:lnTo>
                  <a:lnTo>
                    <a:pt x="1010160" y="742019"/>
                  </a:lnTo>
                  <a:lnTo>
                    <a:pt x="1018090" y="745460"/>
                  </a:lnTo>
                  <a:lnTo>
                    <a:pt x="1026285" y="748901"/>
                  </a:lnTo>
                  <a:lnTo>
                    <a:pt x="1034215" y="751549"/>
                  </a:lnTo>
                  <a:lnTo>
                    <a:pt x="1042939" y="754196"/>
                  </a:lnTo>
                  <a:lnTo>
                    <a:pt x="1051398" y="756049"/>
                  </a:lnTo>
                  <a:lnTo>
                    <a:pt x="1060385" y="757637"/>
                  </a:lnTo>
                  <a:lnTo>
                    <a:pt x="1069109" y="758696"/>
                  </a:lnTo>
                  <a:lnTo>
                    <a:pt x="1078096" y="759225"/>
                  </a:lnTo>
                  <a:lnTo>
                    <a:pt x="1087348" y="759490"/>
                  </a:lnTo>
                  <a:lnTo>
                    <a:pt x="1281113" y="759490"/>
                  </a:lnTo>
                  <a:lnTo>
                    <a:pt x="1280056" y="772196"/>
                  </a:lnTo>
                  <a:lnTo>
                    <a:pt x="1278205" y="785697"/>
                  </a:lnTo>
                  <a:lnTo>
                    <a:pt x="1276355" y="799727"/>
                  </a:lnTo>
                  <a:lnTo>
                    <a:pt x="1273447" y="814551"/>
                  </a:lnTo>
                  <a:lnTo>
                    <a:pt x="1270011" y="829905"/>
                  </a:lnTo>
                  <a:lnTo>
                    <a:pt x="1267632" y="837317"/>
                  </a:lnTo>
                  <a:lnTo>
                    <a:pt x="1265252" y="845258"/>
                  </a:lnTo>
                  <a:lnTo>
                    <a:pt x="1262873" y="852935"/>
                  </a:lnTo>
                  <a:lnTo>
                    <a:pt x="1259966" y="861141"/>
                  </a:lnTo>
                  <a:lnTo>
                    <a:pt x="1257322" y="868818"/>
                  </a:lnTo>
                  <a:lnTo>
                    <a:pt x="1254150" y="877024"/>
                  </a:lnTo>
                  <a:lnTo>
                    <a:pt x="1250449" y="884701"/>
                  </a:lnTo>
                  <a:lnTo>
                    <a:pt x="1246748" y="892642"/>
                  </a:lnTo>
                  <a:lnTo>
                    <a:pt x="1243048" y="900849"/>
                  </a:lnTo>
                  <a:lnTo>
                    <a:pt x="1238818" y="908525"/>
                  </a:lnTo>
                  <a:lnTo>
                    <a:pt x="1234060" y="916467"/>
                  </a:lnTo>
                  <a:lnTo>
                    <a:pt x="1229566" y="924144"/>
                  </a:lnTo>
                  <a:lnTo>
                    <a:pt x="1224279" y="931820"/>
                  </a:lnTo>
                  <a:lnTo>
                    <a:pt x="1218728" y="939497"/>
                  </a:lnTo>
                  <a:lnTo>
                    <a:pt x="1212912" y="946909"/>
                  </a:lnTo>
                  <a:lnTo>
                    <a:pt x="1207097" y="954321"/>
                  </a:lnTo>
                  <a:lnTo>
                    <a:pt x="1200488" y="961469"/>
                  </a:lnTo>
                  <a:lnTo>
                    <a:pt x="1193615" y="968616"/>
                  </a:lnTo>
                  <a:lnTo>
                    <a:pt x="1186478" y="975499"/>
                  </a:lnTo>
                  <a:lnTo>
                    <a:pt x="1179076" y="982381"/>
                  </a:lnTo>
                  <a:lnTo>
                    <a:pt x="1171146" y="988999"/>
                  </a:lnTo>
                  <a:lnTo>
                    <a:pt x="1162687" y="995352"/>
                  </a:lnTo>
                  <a:lnTo>
                    <a:pt x="1266574" y="1543050"/>
                  </a:lnTo>
                  <a:lnTo>
                    <a:pt x="417763" y="1543050"/>
                  </a:lnTo>
                  <a:lnTo>
                    <a:pt x="521122" y="995352"/>
                  </a:lnTo>
                  <a:lnTo>
                    <a:pt x="514513" y="990323"/>
                  </a:lnTo>
                  <a:lnTo>
                    <a:pt x="508433" y="985558"/>
                  </a:lnTo>
                  <a:lnTo>
                    <a:pt x="502353" y="980263"/>
                  </a:lnTo>
                  <a:lnTo>
                    <a:pt x="496538" y="974704"/>
                  </a:lnTo>
                  <a:lnTo>
                    <a:pt x="491251" y="969675"/>
                  </a:lnTo>
                  <a:lnTo>
                    <a:pt x="485700" y="964116"/>
                  </a:lnTo>
                  <a:lnTo>
                    <a:pt x="480677" y="958557"/>
                  </a:lnTo>
                  <a:lnTo>
                    <a:pt x="475919" y="952733"/>
                  </a:lnTo>
                  <a:lnTo>
                    <a:pt x="470896" y="946909"/>
                  </a:lnTo>
                  <a:lnTo>
                    <a:pt x="466667" y="941085"/>
                  </a:lnTo>
                  <a:lnTo>
                    <a:pt x="462173" y="935526"/>
                  </a:lnTo>
                  <a:lnTo>
                    <a:pt x="457943" y="929438"/>
                  </a:lnTo>
                  <a:lnTo>
                    <a:pt x="454242" y="923614"/>
                  </a:lnTo>
                  <a:lnTo>
                    <a:pt x="450542" y="917526"/>
                  </a:lnTo>
                  <a:lnTo>
                    <a:pt x="443404" y="905349"/>
                  </a:lnTo>
                  <a:lnTo>
                    <a:pt x="437060" y="892907"/>
                  </a:lnTo>
                  <a:lnTo>
                    <a:pt x="431509" y="880730"/>
                  </a:lnTo>
                  <a:lnTo>
                    <a:pt x="426486" y="868288"/>
                  </a:lnTo>
                  <a:lnTo>
                    <a:pt x="421992" y="855847"/>
                  </a:lnTo>
                  <a:lnTo>
                    <a:pt x="418027" y="843670"/>
                  </a:lnTo>
                  <a:lnTo>
                    <a:pt x="414591" y="832022"/>
                  </a:lnTo>
                  <a:lnTo>
                    <a:pt x="411683" y="820110"/>
                  </a:lnTo>
                  <a:lnTo>
                    <a:pt x="409568" y="808463"/>
                  </a:lnTo>
                  <a:lnTo>
                    <a:pt x="407454" y="797080"/>
                  </a:lnTo>
                  <a:lnTo>
                    <a:pt x="405603" y="786226"/>
                  </a:lnTo>
                  <a:lnTo>
                    <a:pt x="404281" y="775638"/>
                  </a:lnTo>
                  <a:lnTo>
                    <a:pt x="403488" y="765314"/>
                  </a:lnTo>
                  <a:lnTo>
                    <a:pt x="402431" y="755784"/>
                  </a:lnTo>
                  <a:lnTo>
                    <a:pt x="401902" y="746784"/>
                  </a:lnTo>
                  <a:lnTo>
                    <a:pt x="401638" y="730901"/>
                  </a:lnTo>
                  <a:lnTo>
                    <a:pt x="401638" y="717665"/>
                  </a:lnTo>
                  <a:lnTo>
                    <a:pt x="402167" y="707606"/>
                  </a:lnTo>
                  <a:lnTo>
                    <a:pt x="402695" y="699135"/>
                  </a:lnTo>
                  <a:lnTo>
                    <a:pt x="402695" y="517275"/>
                  </a:lnTo>
                  <a:lnTo>
                    <a:pt x="407718" y="521246"/>
                  </a:lnTo>
                  <a:lnTo>
                    <a:pt x="412740" y="525481"/>
                  </a:lnTo>
                  <a:lnTo>
                    <a:pt x="417763" y="529187"/>
                  </a:lnTo>
                  <a:lnTo>
                    <a:pt x="423314" y="532628"/>
                  </a:lnTo>
                  <a:lnTo>
                    <a:pt x="428865" y="535805"/>
                  </a:lnTo>
                  <a:lnTo>
                    <a:pt x="434417" y="538717"/>
                  </a:lnTo>
                  <a:lnTo>
                    <a:pt x="439968" y="541629"/>
                  </a:lnTo>
                  <a:lnTo>
                    <a:pt x="446048" y="544276"/>
                  </a:lnTo>
                  <a:lnTo>
                    <a:pt x="452128" y="546129"/>
                  </a:lnTo>
                  <a:lnTo>
                    <a:pt x="458208" y="548247"/>
                  </a:lnTo>
                  <a:lnTo>
                    <a:pt x="464552" y="549835"/>
                  </a:lnTo>
                  <a:lnTo>
                    <a:pt x="471161" y="551423"/>
                  </a:lnTo>
                  <a:lnTo>
                    <a:pt x="477505" y="552217"/>
                  </a:lnTo>
                  <a:lnTo>
                    <a:pt x="484113" y="553011"/>
                  </a:lnTo>
                  <a:lnTo>
                    <a:pt x="490986" y="553806"/>
                  </a:lnTo>
                  <a:lnTo>
                    <a:pt x="497859" y="553806"/>
                  </a:lnTo>
                  <a:lnTo>
                    <a:pt x="507111" y="553541"/>
                  </a:lnTo>
                  <a:lnTo>
                    <a:pt x="516363" y="552482"/>
                  </a:lnTo>
                  <a:lnTo>
                    <a:pt x="525351" y="551158"/>
                  </a:lnTo>
                  <a:lnTo>
                    <a:pt x="533810" y="549041"/>
                  </a:lnTo>
                  <a:lnTo>
                    <a:pt x="542534" y="546394"/>
                  </a:lnTo>
                  <a:lnTo>
                    <a:pt x="550728" y="543482"/>
                  </a:lnTo>
                  <a:lnTo>
                    <a:pt x="558659" y="540040"/>
                  </a:lnTo>
                  <a:lnTo>
                    <a:pt x="566589" y="536070"/>
                  </a:lnTo>
                  <a:lnTo>
                    <a:pt x="573991" y="531569"/>
                  </a:lnTo>
                  <a:lnTo>
                    <a:pt x="581392" y="526540"/>
                  </a:lnTo>
                  <a:lnTo>
                    <a:pt x="588265" y="521246"/>
                  </a:lnTo>
                  <a:lnTo>
                    <a:pt x="594874" y="515422"/>
                  </a:lnTo>
                  <a:lnTo>
                    <a:pt x="600954" y="509598"/>
                  </a:lnTo>
                  <a:lnTo>
                    <a:pt x="606769" y="502980"/>
                  </a:lnTo>
                  <a:lnTo>
                    <a:pt x="612056" y="496097"/>
                  </a:lnTo>
                  <a:lnTo>
                    <a:pt x="617079" y="488950"/>
                  </a:lnTo>
                  <a:close/>
                  <a:moveTo>
                    <a:pt x="1087362" y="449263"/>
                  </a:moveTo>
                  <a:lnTo>
                    <a:pt x="1284628" y="449263"/>
                  </a:lnTo>
                  <a:lnTo>
                    <a:pt x="1291239" y="449528"/>
                  </a:lnTo>
                  <a:lnTo>
                    <a:pt x="1298378" y="449793"/>
                  </a:lnTo>
                  <a:lnTo>
                    <a:pt x="1304725" y="450852"/>
                  </a:lnTo>
                  <a:lnTo>
                    <a:pt x="1311335" y="451912"/>
                  </a:lnTo>
                  <a:lnTo>
                    <a:pt x="1317682" y="453766"/>
                  </a:lnTo>
                  <a:lnTo>
                    <a:pt x="1323764" y="455355"/>
                  </a:lnTo>
                  <a:lnTo>
                    <a:pt x="1329846" y="457473"/>
                  </a:lnTo>
                  <a:lnTo>
                    <a:pt x="1335927" y="459857"/>
                  </a:lnTo>
                  <a:lnTo>
                    <a:pt x="1341745" y="462241"/>
                  </a:lnTo>
                  <a:lnTo>
                    <a:pt x="1347298" y="465154"/>
                  </a:lnTo>
                  <a:lnTo>
                    <a:pt x="1352851" y="468332"/>
                  </a:lnTo>
                  <a:lnTo>
                    <a:pt x="1358140" y="472040"/>
                  </a:lnTo>
                  <a:lnTo>
                    <a:pt x="1363164" y="475748"/>
                  </a:lnTo>
                  <a:lnTo>
                    <a:pt x="1368452" y="479456"/>
                  </a:lnTo>
                  <a:lnTo>
                    <a:pt x="1373212" y="483694"/>
                  </a:lnTo>
                  <a:lnTo>
                    <a:pt x="1377708" y="488196"/>
                  </a:lnTo>
                  <a:lnTo>
                    <a:pt x="1381938" y="492698"/>
                  </a:lnTo>
                  <a:lnTo>
                    <a:pt x="1386169" y="497466"/>
                  </a:lnTo>
                  <a:lnTo>
                    <a:pt x="1390136" y="502233"/>
                  </a:lnTo>
                  <a:lnTo>
                    <a:pt x="1393573" y="507530"/>
                  </a:lnTo>
                  <a:lnTo>
                    <a:pt x="1397011" y="513092"/>
                  </a:lnTo>
                  <a:lnTo>
                    <a:pt x="1400184" y="518389"/>
                  </a:lnTo>
                  <a:lnTo>
                    <a:pt x="1403093" y="523951"/>
                  </a:lnTo>
                  <a:lnTo>
                    <a:pt x="1406002" y="530042"/>
                  </a:lnTo>
                  <a:lnTo>
                    <a:pt x="1408382" y="535869"/>
                  </a:lnTo>
                  <a:lnTo>
                    <a:pt x="1410233" y="541960"/>
                  </a:lnTo>
                  <a:lnTo>
                    <a:pt x="1412084" y="548317"/>
                  </a:lnTo>
                  <a:lnTo>
                    <a:pt x="1413406" y="554673"/>
                  </a:lnTo>
                  <a:lnTo>
                    <a:pt x="1414728" y="561030"/>
                  </a:lnTo>
                  <a:lnTo>
                    <a:pt x="1415521" y="567651"/>
                  </a:lnTo>
                  <a:lnTo>
                    <a:pt x="1416050" y="574272"/>
                  </a:lnTo>
                  <a:lnTo>
                    <a:pt x="1416050" y="581158"/>
                  </a:lnTo>
                  <a:lnTo>
                    <a:pt x="1416050" y="588044"/>
                  </a:lnTo>
                  <a:lnTo>
                    <a:pt x="1415521" y="594665"/>
                  </a:lnTo>
                  <a:lnTo>
                    <a:pt x="1414728" y="601287"/>
                  </a:lnTo>
                  <a:lnTo>
                    <a:pt x="1413406" y="607643"/>
                  </a:lnTo>
                  <a:lnTo>
                    <a:pt x="1412084" y="613999"/>
                  </a:lnTo>
                  <a:lnTo>
                    <a:pt x="1410233" y="620356"/>
                  </a:lnTo>
                  <a:lnTo>
                    <a:pt x="1408382" y="626447"/>
                  </a:lnTo>
                  <a:lnTo>
                    <a:pt x="1406002" y="632539"/>
                  </a:lnTo>
                  <a:lnTo>
                    <a:pt x="1403093" y="638365"/>
                  </a:lnTo>
                  <a:lnTo>
                    <a:pt x="1400184" y="643662"/>
                  </a:lnTo>
                  <a:lnTo>
                    <a:pt x="1397011" y="649489"/>
                  </a:lnTo>
                  <a:lnTo>
                    <a:pt x="1393573" y="654786"/>
                  </a:lnTo>
                  <a:lnTo>
                    <a:pt x="1390136" y="660083"/>
                  </a:lnTo>
                  <a:lnTo>
                    <a:pt x="1386169" y="664850"/>
                  </a:lnTo>
                  <a:lnTo>
                    <a:pt x="1381938" y="669883"/>
                  </a:lnTo>
                  <a:lnTo>
                    <a:pt x="1377708" y="674120"/>
                  </a:lnTo>
                  <a:lnTo>
                    <a:pt x="1373212" y="678887"/>
                  </a:lnTo>
                  <a:lnTo>
                    <a:pt x="1368452" y="682860"/>
                  </a:lnTo>
                  <a:lnTo>
                    <a:pt x="1363164" y="686568"/>
                  </a:lnTo>
                  <a:lnTo>
                    <a:pt x="1358140" y="690276"/>
                  </a:lnTo>
                  <a:lnTo>
                    <a:pt x="1352851" y="693719"/>
                  </a:lnTo>
                  <a:lnTo>
                    <a:pt x="1347298" y="696897"/>
                  </a:lnTo>
                  <a:lnTo>
                    <a:pt x="1341745" y="699811"/>
                  </a:lnTo>
                  <a:lnTo>
                    <a:pt x="1335927" y="702459"/>
                  </a:lnTo>
                  <a:lnTo>
                    <a:pt x="1329846" y="704843"/>
                  </a:lnTo>
                  <a:lnTo>
                    <a:pt x="1323764" y="706961"/>
                  </a:lnTo>
                  <a:lnTo>
                    <a:pt x="1317682" y="708815"/>
                  </a:lnTo>
                  <a:lnTo>
                    <a:pt x="1311335" y="710404"/>
                  </a:lnTo>
                  <a:lnTo>
                    <a:pt x="1304725" y="711464"/>
                  </a:lnTo>
                  <a:lnTo>
                    <a:pt x="1298378" y="712258"/>
                  </a:lnTo>
                  <a:lnTo>
                    <a:pt x="1291239" y="712523"/>
                  </a:lnTo>
                  <a:lnTo>
                    <a:pt x="1284628" y="712788"/>
                  </a:lnTo>
                  <a:lnTo>
                    <a:pt x="1087362" y="712788"/>
                  </a:lnTo>
                  <a:lnTo>
                    <a:pt x="1080487" y="712523"/>
                  </a:lnTo>
                  <a:lnTo>
                    <a:pt x="1073876" y="712258"/>
                  </a:lnTo>
                  <a:lnTo>
                    <a:pt x="1067530" y="711464"/>
                  </a:lnTo>
                  <a:lnTo>
                    <a:pt x="1060919" y="710404"/>
                  </a:lnTo>
                  <a:lnTo>
                    <a:pt x="1054572" y="708815"/>
                  </a:lnTo>
                  <a:lnTo>
                    <a:pt x="1048491" y="706961"/>
                  </a:lnTo>
                  <a:lnTo>
                    <a:pt x="1042144" y="704843"/>
                  </a:lnTo>
                  <a:lnTo>
                    <a:pt x="1036327" y="702459"/>
                  </a:lnTo>
                  <a:lnTo>
                    <a:pt x="1030509" y="699811"/>
                  </a:lnTo>
                  <a:lnTo>
                    <a:pt x="1024692" y="696897"/>
                  </a:lnTo>
                  <a:lnTo>
                    <a:pt x="1019403" y="693719"/>
                  </a:lnTo>
                  <a:lnTo>
                    <a:pt x="1013850" y="690276"/>
                  </a:lnTo>
                  <a:lnTo>
                    <a:pt x="1008561" y="686568"/>
                  </a:lnTo>
                  <a:lnTo>
                    <a:pt x="1003802" y="682860"/>
                  </a:lnTo>
                  <a:lnTo>
                    <a:pt x="999042" y="678887"/>
                  </a:lnTo>
                  <a:lnTo>
                    <a:pt x="994547" y="674120"/>
                  </a:lnTo>
                  <a:lnTo>
                    <a:pt x="990051" y="669883"/>
                  </a:lnTo>
                  <a:lnTo>
                    <a:pt x="986085" y="664850"/>
                  </a:lnTo>
                  <a:lnTo>
                    <a:pt x="982118" y="660083"/>
                  </a:lnTo>
                  <a:lnTo>
                    <a:pt x="978152" y="654786"/>
                  </a:lnTo>
                  <a:lnTo>
                    <a:pt x="974714" y="649489"/>
                  </a:lnTo>
                  <a:lnTo>
                    <a:pt x="971541" y="643662"/>
                  </a:lnTo>
                  <a:lnTo>
                    <a:pt x="968632" y="638365"/>
                  </a:lnTo>
                  <a:lnTo>
                    <a:pt x="966252" y="632539"/>
                  </a:lnTo>
                  <a:lnTo>
                    <a:pt x="963872" y="626447"/>
                  </a:lnTo>
                  <a:lnTo>
                    <a:pt x="961757" y="620356"/>
                  </a:lnTo>
                  <a:lnTo>
                    <a:pt x="960170" y="613999"/>
                  </a:lnTo>
                  <a:lnTo>
                    <a:pt x="958584" y="607643"/>
                  </a:lnTo>
                  <a:lnTo>
                    <a:pt x="957526" y="601287"/>
                  </a:lnTo>
                  <a:lnTo>
                    <a:pt x="956468" y="594665"/>
                  </a:lnTo>
                  <a:lnTo>
                    <a:pt x="955940" y="588044"/>
                  </a:lnTo>
                  <a:lnTo>
                    <a:pt x="955675" y="581158"/>
                  </a:lnTo>
                  <a:lnTo>
                    <a:pt x="955940" y="574272"/>
                  </a:lnTo>
                  <a:lnTo>
                    <a:pt x="956468" y="567651"/>
                  </a:lnTo>
                  <a:lnTo>
                    <a:pt x="957526" y="561030"/>
                  </a:lnTo>
                  <a:lnTo>
                    <a:pt x="958584" y="554673"/>
                  </a:lnTo>
                  <a:lnTo>
                    <a:pt x="960170" y="548317"/>
                  </a:lnTo>
                  <a:lnTo>
                    <a:pt x="961757" y="541960"/>
                  </a:lnTo>
                  <a:lnTo>
                    <a:pt x="963872" y="535869"/>
                  </a:lnTo>
                  <a:lnTo>
                    <a:pt x="966252" y="530042"/>
                  </a:lnTo>
                  <a:lnTo>
                    <a:pt x="968632" y="523951"/>
                  </a:lnTo>
                  <a:lnTo>
                    <a:pt x="971541" y="518389"/>
                  </a:lnTo>
                  <a:lnTo>
                    <a:pt x="974714" y="513092"/>
                  </a:lnTo>
                  <a:lnTo>
                    <a:pt x="978152" y="507530"/>
                  </a:lnTo>
                  <a:lnTo>
                    <a:pt x="982118" y="502233"/>
                  </a:lnTo>
                  <a:lnTo>
                    <a:pt x="986085" y="497466"/>
                  </a:lnTo>
                  <a:lnTo>
                    <a:pt x="990051" y="492698"/>
                  </a:lnTo>
                  <a:lnTo>
                    <a:pt x="994547" y="488196"/>
                  </a:lnTo>
                  <a:lnTo>
                    <a:pt x="999042" y="483694"/>
                  </a:lnTo>
                  <a:lnTo>
                    <a:pt x="1003802" y="479456"/>
                  </a:lnTo>
                  <a:lnTo>
                    <a:pt x="1008561" y="475748"/>
                  </a:lnTo>
                  <a:lnTo>
                    <a:pt x="1013850" y="472040"/>
                  </a:lnTo>
                  <a:lnTo>
                    <a:pt x="1019403" y="468332"/>
                  </a:lnTo>
                  <a:lnTo>
                    <a:pt x="1024692" y="465154"/>
                  </a:lnTo>
                  <a:lnTo>
                    <a:pt x="1030509" y="462241"/>
                  </a:lnTo>
                  <a:lnTo>
                    <a:pt x="1036327" y="459857"/>
                  </a:lnTo>
                  <a:lnTo>
                    <a:pt x="1042144" y="457473"/>
                  </a:lnTo>
                  <a:lnTo>
                    <a:pt x="1048491" y="455355"/>
                  </a:lnTo>
                  <a:lnTo>
                    <a:pt x="1054572" y="453766"/>
                  </a:lnTo>
                  <a:lnTo>
                    <a:pt x="1060919" y="451912"/>
                  </a:lnTo>
                  <a:lnTo>
                    <a:pt x="1067530" y="450852"/>
                  </a:lnTo>
                  <a:lnTo>
                    <a:pt x="1073876" y="449793"/>
                  </a:lnTo>
                  <a:lnTo>
                    <a:pt x="1080487" y="449528"/>
                  </a:lnTo>
                  <a:lnTo>
                    <a:pt x="1087362" y="449263"/>
                  </a:lnTo>
                  <a:close/>
                  <a:moveTo>
                    <a:pt x="1514740" y="425450"/>
                  </a:moveTo>
                  <a:lnTo>
                    <a:pt x="1519238" y="425450"/>
                  </a:lnTo>
                  <a:lnTo>
                    <a:pt x="1525058" y="425450"/>
                  </a:lnTo>
                  <a:lnTo>
                    <a:pt x="1532467" y="425981"/>
                  </a:lnTo>
                  <a:lnTo>
                    <a:pt x="1541727" y="426779"/>
                  </a:lnTo>
                  <a:lnTo>
                    <a:pt x="1552575" y="428107"/>
                  </a:lnTo>
                  <a:lnTo>
                    <a:pt x="1564217" y="429968"/>
                  </a:lnTo>
                  <a:lnTo>
                    <a:pt x="1577182" y="432625"/>
                  </a:lnTo>
                  <a:lnTo>
                    <a:pt x="1590675" y="435814"/>
                  </a:lnTo>
                  <a:lnTo>
                    <a:pt x="1597554" y="437940"/>
                  </a:lnTo>
                  <a:lnTo>
                    <a:pt x="1604434" y="439801"/>
                  </a:lnTo>
                  <a:lnTo>
                    <a:pt x="1611842" y="442458"/>
                  </a:lnTo>
                  <a:lnTo>
                    <a:pt x="1618986" y="445116"/>
                  </a:lnTo>
                  <a:lnTo>
                    <a:pt x="1625865" y="448305"/>
                  </a:lnTo>
                  <a:lnTo>
                    <a:pt x="1633009" y="451494"/>
                  </a:lnTo>
                  <a:lnTo>
                    <a:pt x="1640417" y="454949"/>
                  </a:lnTo>
                  <a:lnTo>
                    <a:pt x="1647296" y="458670"/>
                  </a:lnTo>
                  <a:lnTo>
                    <a:pt x="1654175" y="463188"/>
                  </a:lnTo>
                  <a:lnTo>
                    <a:pt x="1661055" y="467706"/>
                  </a:lnTo>
                  <a:lnTo>
                    <a:pt x="1667934" y="472489"/>
                  </a:lnTo>
                  <a:lnTo>
                    <a:pt x="1674284" y="477804"/>
                  </a:lnTo>
                  <a:lnTo>
                    <a:pt x="1680634" y="483385"/>
                  </a:lnTo>
                  <a:lnTo>
                    <a:pt x="1686190" y="489498"/>
                  </a:lnTo>
                  <a:lnTo>
                    <a:pt x="1692011" y="495610"/>
                  </a:lnTo>
                  <a:lnTo>
                    <a:pt x="1697303" y="502254"/>
                  </a:lnTo>
                  <a:lnTo>
                    <a:pt x="1702330" y="508898"/>
                  </a:lnTo>
                  <a:lnTo>
                    <a:pt x="1706828" y="516073"/>
                  </a:lnTo>
                  <a:lnTo>
                    <a:pt x="1710796" y="523249"/>
                  </a:lnTo>
                  <a:lnTo>
                    <a:pt x="1714501" y="530158"/>
                  </a:lnTo>
                  <a:lnTo>
                    <a:pt x="1718205" y="537334"/>
                  </a:lnTo>
                  <a:lnTo>
                    <a:pt x="1721380" y="545041"/>
                  </a:lnTo>
                  <a:lnTo>
                    <a:pt x="1724290" y="552216"/>
                  </a:lnTo>
                  <a:lnTo>
                    <a:pt x="1726671" y="559392"/>
                  </a:lnTo>
                  <a:lnTo>
                    <a:pt x="1729053" y="566833"/>
                  </a:lnTo>
                  <a:lnTo>
                    <a:pt x="1731169" y="574274"/>
                  </a:lnTo>
                  <a:lnTo>
                    <a:pt x="1733021" y="581184"/>
                  </a:lnTo>
                  <a:lnTo>
                    <a:pt x="1734609" y="588625"/>
                  </a:lnTo>
                  <a:lnTo>
                    <a:pt x="1737255" y="602179"/>
                  </a:lnTo>
                  <a:lnTo>
                    <a:pt x="1739107" y="615201"/>
                  </a:lnTo>
                  <a:lnTo>
                    <a:pt x="1740430" y="627160"/>
                  </a:lnTo>
                  <a:lnTo>
                    <a:pt x="1740959" y="637790"/>
                  </a:lnTo>
                  <a:lnTo>
                    <a:pt x="1741224" y="647092"/>
                  </a:lnTo>
                  <a:lnTo>
                    <a:pt x="1741488" y="654799"/>
                  </a:lnTo>
                  <a:lnTo>
                    <a:pt x="1741224" y="660645"/>
                  </a:lnTo>
                  <a:lnTo>
                    <a:pt x="1741224" y="665163"/>
                  </a:lnTo>
                  <a:lnTo>
                    <a:pt x="1736196" y="665163"/>
                  </a:lnTo>
                  <a:lnTo>
                    <a:pt x="1730640" y="665163"/>
                  </a:lnTo>
                  <a:lnTo>
                    <a:pt x="1722967" y="664632"/>
                  </a:lnTo>
                  <a:lnTo>
                    <a:pt x="1713707" y="663834"/>
                  </a:lnTo>
                  <a:lnTo>
                    <a:pt x="1703123" y="662506"/>
                  </a:lnTo>
                  <a:lnTo>
                    <a:pt x="1691217" y="660645"/>
                  </a:lnTo>
                  <a:lnTo>
                    <a:pt x="1678517" y="658253"/>
                  </a:lnTo>
                  <a:lnTo>
                    <a:pt x="1665023" y="654799"/>
                  </a:lnTo>
                  <a:lnTo>
                    <a:pt x="1657880" y="652673"/>
                  </a:lnTo>
                  <a:lnTo>
                    <a:pt x="1651000" y="650546"/>
                  </a:lnTo>
                  <a:lnTo>
                    <a:pt x="1643857" y="648155"/>
                  </a:lnTo>
                  <a:lnTo>
                    <a:pt x="1636713" y="645497"/>
                  </a:lnTo>
                  <a:lnTo>
                    <a:pt x="1629569" y="642574"/>
                  </a:lnTo>
                  <a:lnTo>
                    <a:pt x="1622425" y="639119"/>
                  </a:lnTo>
                  <a:lnTo>
                    <a:pt x="1615282" y="635664"/>
                  </a:lnTo>
                  <a:lnTo>
                    <a:pt x="1608402" y="631678"/>
                  </a:lnTo>
                  <a:lnTo>
                    <a:pt x="1601259" y="627426"/>
                  </a:lnTo>
                  <a:lnTo>
                    <a:pt x="1594379" y="623173"/>
                  </a:lnTo>
                  <a:lnTo>
                    <a:pt x="1587765" y="618124"/>
                  </a:lnTo>
                  <a:lnTo>
                    <a:pt x="1581415" y="612809"/>
                  </a:lnTo>
                  <a:lnTo>
                    <a:pt x="1575065" y="607228"/>
                  </a:lnTo>
                  <a:lnTo>
                    <a:pt x="1568979" y="601381"/>
                  </a:lnTo>
                  <a:lnTo>
                    <a:pt x="1563423" y="595003"/>
                  </a:lnTo>
                  <a:lnTo>
                    <a:pt x="1558396" y="588359"/>
                  </a:lnTo>
                  <a:lnTo>
                    <a:pt x="1553369" y="581450"/>
                  </a:lnTo>
                  <a:lnTo>
                    <a:pt x="1548606" y="574540"/>
                  </a:lnTo>
                  <a:lnTo>
                    <a:pt x="1544638" y="567630"/>
                  </a:lnTo>
                  <a:lnTo>
                    <a:pt x="1540934" y="560455"/>
                  </a:lnTo>
                  <a:lnTo>
                    <a:pt x="1537494" y="553014"/>
                  </a:lnTo>
                  <a:lnTo>
                    <a:pt x="1534319" y="545838"/>
                  </a:lnTo>
                  <a:lnTo>
                    <a:pt x="1531408" y="538397"/>
                  </a:lnTo>
                  <a:lnTo>
                    <a:pt x="1528763" y="530956"/>
                  </a:lnTo>
                  <a:lnTo>
                    <a:pt x="1526381" y="523780"/>
                  </a:lnTo>
                  <a:lnTo>
                    <a:pt x="1524529" y="516605"/>
                  </a:lnTo>
                  <a:lnTo>
                    <a:pt x="1522413" y="509164"/>
                  </a:lnTo>
                  <a:lnTo>
                    <a:pt x="1521090" y="501988"/>
                  </a:lnTo>
                  <a:lnTo>
                    <a:pt x="1518444" y="488435"/>
                  </a:lnTo>
                  <a:lnTo>
                    <a:pt x="1516592" y="475412"/>
                  </a:lnTo>
                  <a:lnTo>
                    <a:pt x="1515269" y="463453"/>
                  </a:lnTo>
                  <a:lnTo>
                    <a:pt x="1514740" y="452557"/>
                  </a:lnTo>
                  <a:lnTo>
                    <a:pt x="1514475" y="443256"/>
                  </a:lnTo>
                  <a:lnTo>
                    <a:pt x="1514475" y="435814"/>
                  </a:lnTo>
                  <a:lnTo>
                    <a:pt x="1514475" y="429968"/>
                  </a:lnTo>
                  <a:lnTo>
                    <a:pt x="1514740" y="425450"/>
                  </a:lnTo>
                  <a:close/>
                  <a:moveTo>
                    <a:pt x="1751277" y="388938"/>
                  </a:moveTo>
                  <a:lnTo>
                    <a:pt x="1756299" y="389203"/>
                  </a:lnTo>
                  <a:lnTo>
                    <a:pt x="1761848" y="389203"/>
                  </a:lnTo>
                  <a:lnTo>
                    <a:pt x="1769512" y="389734"/>
                  </a:lnTo>
                  <a:lnTo>
                    <a:pt x="1778498" y="390796"/>
                  </a:lnTo>
                  <a:lnTo>
                    <a:pt x="1789069" y="391858"/>
                  </a:lnTo>
                  <a:lnTo>
                    <a:pt x="1800961" y="393982"/>
                  </a:lnTo>
                  <a:lnTo>
                    <a:pt x="1813647" y="396105"/>
                  </a:lnTo>
                  <a:lnTo>
                    <a:pt x="1827389" y="399556"/>
                  </a:lnTo>
                  <a:lnTo>
                    <a:pt x="1834260" y="401680"/>
                  </a:lnTo>
                  <a:lnTo>
                    <a:pt x="1841395" y="403804"/>
                  </a:lnTo>
                  <a:lnTo>
                    <a:pt x="1848267" y="406458"/>
                  </a:lnTo>
                  <a:lnTo>
                    <a:pt x="1855666" y="408848"/>
                  </a:lnTo>
                  <a:lnTo>
                    <a:pt x="1862802" y="411768"/>
                  </a:lnTo>
                  <a:lnTo>
                    <a:pt x="1869937" y="415219"/>
                  </a:lnTo>
                  <a:lnTo>
                    <a:pt x="1876808" y="418935"/>
                  </a:lnTo>
                  <a:lnTo>
                    <a:pt x="1884208" y="422652"/>
                  </a:lnTo>
                  <a:lnTo>
                    <a:pt x="1891079" y="426899"/>
                  </a:lnTo>
                  <a:lnTo>
                    <a:pt x="1897686" y="431146"/>
                  </a:lnTo>
                  <a:lnTo>
                    <a:pt x="1904293" y="436190"/>
                  </a:lnTo>
                  <a:lnTo>
                    <a:pt x="1910900" y="441500"/>
                  </a:lnTo>
                  <a:lnTo>
                    <a:pt x="1916978" y="447340"/>
                  </a:lnTo>
                  <a:lnTo>
                    <a:pt x="1923057" y="452915"/>
                  </a:lnTo>
                  <a:lnTo>
                    <a:pt x="1928607" y="459286"/>
                  </a:lnTo>
                  <a:lnTo>
                    <a:pt x="1934156" y="466188"/>
                  </a:lnTo>
                  <a:lnTo>
                    <a:pt x="1938913" y="472824"/>
                  </a:lnTo>
                  <a:lnTo>
                    <a:pt x="1943406" y="479726"/>
                  </a:lnTo>
                  <a:lnTo>
                    <a:pt x="1947370" y="486628"/>
                  </a:lnTo>
                  <a:lnTo>
                    <a:pt x="1951334" y="493796"/>
                  </a:lnTo>
                  <a:lnTo>
                    <a:pt x="1954770" y="501229"/>
                  </a:lnTo>
                  <a:lnTo>
                    <a:pt x="1957941" y="508396"/>
                  </a:lnTo>
                  <a:lnTo>
                    <a:pt x="1960848" y="515829"/>
                  </a:lnTo>
                  <a:lnTo>
                    <a:pt x="1963491" y="523262"/>
                  </a:lnTo>
                  <a:lnTo>
                    <a:pt x="1965869" y="530430"/>
                  </a:lnTo>
                  <a:lnTo>
                    <a:pt x="1967984" y="537597"/>
                  </a:lnTo>
                  <a:lnTo>
                    <a:pt x="1969569" y="545030"/>
                  </a:lnTo>
                  <a:lnTo>
                    <a:pt x="1971419" y="551932"/>
                  </a:lnTo>
                  <a:lnTo>
                    <a:pt x="1973798" y="565736"/>
                  </a:lnTo>
                  <a:lnTo>
                    <a:pt x="1975648" y="578479"/>
                  </a:lnTo>
                  <a:lnTo>
                    <a:pt x="1976705" y="590690"/>
                  </a:lnTo>
                  <a:lnTo>
                    <a:pt x="1977762" y="601308"/>
                  </a:lnTo>
                  <a:lnTo>
                    <a:pt x="1978026" y="610600"/>
                  </a:lnTo>
                  <a:lnTo>
                    <a:pt x="1978026" y="618298"/>
                  </a:lnTo>
                  <a:lnTo>
                    <a:pt x="1978026" y="623873"/>
                  </a:lnTo>
                  <a:lnTo>
                    <a:pt x="1977762" y="628651"/>
                  </a:lnTo>
                  <a:lnTo>
                    <a:pt x="1972741" y="628651"/>
                  </a:lnTo>
                  <a:lnTo>
                    <a:pt x="1966927" y="628386"/>
                  </a:lnTo>
                  <a:lnTo>
                    <a:pt x="1959527" y="628120"/>
                  </a:lnTo>
                  <a:lnTo>
                    <a:pt x="1950277" y="627324"/>
                  </a:lnTo>
                  <a:lnTo>
                    <a:pt x="1939970" y="625731"/>
                  </a:lnTo>
                  <a:lnTo>
                    <a:pt x="1928078" y="624138"/>
                  </a:lnTo>
                  <a:lnTo>
                    <a:pt x="1915393" y="621484"/>
                  </a:lnTo>
                  <a:lnTo>
                    <a:pt x="1901650" y="618298"/>
                  </a:lnTo>
                  <a:lnTo>
                    <a:pt x="1894779" y="616174"/>
                  </a:lnTo>
                  <a:lnTo>
                    <a:pt x="1887644" y="614051"/>
                  </a:lnTo>
                  <a:lnTo>
                    <a:pt x="1880773" y="611662"/>
                  </a:lnTo>
                  <a:lnTo>
                    <a:pt x="1873373" y="609007"/>
                  </a:lnTo>
                  <a:lnTo>
                    <a:pt x="1866237" y="605821"/>
                  </a:lnTo>
                  <a:lnTo>
                    <a:pt x="1859102" y="602636"/>
                  </a:lnTo>
                  <a:lnTo>
                    <a:pt x="1851967" y="599185"/>
                  </a:lnTo>
                  <a:lnTo>
                    <a:pt x="1844831" y="595203"/>
                  </a:lnTo>
                  <a:lnTo>
                    <a:pt x="1837960" y="590955"/>
                  </a:lnTo>
                  <a:lnTo>
                    <a:pt x="1831353" y="586443"/>
                  </a:lnTo>
                  <a:lnTo>
                    <a:pt x="1824746" y="581399"/>
                  </a:lnTo>
                  <a:lnTo>
                    <a:pt x="1818139" y="576355"/>
                  </a:lnTo>
                  <a:lnTo>
                    <a:pt x="1812061" y="570780"/>
                  </a:lnTo>
                  <a:lnTo>
                    <a:pt x="1805983" y="564675"/>
                  </a:lnTo>
                  <a:lnTo>
                    <a:pt x="1800168" y="558303"/>
                  </a:lnTo>
                  <a:lnTo>
                    <a:pt x="1794883" y="551932"/>
                  </a:lnTo>
                  <a:lnTo>
                    <a:pt x="1790126" y="545296"/>
                  </a:lnTo>
                  <a:lnTo>
                    <a:pt x="1785633" y="538394"/>
                  </a:lnTo>
                  <a:lnTo>
                    <a:pt x="1781405" y="530961"/>
                  </a:lnTo>
                  <a:lnTo>
                    <a:pt x="1777705" y="524059"/>
                  </a:lnTo>
                  <a:lnTo>
                    <a:pt x="1774269" y="516891"/>
                  </a:lnTo>
                  <a:lnTo>
                    <a:pt x="1771098" y="509193"/>
                  </a:lnTo>
                  <a:lnTo>
                    <a:pt x="1768191" y="502025"/>
                  </a:lnTo>
                  <a:lnTo>
                    <a:pt x="1765548" y="494858"/>
                  </a:lnTo>
                  <a:lnTo>
                    <a:pt x="1763170" y="487159"/>
                  </a:lnTo>
                  <a:lnTo>
                    <a:pt x="1761056" y="479992"/>
                  </a:lnTo>
                  <a:lnTo>
                    <a:pt x="1759470" y="472824"/>
                  </a:lnTo>
                  <a:lnTo>
                    <a:pt x="1757620" y="465657"/>
                  </a:lnTo>
                  <a:lnTo>
                    <a:pt x="1754977" y="452118"/>
                  </a:lnTo>
                  <a:lnTo>
                    <a:pt x="1753392" y="439110"/>
                  </a:lnTo>
                  <a:lnTo>
                    <a:pt x="1752335" y="427165"/>
                  </a:lnTo>
                  <a:lnTo>
                    <a:pt x="1751277" y="416546"/>
                  </a:lnTo>
                  <a:lnTo>
                    <a:pt x="1751013" y="407255"/>
                  </a:lnTo>
                  <a:lnTo>
                    <a:pt x="1751013" y="399556"/>
                  </a:lnTo>
                  <a:lnTo>
                    <a:pt x="1751013" y="393982"/>
                  </a:lnTo>
                  <a:lnTo>
                    <a:pt x="1751277" y="388938"/>
                  </a:lnTo>
                  <a:close/>
                  <a:moveTo>
                    <a:pt x="1336675" y="350838"/>
                  </a:moveTo>
                  <a:lnTo>
                    <a:pt x="1356533" y="350838"/>
                  </a:lnTo>
                  <a:lnTo>
                    <a:pt x="1701800" y="350838"/>
                  </a:lnTo>
                  <a:lnTo>
                    <a:pt x="1701800" y="398463"/>
                  </a:lnTo>
                  <a:lnTo>
                    <a:pt x="1356533" y="398463"/>
                  </a:lnTo>
                  <a:lnTo>
                    <a:pt x="1336675" y="398463"/>
                  </a:lnTo>
                  <a:lnTo>
                    <a:pt x="1336675" y="350838"/>
                  </a:lnTo>
                  <a:close/>
                  <a:moveTo>
                    <a:pt x="0" y="350838"/>
                  </a:moveTo>
                  <a:lnTo>
                    <a:pt x="342900" y="350838"/>
                  </a:lnTo>
                  <a:lnTo>
                    <a:pt x="342900" y="398463"/>
                  </a:lnTo>
                  <a:lnTo>
                    <a:pt x="0" y="398463"/>
                  </a:lnTo>
                  <a:lnTo>
                    <a:pt x="0" y="350838"/>
                  </a:lnTo>
                  <a:close/>
                  <a:moveTo>
                    <a:pt x="1972741" y="120650"/>
                  </a:moveTo>
                  <a:lnTo>
                    <a:pt x="1977762" y="120650"/>
                  </a:lnTo>
                  <a:lnTo>
                    <a:pt x="1978026" y="125688"/>
                  </a:lnTo>
                  <a:lnTo>
                    <a:pt x="1978026" y="131257"/>
                  </a:lnTo>
                  <a:lnTo>
                    <a:pt x="1978026" y="138947"/>
                  </a:lnTo>
                  <a:lnTo>
                    <a:pt x="1977762" y="148227"/>
                  </a:lnTo>
                  <a:lnTo>
                    <a:pt x="1976705" y="158834"/>
                  </a:lnTo>
                  <a:lnTo>
                    <a:pt x="1975648" y="170767"/>
                  </a:lnTo>
                  <a:lnTo>
                    <a:pt x="1973798" y="183495"/>
                  </a:lnTo>
                  <a:lnTo>
                    <a:pt x="1971419" y="197549"/>
                  </a:lnTo>
                  <a:lnTo>
                    <a:pt x="1969569" y="204443"/>
                  </a:lnTo>
                  <a:lnTo>
                    <a:pt x="1967984" y="211603"/>
                  </a:lnTo>
                  <a:lnTo>
                    <a:pt x="1965869" y="219028"/>
                  </a:lnTo>
                  <a:lnTo>
                    <a:pt x="1963491" y="226187"/>
                  </a:lnTo>
                  <a:lnTo>
                    <a:pt x="1960848" y="233612"/>
                  </a:lnTo>
                  <a:lnTo>
                    <a:pt x="1957941" y="241037"/>
                  </a:lnTo>
                  <a:lnTo>
                    <a:pt x="1954770" y="248196"/>
                  </a:lnTo>
                  <a:lnTo>
                    <a:pt x="1951334" y="255356"/>
                  </a:lnTo>
                  <a:lnTo>
                    <a:pt x="1947370" y="262781"/>
                  </a:lnTo>
                  <a:lnTo>
                    <a:pt x="1943406" y="269675"/>
                  </a:lnTo>
                  <a:lnTo>
                    <a:pt x="1938913" y="276569"/>
                  </a:lnTo>
                  <a:lnTo>
                    <a:pt x="1934156" y="283464"/>
                  </a:lnTo>
                  <a:lnTo>
                    <a:pt x="1928607" y="289828"/>
                  </a:lnTo>
                  <a:lnTo>
                    <a:pt x="1923057" y="296192"/>
                  </a:lnTo>
                  <a:lnTo>
                    <a:pt x="1916978" y="302291"/>
                  </a:lnTo>
                  <a:lnTo>
                    <a:pt x="1910900" y="307859"/>
                  </a:lnTo>
                  <a:lnTo>
                    <a:pt x="1904293" y="313163"/>
                  </a:lnTo>
                  <a:lnTo>
                    <a:pt x="1897686" y="317936"/>
                  </a:lnTo>
                  <a:lnTo>
                    <a:pt x="1891079" y="322709"/>
                  </a:lnTo>
                  <a:lnTo>
                    <a:pt x="1884208" y="326686"/>
                  </a:lnTo>
                  <a:lnTo>
                    <a:pt x="1876808" y="330399"/>
                  </a:lnTo>
                  <a:lnTo>
                    <a:pt x="1869937" y="334111"/>
                  </a:lnTo>
                  <a:lnTo>
                    <a:pt x="1862802" y="337293"/>
                  </a:lnTo>
                  <a:lnTo>
                    <a:pt x="1855666" y="340210"/>
                  </a:lnTo>
                  <a:lnTo>
                    <a:pt x="1848267" y="343127"/>
                  </a:lnTo>
                  <a:lnTo>
                    <a:pt x="1841395" y="345513"/>
                  </a:lnTo>
                  <a:lnTo>
                    <a:pt x="1834260" y="347900"/>
                  </a:lnTo>
                  <a:lnTo>
                    <a:pt x="1827389" y="349491"/>
                  </a:lnTo>
                  <a:lnTo>
                    <a:pt x="1813647" y="352938"/>
                  </a:lnTo>
                  <a:lnTo>
                    <a:pt x="1800961" y="355590"/>
                  </a:lnTo>
                  <a:lnTo>
                    <a:pt x="1789069" y="357446"/>
                  </a:lnTo>
                  <a:lnTo>
                    <a:pt x="1778498" y="358507"/>
                  </a:lnTo>
                  <a:lnTo>
                    <a:pt x="1769512" y="359302"/>
                  </a:lnTo>
                  <a:lnTo>
                    <a:pt x="1761848" y="360098"/>
                  </a:lnTo>
                  <a:lnTo>
                    <a:pt x="1756299" y="360363"/>
                  </a:lnTo>
                  <a:lnTo>
                    <a:pt x="1751277" y="360363"/>
                  </a:lnTo>
                  <a:lnTo>
                    <a:pt x="1751013" y="355325"/>
                  </a:lnTo>
                  <a:lnTo>
                    <a:pt x="1751013" y="349491"/>
                  </a:lnTo>
                  <a:lnTo>
                    <a:pt x="1751013" y="342066"/>
                  </a:lnTo>
                  <a:lnTo>
                    <a:pt x="1751277" y="332785"/>
                  </a:lnTo>
                  <a:lnTo>
                    <a:pt x="1752335" y="321913"/>
                  </a:lnTo>
                  <a:lnTo>
                    <a:pt x="1753392" y="310246"/>
                  </a:lnTo>
                  <a:lnTo>
                    <a:pt x="1754977" y="297253"/>
                  </a:lnTo>
                  <a:lnTo>
                    <a:pt x="1757620" y="283464"/>
                  </a:lnTo>
                  <a:lnTo>
                    <a:pt x="1759470" y="276569"/>
                  </a:lnTo>
                  <a:lnTo>
                    <a:pt x="1761056" y="269410"/>
                  </a:lnTo>
                  <a:lnTo>
                    <a:pt x="1763170" y="261985"/>
                  </a:lnTo>
                  <a:lnTo>
                    <a:pt x="1765548" y="254826"/>
                  </a:lnTo>
                  <a:lnTo>
                    <a:pt x="1768191" y="247401"/>
                  </a:lnTo>
                  <a:lnTo>
                    <a:pt x="1771098" y="239976"/>
                  </a:lnTo>
                  <a:lnTo>
                    <a:pt x="1774269" y="232816"/>
                  </a:lnTo>
                  <a:lnTo>
                    <a:pt x="1777705" y="225657"/>
                  </a:lnTo>
                  <a:lnTo>
                    <a:pt x="1781405" y="218232"/>
                  </a:lnTo>
                  <a:lnTo>
                    <a:pt x="1785633" y="211338"/>
                  </a:lnTo>
                  <a:lnTo>
                    <a:pt x="1790126" y="204443"/>
                  </a:lnTo>
                  <a:lnTo>
                    <a:pt x="1794883" y="197549"/>
                  </a:lnTo>
                  <a:lnTo>
                    <a:pt x="1800168" y="191185"/>
                  </a:lnTo>
                  <a:lnTo>
                    <a:pt x="1805983" y="184821"/>
                  </a:lnTo>
                  <a:lnTo>
                    <a:pt x="1812061" y="178722"/>
                  </a:lnTo>
                  <a:lnTo>
                    <a:pt x="1818139" y="173153"/>
                  </a:lnTo>
                  <a:lnTo>
                    <a:pt x="1824746" y="167850"/>
                  </a:lnTo>
                  <a:lnTo>
                    <a:pt x="1831353" y="163077"/>
                  </a:lnTo>
                  <a:lnTo>
                    <a:pt x="1837960" y="158304"/>
                  </a:lnTo>
                  <a:lnTo>
                    <a:pt x="1844831" y="154326"/>
                  </a:lnTo>
                  <a:lnTo>
                    <a:pt x="1851967" y="150349"/>
                  </a:lnTo>
                  <a:lnTo>
                    <a:pt x="1859102" y="146902"/>
                  </a:lnTo>
                  <a:lnTo>
                    <a:pt x="1866237" y="143720"/>
                  </a:lnTo>
                  <a:lnTo>
                    <a:pt x="1873373" y="140803"/>
                  </a:lnTo>
                  <a:lnTo>
                    <a:pt x="1880773" y="137886"/>
                  </a:lnTo>
                  <a:lnTo>
                    <a:pt x="1887644" y="135499"/>
                  </a:lnTo>
                  <a:lnTo>
                    <a:pt x="1894779" y="133113"/>
                  </a:lnTo>
                  <a:lnTo>
                    <a:pt x="1901650" y="131257"/>
                  </a:lnTo>
                  <a:lnTo>
                    <a:pt x="1915393" y="128075"/>
                  </a:lnTo>
                  <a:lnTo>
                    <a:pt x="1928078" y="125423"/>
                  </a:lnTo>
                  <a:lnTo>
                    <a:pt x="1939970" y="123567"/>
                  </a:lnTo>
                  <a:lnTo>
                    <a:pt x="1950277" y="122241"/>
                  </a:lnTo>
                  <a:lnTo>
                    <a:pt x="1959527" y="121180"/>
                  </a:lnTo>
                  <a:lnTo>
                    <a:pt x="1966927" y="120915"/>
                  </a:lnTo>
                  <a:lnTo>
                    <a:pt x="1972741" y="120650"/>
                  </a:lnTo>
                  <a:close/>
                  <a:moveTo>
                    <a:pt x="492780" y="103188"/>
                  </a:moveTo>
                  <a:lnTo>
                    <a:pt x="497814" y="103188"/>
                  </a:lnTo>
                  <a:lnTo>
                    <a:pt x="502583" y="103188"/>
                  </a:lnTo>
                  <a:lnTo>
                    <a:pt x="507617" y="103452"/>
                  </a:lnTo>
                  <a:lnTo>
                    <a:pt x="512122" y="104246"/>
                  </a:lnTo>
                  <a:lnTo>
                    <a:pt x="517156" y="105039"/>
                  </a:lnTo>
                  <a:lnTo>
                    <a:pt x="521660" y="106096"/>
                  </a:lnTo>
                  <a:lnTo>
                    <a:pt x="526429" y="107683"/>
                  </a:lnTo>
                  <a:lnTo>
                    <a:pt x="530668" y="109005"/>
                  </a:lnTo>
                  <a:lnTo>
                    <a:pt x="535172" y="110856"/>
                  </a:lnTo>
                  <a:lnTo>
                    <a:pt x="539411" y="112442"/>
                  </a:lnTo>
                  <a:lnTo>
                    <a:pt x="543386" y="114822"/>
                  </a:lnTo>
                  <a:lnTo>
                    <a:pt x="547625" y="117202"/>
                  </a:lnTo>
                  <a:lnTo>
                    <a:pt x="551599" y="119317"/>
                  </a:lnTo>
                  <a:lnTo>
                    <a:pt x="555308" y="122225"/>
                  </a:lnTo>
                  <a:lnTo>
                    <a:pt x="558753" y="125134"/>
                  </a:lnTo>
                  <a:lnTo>
                    <a:pt x="562197" y="128042"/>
                  </a:lnTo>
                  <a:lnTo>
                    <a:pt x="565906" y="131215"/>
                  </a:lnTo>
                  <a:lnTo>
                    <a:pt x="569086" y="134653"/>
                  </a:lnTo>
                  <a:lnTo>
                    <a:pt x="571735" y="138090"/>
                  </a:lnTo>
                  <a:lnTo>
                    <a:pt x="574650" y="141792"/>
                  </a:lnTo>
                  <a:lnTo>
                    <a:pt x="577299" y="145494"/>
                  </a:lnTo>
                  <a:lnTo>
                    <a:pt x="579949" y="149460"/>
                  </a:lnTo>
                  <a:lnTo>
                    <a:pt x="582333" y="153426"/>
                  </a:lnTo>
                  <a:lnTo>
                    <a:pt x="584188" y="157657"/>
                  </a:lnTo>
                  <a:lnTo>
                    <a:pt x="586307" y="161887"/>
                  </a:lnTo>
                  <a:lnTo>
                    <a:pt x="588162" y="166118"/>
                  </a:lnTo>
                  <a:lnTo>
                    <a:pt x="589487" y="170613"/>
                  </a:lnTo>
                  <a:lnTo>
                    <a:pt x="591076" y="175108"/>
                  </a:lnTo>
                  <a:lnTo>
                    <a:pt x="592136" y="179867"/>
                  </a:lnTo>
                  <a:lnTo>
                    <a:pt x="592666" y="184626"/>
                  </a:lnTo>
                  <a:lnTo>
                    <a:pt x="593461" y="189386"/>
                  </a:lnTo>
                  <a:lnTo>
                    <a:pt x="593726" y="194145"/>
                  </a:lnTo>
                  <a:lnTo>
                    <a:pt x="593726" y="199169"/>
                  </a:lnTo>
                  <a:lnTo>
                    <a:pt x="593726" y="412020"/>
                  </a:lnTo>
                  <a:lnTo>
                    <a:pt x="593726" y="417044"/>
                  </a:lnTo>
                  <a:lnTo>
                    <a:pt x="593461" y="421803"/>
                  </a:lnTo>
                  <a:lnTo>
                    <a:pt x="592666" y="426562"/>
                  </a:lnTo>
                  <a:lnTo>
                    <a:pt x="592136" y="431322"/>
                  </a:lnTo>
                  <a:lnTo>
                    <a:pt x="591076" y="436081"/>
                  </a:lnTo>
                  <a:lnTo>
                    <a:pt x="589487" y="440312"/>
                  </a:lnTo>
                  <a:lnTo>
                    <a:pt x="588162" y="445071"/>
                  </a:lnTo>
                  <a:lnTo>
                    <a:pt x="586307" y="449302"/>
                  </a:lnTo>
                  <a:lnTo>
                    <a:pt x="584188" y="453533"/>
                  </a:lnTo>
                  <a:lnTo>
                    <a:pt x="582333" y="457763"/>
                  </a:lnTo>
                  <a:lnTo>
                    <a:pt x="579949" y="461729"/>
                  </a:lnTo>
                  <a:lnTo>
                    <a:pt x="577299" y="465431"/>
                  </a:lnTo>
                  <a:lnTo>
                    <a:pt x="574650" y="469133"/>
                  </a:lnTo>
                  <a:lnTo>
                    <a:pt x="571735" y="473099"/>
                  </a:lnTo>
                  <a:lnTo>
                    <a:pt x="569086" y="476536"/>
                  </a:lnTo>
                  <a:lnTo>
                    <a:pt x="565906" y="479974"/>
                  </a:lnTo>
                  <a:lnTo>
                    <a:pt x="562197" y="483147"/>
                  </a:lnTo>
                  <a:lnTo>
                    <a:pt x="558753" y="486055"/>
                  </a:lnTo>
                  <a:lnTo>
                    <a:pt x="555308" y="488964"/>
                  </a:lnTo>
                  <a:lnTo>
                    <a:pt x="551599" y="491343"/>
                  </a:lnTo>
                  <a:lnTo>
                    <a:pt x="547625" y="493987"/>
                  </a:lnTo>
                  <a:lnTo>
                    <a:pt x="543386" y="496367"/>
                  </a:lnTo>
                  <a:lnTo>
                    <a:pt x="539411" y="498482"/>
                  </a:lnTo>
                  <a:lnTo>
                    <a:pt x="535172" y="500333"/>
                  </a:lnTo>
                  <a:lnTo>
                    <a:pt x="530668" y="502184"/>
                  </a:lnTo>
                  <a:lnTo>
                    <a:pt x="526429" y="503506"/>
                  </a:lnTo>
                  <a:lnTo>
                    <a:pt x="521660" y="504828"/>
                  </a:lnTo>
                  <a:lnTo>
                    <a:pt x="517156" y="505886"/>
                  </a:lnTo>
                  <a:lnTo>
                    <a:pt x="512122" y="506679"/>
                  </a:lnTo>
                  <a:lnTo>
                    <a:pt x="507617" y="507472"/>
                  </a:lnTo>
                  <a:lnTo>
                    <a:pt x="502583" y="508001"/>
                  </a:lnTo>
                  <a:lnTo>
                    <a:pt x="497814" y="508001"/>
                  </a:lnTo>
                  <a:lnTo>
                    <a:pt x="492780" y="508001"/>
                  </a:lnTo>
                  <a:lnTo>
                    <a:pt x="488011" y="507472"/>
                  </a:lnTo>
                  <a:lnTo>
                    <a:pt x="482977" y="506679"/>
                  </a:lnTo>
                  <a:lnTo>
                    <a:pt x="478473" y="505886"/>
                  </a:lnTo>
                  <a:lnTo>
                    <a:pt x="473704" y="504828"/>
                  </a:lnTo>
                  <a:lnTo>
                    <a:pt x="469200" y="503506"/>
                  </a:lnTo>
                  <a:lnTo>
                    <a:pt x="464696" y="502184"/>
                  </a:lnTo>
                  <a:lnTo>
                    <a:pt x="460457" y="500333"/>
                  </a:lnTo>
                  <a:lnTo>
                    <a:pt x="456217" y="498482"/>
                  </a:lnTo>
                  <a:lnTo>
                    <a:pt x="451978" y="496367"/>
                  </a:lnTo>
                  <a:lnTo>
                    <a:pt x="448004" y="493987"/>
                  </a:lnTo>
                  <a:lnTo>
                    <a:pt x="444030" y="491343"/>
                  </a:lnTo>
                  <a:lnTo>
                    <a:pt x="440056" y="488964"/>
                  </a:lnTo>
                  <a:lnTo>
                    <a:pt x="436611" y="486055"/>
                  </a:lnTo>
                  <a:lnTo>
                    <a:pt x="433167" y="483147"/>
                  </a:lnTo>
                  <a:lnTo>
                    <a:pt x="429723" y="479974"/>
                  </a:lnTo>
                  <a:lnTo>
                    <a:pt x="426543" y="476536"/>
                  </a:lnTo>
                  <a:lnTo>
                    <a:pt x="423629" y="473099"/>
                  </a:lnTo>
                  <a:lnTo>
                    <a:pt x="420714" y="469133"/>
                  </a:lnTo>
                  <a:lnTo>
                    <a:pt x="417800" y="465431"/>
                  </a:lnTo>
                  <a:lnTo>
                    <a:pt x="415680" y="461729"/>
                  </a:lnTo>
                  <a:lnTo>
                    <a:pt x="413296" y="457763"/>
                  </a:lnTo>
                  <a:lnTo>
                    <a:pt x="410911" y="453533"/>
                  </a:lnTo>
                  <a:lnTo>
                    <a:pt x="409321" y="449302"/>
                  </a:lnTo>
                  <a:lnTo>
                    <a:pt x="407467" y="445071"/>
                  </a:lnTo>
                  <a:lnTo>
                    <a:pt x="406142" y="440312"/>
                  </a:lnTo>
                  <a:lnTo>
                    <a:pt x="404552" y="436081"/>
                  </a:lnTo>
                  <a:lnTo>
                    <a:pt x="403493" y="431322"/>
                  </a:lnTo>
                  <a:lnTo>
                    <a:pt x="402433" y="426562"/>
                  </a:lnTo>
                  <a:lnTo>
                    <a:pt x="401903" y="421803"/>
                  </a:lnTo>
                  <a:lnTo>
                    <a:pt x="401638" y="417044"/>
                  </a:lnTo>
                  <a:lnTo>
                    <a:pt x="401638" y="412020"/>
                  </a:lnTo>
                  <a:lnTo>
                    <a:pt x="401638" y="199169"/>
                  </a:lnTo>
                  <a:lnTo>
                    <a:pt x="401638" y="194145"/>
                  </a:lnTo>
                  <a:lnTo>
                    <a:pt x="401903" y="189386"/>
                  </a:lnTo>
                  <a:lnTo>
                    <a:pt x="402433" y="184626"/>
                  </a:lnTo>
                  <a:lnTo>
                    <a:pt x="403493" y="179867"/>
                  </a:lnTo>
                  <a:lnTo>
                    <a:pt x="404552" y="175108"/>
                  </a:lnTo>
                  <a:lnTo>
                    <a:pt x="406142" y="170613"/>
                  </a:lnTo>
                  <a:lnTo>
                    <a:pt x="407467" y="166118"/>
                  </a:lnTo>
                  <a:lnTo>
                    <a:pt x="409321" y="161887"/>
                  </a:lnTo>
                  <a:lnTo>
                    <a:pt x="410911" y="157657"/>
                  </a:lnTo>
                  <a:lnTo>
                    <a:pt x="413296" y="153426"/>
                  </a:lnTo>
                  <a:lnTo>
                    <a:pt x="415680" y="149460"/>
                  </a:lnTo>
                  <a:lnTo>
                    <a:pt x="417800" y="145494"/>
                  </a:lnTo>
                  <a:lnTo>
                    <a:pt x="420714" y="141792"/>
                  </a:lnTo>
                  <a:lnTo>
                    <a:pt x="423629" y="138090"/>
                  </a:lnTo>
                  <a:lnTo>
                    <a:pt x="426543" y="134653"/>
                  </a:lnTo>
                  <a:lnTo>
                    <a:pt x="429723" y="131215"/>
                  </a:lnTo>
                  <a:lnTo>
                    <a:pt x="433167" y="128042"/>
                  </a:lnTo>
                  <a:lnTo>
                    <a:pt x="436611" y="125134"/>
                  </a:lnTo>
                  <a:lnTo>
                    <a:pt x="440056" y="122225"/>
                  </a:lnTo>
                  <a:lnTo>
                    <a:pt x="444030" y="119317"/>
                  </a:lnTo>
                  <a:lnTo>
                    <a:pt x="448004" y="117202"/>
                  </a:lnTo>
                  <a:lnTo>
                    <a:pt x="451978" y="114822"/>
                  </a:lnTo>
                  <a:lnTo>
                    <a:pt x="456217" y="112442"/>
                  </a:lnTo>
                  <a:lnTo>
                    <a:pt x="460457" y="110856"/>
                  </a:lnTo>
                  <a:lnTo>
                    <a:pt x="464696" y="109005"/>
                  </a:lnTo>
                  <a:lnTo>
                    <a:pt x="469200" y="107683"/>
                  </a:lnTo>
                  <a:lnTo>
                    <a:pt x="473704" y="106096"/>
                  </a:lnTo>
                  <a:lnTo>
                    <a:pt x="478473" y="105039"/>
                  </a:lnTo>
                  <a:lnTo>
                    <a:pt x="482977" y="104246"/>
                  </a:lnTo>
                  <a:lnTo>
                    <a:pt x="488011" y="103452"/>
                  </a:lnTo>
                  <a:lnTo>
                    <a:pt x="492780" y="103188"/>
                  </a:lnTo>
                  <a:close/>
                  <a:moveTo>
                    <a:pt x="1736196" y="84138"/>
                  </a:moveTo>
                  <a:lnTo>
                    <a:pt x="1741224" y="84138"/>
                  </a:lnTo>
                  <a:lnTo>
                    <a:pt x="1741224" y="88916"/>
                  </a:lnTo>
                  <a:lnTo>
                    <a:pt x="1741488" y="94491"/>
                  </a:lnTo>
                  <a:lnTo>
                    <a:pt x="1741224" y="102189"/>
                  </a:lnTo>
                  <a:lnTo>
                    <a:pt x="1740959" y="111481"/>
                  </a:lnTo>
                  <a:lnTo>
                    <a:pt x="1740430" y="122099"/>
                  </a:lnTo>
                  <a:lnTo>
                    <a:pt x="1739107" y="134310"/>
                  </a:lnTo>
                  <a:lnTo>
                    <a:pt x="1737255" y="147053"/>
                  </a:lnTo>
                  <a:lnTo>
                    <a:pt x="1734609" y="160857"/>
                  </a:lnTo>
                  <a:lnTo>
                    <a:pt x="1733021" y="167759"/>
                  </a:lnTo>
                  <a:lnTo>
                    <a:pt x="1731169" y="175192"/>
                  </a:lnTo>
                  <a:lnTo>
                    <a:pt x="1729053" y="182359"/>
                  </a:lnTo>
                  <a:lnTo>
                    <a:pt x="1726671" y="189527"/>
                  </a:lnTo>
                  <a:lnTo>
                    <a:pt x="1724290" y="197225"/>
                  </a:lnTo>
                  <a:lnTo>
                    <a:pt x="1721380" y="204393"/>
                  </a:lnTo>
                  <a:lnTo>
                    <a:pt x="1718205" y="211560"/>
                  </a:lnTo>
                  <a:lnTo>
                    <a:pt x="1714501" y="218993"/>
                  </a:lnTo>
                  <a:lnTo>
                    <a:pt x="1710796" y="226161"/>
                  </a:lnTo>
                  <a:lnTo>
                    <a:pt x="1706828" y="233063"/>
                  </a:lnTo>
                  <a:lnTo>
                    <a:pt x="1702330" y="239965"/>
                  </a:lnTo>
                  <a:lnTo>
                    <a:pt x="1697303" y="246601"/>
                  </a:lnTo>
                  <a:lnTo>
                    <a:pt x="1692011" y="253503"/>
                  </a:lnTo>
                  <a:lnTo>
                    <a:pt x="1686190" y="259874"/>
                  </a:lnTo>
                  <a:lnTo>
                    <a:pt x="1680634" y="265449"/>
                  </a:lnTo>
                  <a:lnTo>
                    <a:pt x="1674284" y="271289"/>
                  </a:lnTo>
                  <a:lnTo>
                    <a:pt x="1667934" y="276598"/>
                  </a:lnTo>
                  <a:lnTo>
                    <a:pt x="1661055" y="281642"/>
                  </a:lnTo>
                  <a:lnTo>
                    <a:pt x="1654175" y="285890"/>
                  </a:lnTo>
                  <a:lnTo>
                    <a:pt x="1647296" y="290137"/>
                  </a:lnTo>
                  <a:lnTo>
                    <a:pt x="1640417" y="294119"/>
                  </a:lnTo>
                  <a:lnTo>
                    <a:pt x="1633009" y="297836"/>
                  </a:lnTo>
                  <a:lnTo>
                    <a:pt x="1625865" y="301021"/>
                  </a:lnTo>
                  <a:lnTo>
                    <a:pt x="1618986" y="303941"/>
                  </a:lnTo>
                  <a:lnTo>
                    <a:pt x="1611842" y="306330"/>
                  </a:lnTo>
                  <a:lnTo>
                    <a:pt x="1604434" y="308985"/>
                  </a:lnTo>
                  <a:lnTo>
                    <a:pt x="1597554" y="311374"/>
                  </a:lnTo>
                  <a:lnTo>
                    <a:pt x="1590675" y="313232"/>
                  </a:lnTo>
                  <a:lnTo>
                    <a:pt x="1577182" y="316683"/>
                  </a:lnTo>
                  <a:lnTo>
                    <a:pt x="1564217" y="318807"/>
                  </a:lnTo>
                  <a:lnTo>
                    <a:pt x="1552575" y="320931"/>
                  </a:lnTo>
                  <a:lnTo>
                    <a:pt x="1541727" y="321993"/>
                  </a:lnTo>
                  <a:lnTo>
                    <a:pt x="1532467" y="323054"/>
                  </a:lnTo>
                  <a:lnTo>
                    <a:pt x="1525058" y="323585"/>
                  </a:lnTo>
                  <a:lnTo>
                    <a:pt x="1519238" y="323585"/>
                  </a:lnTo>
                  <a:lnTo>
                    <a:pt x="1514740" y="323851"/>
                  </a:lnTo>
                  <a:lnTo>
                    <a:pt x="1514475" y="318807"/>
                  </a:lnTo>
                  <a:lnTo>
                    <a:pt x="1514475" y="313232"/>
                  </a:lnTo>
                  <a:lnTo>
                    <a:pt x="1514475" y="305534"/>
                  </a:lnTo>
                  <a:lnTo>
                    <a:pt x="1514740" y="296243"/>
                  </a:lnTo>
                  <a:lnTo>
                    <a:pt x="1515269" y="285624"/>
                  </a:lnTo>
                  <a:lnTo>
                    <a:pt x="1516592" y="273678"/>
                  </a:lnTo>
                  <a:lnTo>
                    <a:pt x="1518444" y="260671"/>
                  </a:lnTo>
                  <a:lnTo>
                    <a:pt x="1521090" y="247132"/>
                  </a:lnTo>
                  <a:lnTo>
                    <a:pt x="1522413" y="239965"/>
                  </a:lnTo>
                  <a:lnTo>
                    <a:pt x="1524529" y="232797"/>
                  </a:lnTo>
                  <a:lnTo>
                    <a:pt x="1526381" y="225630"/>
                  </a:lnTo>
                  <a:lnTo>
                    <a:pt x="1528763" y="217931"/>
                  </a:lnTo>
                  <a:lnTo>
                    <a:pt x="1531408" y="210764"/>
                  </a:lnTo>
                  <a:lnTo>
                    <a:pt x="1534319" y="203596"/>
                  </a:lnTo>
                  <a:lnTo>
                    <a:pt x="1537494" y="195898"/>
                  </a:lnTo>
                  <a:lnTo>
                    <a:pt x="1540934" y="188730"/>
                  </a:lnTo>
                  <a:lnTo>
                    <a:pt x="1544638" y="181828"/>
                  </a:lnTo>
                  <a:lnTo>
                    <a:pt x="1548606" y="174395"/>
                  </a:lnTo>
                  <a:lnTo>
                    <a:pt x="1553369" y="167493"/>
                  </a:lnTo>
                  <a:lnTo>
                    <a:pt x="1558396" y="160857"/>
                  </a:lnTo>
                  <a:lnTo>
                    <a:pt x="1563423" y="154486"/>
                  </a:lnTo>
                  <a:lnTo>
                    <a:pt x="1568979" y="148114"/>
                  </a:lnTo>
                  <a:lnTo>
                    <a:pt x="1575065" y="142009"/>
                  </a:lnTo>
                  <a:lnTo>
                    <a:pt x="1581415" y="136434"/>
                  </a:lnTo>
                  <a:lnTo>
                    <a:pt x="1587765" y="131390"/>
                  </a:lnTo>
                  <a:lnTo>
                    <a:pt x="1594379" y="126346"/>
                  </a:lnTo>
                  <a:lnTo>
                    <a:pt x="1601259" y="121834"/>
                  </a:lnTo>
                  <a:lnTo>
                    <a:pt x="1608402" y="117586"/>
                  </a:lnTo>
                  <a:lnTo>
                    <a:pt x="1615282" y="113604"/>
                  </a:lnTo>
                  <a:lnTo>
                    <a:pt x="1622425" y="110153"/>
                  </a:lnTo>
                  <a:lnTo>
                    <a:pt x="1629569" y="106968"/>
                  </a:lnTo>
                  <a:lnTo>
                    <a:pt x="1636713" y="103782"/>
                  </a:lnTo>
                  <a:lnTo>
                    <a:pt x="1643857" y="101127"/>
                  </a:lnTo>
                  <a:lnTo>
                    <a:pt x="1651000" y="98738"/>
                  </a:lnTo>
                  <a:lnTo>
                    <a:pt x="1657880" y="96615"/>
                  </a:lnTo>
                  <a:lnTo>
                    <a:pt x="1665023" y="94491"/>
                  </a:lnTo>
                  <a:lnTo>
                    <a:pt x="1678517" y="91305"/>
                  </a:lnTo>
                  <a:lnTo>
                    <a:pt x="1691217" y="88651"/>
                  </a:lnTo>
                  <a:lnTo>
                    <a:pt x="1703123" y="87058"/>
                  </a:lnTo>
                  <a:lnTo>
                    <a:pt x="1713707" y="85465"/>
                  </a:lnTo>
                  <a:lnTo>
                    <a:pt x="1722967" y="84669"/>
                  </a:lnTo>
                  <a:lnTo>
                    <a:pt x="1730640" y="84403"/>
                  </a:lnTo>
                  <a:lnTo>
                    <a:pt x="1736196" y="84138"/>
                  </a:lnTo>
                  <a:close/>
                  <a:moveTo>
                    <a:pt x="1213909" y="0"/>
                  </a:moveTo>
                  <a:lnTo>
                    <a:pt x="1218671" y="528"/>
                  </a:lnTo>
                  <a:lnTo>
                    <a:pt x="1223698" y="793"/>
                  </a:lnTo>
                  <a:lnTo>
                    <a:pt x="1228196" y="1321"/>
                  </a:lnTo>
                  <a:lnTo>
                    <a:pt x="1233223" y="2114"/>
                  </a:lnTo>
                  <a:lnTo>
                    <a:pt x="1237721" y="3171"/>
                  </a:lnTo>
                  <a:lnTo>
                    <a:pt x="1242219" y="4492"/>
                  </a:lnTo>
                  <a:lnTo>
                    <a:pt x="1246717" y="5813"/>
                  </a:lnTo>
                  <a:lnTo>
                    <a:pt x="1251215" y="7663"/>
                  </a:lnTo>
                  <a:lnTo>
                    <a:pt x="1255448" y="9777"/>
                  </a:lnTo>
                  <a:lnTo>
                    <a:pt x="1259417" y="11626"/>
                  </a:lnTo>
                  <a:lnTo>
                    <a:pt x="1263651" y="14005"/>
                  </a:lnTo>
                  <a:lnTo>
                    <a:pt x="1267355" y="16647"/>
                  </a:lnTo>
                  <a:lnTo>
                    <a:pt x="1271059" y="19289"/>
                  </a:lnTo>
                  <a:lnTo>
                    <a:pt x="1274763" y="21932"/>
                  </a:lnTo>
                  <a:lnTo>
                    <a:pt x="1278203" y="25367"/>
                  </a:lnTo>
                  <a:lnTo>
                    <a:pt x="1281642" y="28538"/>
                  </a:lnTo>
                  <a:lnTo>
                    <a:pt x="1285082" y="31708"/>
                  </a:lnTo>
                  <a:lnTo>
                    <a:pt x="1287728" y="35144"/>
                  </a:lnTo>
                  <a:lnTo>
                    <a:pt x="1290638" y="38843"/>
                  </a:lnTo>
                  <a:lnTo>
                    <a:pt x="1293284" y="42542"/>
                  </a:lnTo>
                  <a:lnTo>
                    <a:pt x="1295930" y="46242"/>
                  </a:lnTo>
                  <a:lnTo>
                    <a:pt x="1298311" y="50469"/>
                  </a:lnTo>
                  <a:lnTo>
                    <a:pt x="1300163" y="54697"/>
                  </a:lnTo>
                  <a:lnTo>
                    <a:pt x="1302280" y="58661"/>
                  </a:lnTo>
                  <a:lnTo>
                    <a:pt x="1304132" y="63153"/>
                  </a:lnTo>
                  <a:lnTo>
                    <a:pt x="1305455" y="67645"/>
                  </a:lnTo>
                  <a:lnTo>
                    <a:pt x="1307042" y="72401"/>
                  </a:lnTo>
                  <a:lnTo>
                    <a:pt x="1307836" y="76893"/>
                  </a:lnTo>
                  <a:lnTo>
                    <a:pt x="1308630" y="81649"/>
                  </a:lnTo>
                  <a:lnTo>
                    <a:pt x="1309159" y="86406"/>
                  </a:lnTo>
                  <a:lnTo>
                    <a:pt x="1309688" y="91162"/>
                  </a:lnTo>
                  <a:lnTo>
                    <a:pt x="1309688" y="95918"/>
                  </a:lnTo>
                  <a:lnTo>
                    <a:pt x="1309688" y="404813"/>
                  </a:lnTo>
                  <a:lnTo>
                    <a:pt x="1303338" y="404020"/>
                  </a:lnTo>
                  <a:lnTo>
                    <a:pt x="1297253" y="403492"/>
                  </a:lnTo>
                  <a:lnTo>
                    <a:pt x="1290638" y="402699"/>
                  </a:lnTo>
                  <a:lnTo>
                    <a:pt x="1284288" y="402699"/>
                  </a:lnTo>
                  <a:lnTo>
                    <a:pt x="1117600" y="402699"/>
                  </a:lnTo>
                  <a:lnTo>
                    <a:pt x="1117600" y="95918"/>
                  </a:lnTo>
                  <a:lnTo>
                    <a:pt x="1117865" y="91162"/>
                  </a:lnTo>
                  <a:lnTo>
                    <a:pt x="1118129" y="86406"/>
                  </a:lnTo>
                  <a:lnTo>
                    <a:pt x="1118658" y="81649"/>
                  </a:lnTo>
                  <a:lnTo>
                    <a:pt x="1119717" y="76893"/>
                  </a:lnTo>
                  <a:lnTo>
                    <a:pt x="1120775" y="72401"/>
                  </a:lnTo>
                  <a:lnTo>
                    <a:pt x="1121833" y="67645"/>
                  </a:lnTo>
                  <a:lnTo>
                    <a:pt x="1123686" y="63153"/>
                  </a:lnTo>
                  <a:lnTo>
                    <a:pt x="1125008" y="58661"/>
                  </a:lnTo>
                  <a:lnTo>
                    <a:pt x="1127125" y="54697"/>
                  </a:lnTo>
                  <a:lnTo>
                    <a:pt x="1129242" y="50469"/>
                  </a:lnTo>
                  <a:lnTo>
                    <a:pt x="1131623" y="46242"/>
                  </a:lnTo>
                  <a:lnTo>
                    <a:pt x="1134004" y="42542"/>
                  </a:lnTo>
                  <a:lnTo>
                    <a:pt x="1136650" y="38843"/>
                  </a:lnTo>
                  <a:lnTo>
                    <a:pt x="1139561" y="35144"/>
                  </a:lnTo>
                  <a:lnTo>
                    <a:pt x="1142736" y="31708"/>
                  </a:lnTo>
                  <a:lnTo>
                    <a:pt x="1145911" y="28538"/>
                  </a:lnTo>
                  <a:lnTo>
                    <a:pt x="1149086" y="25367"/>
                  </a:lnTo>
                  <a:lnTo>
                    <a:pt x="1152525" y="21932"/>
                  </a:lnTo>
                  <a:lnTo>
                    <a:pt x="1156229" y="19289"/>
                  </a:lnTo>
                  <a:lnTo>
                    <a:pt x="1160198" y="16647"/>
                  </a:lnTo>
                  <a:lnTo>
                    <a:pt x="1163902" y="14005"/>
                  </a:lnTo>
                  <a:lnTo>
                    <a:pt x="1167871" y="11626"/>
                  </a:lnTo>
                  <a:lnTo>
                    <a:pt x="1172369" y="9777"/>
                  </a:lnTo>
                  <a:lnTo>
                    <a:pt x="1176338" y="7663"/>
                  </a:lnTo>
                  <a:lnTo>
                    <a:pt x="1180571" y="5813"/>
                  </a:lnTo>
                  <a:lnTo>
                    <a:pt x="1185334" y="4492"/>
                  </a:lnTo>
                  <a:lnTo>
                    <a:pt x="1189832" y="3171"/>
                  </a:lnTo>
                  <a:lnTo>
                    <a:pt x="1194594" y="2114"/>
                  </a:lnTo>
                  <a:lnTo>
                    <a:pt x="1199092" y="1321"/>
                  </a:lnTo>
                  <a:lnTo>
                    <a:pt x="1204119" y="793"/>
                  </a:lnTo>
                  <a:lnTo>
                    <a:pt x="1208882" y="528"/>
                  </a:lnTo>
                  <a:lnTo>
                    <a:pt x="1213909" y="0"/>
                  </a:lnTo>
                  <a:close/>
                  <a:moveTo>
                    <a:pt x="975519" y="0"/>
                  </a:moveTo>
                  <a:lnTo>
                    <a:pt x="980546" y="529"/>
                  </a:lnTo>
                  <a:lnTo>
                    <a:pt x="985573" y="794"/>
                  </a:lnTo>
                  <a:lnTo>
                    <a:pt x="990071" y="1323"/>
                  </a:lnTo>
                  <a:lnTo>
                    <a:pt x="995098" y="2118"/>
                  </a:lnTo>
                  <a:lnTo>
                    <a:pt x="999596" y="3177"/>
                  </a:lnTo>
                  <a:lnTo>
                    <a:pt x="1004094" y="4500"/>
                  </a:lnTo>
                  <a:lnTo>
                    <a:pt x="1008592" y="5824"/>
                  </a:lnTo>
                  <a:lnTo>
                    <a:pt x="1012825" y="7677"/>
                  </a:lnTo>
                  <a:lnTo>
                    <a:pt x="1017323" y="9795"/>
                  </a:lnTo>
                  <a:lnTo>
                    <a:pt x="1021292" y="11648"/>
                  </a:lnTo>
                  <a:lnTo>
                    <a:pt x="1025261" y="14030"/>
                  </a:lnTo>
                  <a:lnTo>
                    <a:pt x="1029230" y="16678"/>
                  </a:lnTo>
                  <a:lnTo>
                    <a:pt x="1032934" y="19325"/>
                  </a:lnTo>
                  <a:lnTo>
                    <a:pt x="1036638" y="21972"/>
                  </a:lnTo>
                  <a:lnTo>
                    <a:pt x="1040078" y="25413"/>
                  </a:lnTo>
                  <a:lnTo>
                    <a:pt x="1043517" y="28590"/>
                  </a:lnTo>
                  <a:lnTo>
                    <a:pt x="1046692" y="31767"/>
                  </a:lnTo>
                  <a:lnTo>
                    <a:pt x="1049603" y="35208"/>
                  </a:lnTo>
                  <a:lnTo>
                    <a:pt x="1052513" y="38914"/>
                  </a:lnTo>
                  <a:lnTo>
                    <a:pt x="1055159" y="42621"/>
                  </a:lnTo>
                  <a:lnTo>
                    <a:pt x="1057805" y="46327"/>
                  </a:lnTo>
                  <a:lnTo>
                    <a:pt x="1059921" y="50562"/>
                  </a:lnTo>
                  <a:lnTo>
                    <a:pt x="1062038" y="54798"/>
                  </a:lnTo>
                  <a:lnTo>
                    <a:pt x="1064155" y="58769"/>
                  </a:lnTo>
                  <a:lnTo>
                    <a:pt x="1065742" y="63269"/>
                  </a:lnTo>
                  <a:lnTo>
                    <a:pt x="1067330" y="67769"/>
                  </a:lnTo>
                  <a:lnTo>
                    <a:pt x="1068653" y="72534"/>
                  </a:lnTo>
                  <a:lnTo>
                    <a:pt x="1069446" y="77035"/>
                  </a:lnTo>
                  <a:lnTo>
                    <a:pt x="1070505" y="81800"/>
                  </a:lnTo>
                  <a:lnTo>
                    <a:pt x="1071034" y="86565"/>
                  </a:lnTo>
                  <a:lnTo>
                    <a:pt x="1071563" y="91330"/>
                  </a:lnTo>
                  <a:lnTo>
                    <a:pt x="1071563" y="96095"/>
                  </a:lnTo>
                  <a:lnTo>
                    <a:pt x="1071563" y="404499"/>
                  </a:lnTo>
                  <a:lnTo>
                    <a:pt x="1065742" y="405028"/>
                  </a:lnTo>
                  <a:lnTo>
                    <a:pt x="1060451" y="405823"/>
                  </a:lnTo>
                  <a:lnTo>
                    <a:pt x="1054894" y="406617"/>
                  </a:lnTo>
                  <a:lnTo>
                    <a:pt x="1049338" y="407940"/>
                  </a:lnTo>
                  <a:lnTo>
                    <a:pt x="1043782" y="408999"/>
                  </a:lnTo>
                  <a:lnTo>
                    <a:pt x="1038490" y="410588"/>
                  </a:lnTo>
                  <a:lnTo>
                    <a:pt x="1033198" y="412176"/>
                  </a:lnTo>
                  <a:lnTo>
                    <a:pt x="1027907" y="414029"/>
                  </a:lnTo>
                  <a:lnTo>
                    <a:pt x="1017588" y="418000"/>
                  </a:lnTo>
                  <a:lnTo>
                    <a:pt x="1007798" y="422500"/>
                  </a:lnTo>
                  <a:lnTo>
                    <a:pt x="998273" y="427795"/>
                  </a:lnTo>
                  <a:lnTo>
                    <a:pt x="989013" y="433619"/>
                  </a:lnTo>
                  <a:lnTo>
                    <a:pt x="980017" y="439707"/>
                  </a:lnTo>
                  <a:lnTo>
                    <a:pt x="971550" y="446590"/>
                  </a:lnTo>
                  <a:lnTo>
                    <a:pt x="963877" y="453738"/>
                  </a:lnTo>
                  <a:lnTo>
                    <a:pt x="956204" y="461680"/>
                  </a:lnTo>
                  <a:lnTo>
                    <a:pt x="949060" y="469622"/>
                  </a:lnTo>
                  <a:lnTo>
                    <a:pt x="942446" y="478357"/>
                  </a:lnTo>
                  <a:lnTo>
                    <a:pt x="936360" y="487358"/>
                  </a:lnTo>
                  <a:lnTo>
                    <a:pt x="930804" y="496888"/>
                  </a:lnTo>
                  <a:lnTo>
                    <a:pt x="925248" y="493447"/>
                  </a:lnTo>
                  <a:lnTo>
                    <a:pt x="919956" y="490005"/>
                  </a:lnTo>
                  <a:lnTo>
                    <a:pt x="914929" y="486299"/>
                  </a:lnTo>
                  <a:lnTo>
                    <a:pt x="910167" y="481799"/>
                  </a:lnTo>
                  <a:lnTo>
                    <a:pt x="905404" y="477299"/>
                  </a:lnTo>
                  <a:lnTo>
                    <a:pt x="901435" y="472533"/>
                  </a:lnTo>
                  <a:lnTo>
                    <a:pt x="897202" y="467504"/>
                  </a:lnTo>
                  <a:lnTo>
                    <a:pt x="893762" y="462209"/>
                  </a:lnTo>
                  <a:lnTo>
                    <a:pt x="890587" y="456385"/>
                  </a:lnTo>
                  <a:lnTo>
                    <a:pt x="887677" y="450561"/>
                  </a:lnTo>
                  <a:lnTo>
                    <a:pt x="885296" y="444472"/>
                  </a:lnTo>
                  <a:lnTo>
                    <a:pt x="883179" y="438648"/>
                  </a:lnTo>
                  <a:lnTo>
                    <a:pt x="881592" y="431766"/>
                  </a:lnTo>
                  <a:lnTo>
                    <a:pt x="880533" y="425412"/>
                  </a:lnTo>
                  <a:lnTo>
                    <a:pt x="879739" y="418529"/>
                  </a:lnTo>
                  <a:lnTo>
                    <a:pt x="879475" y="411911"/>
                  </a:lnTo>
                  <a:lnTo>
                    <a:pt x="879475" y="96095"/>
                  </a:lnTo>
                  <a:lnTo>
                    <a:pt x="879739" y="91330"/>
                  </a:lnTo>
                  <a:lnTo>
                    <a:pt x="880004" y="86565"/>
                  </a:lnTo>
                  <a:lnTo>
                    <a:pt x="880533" y="81800"/>
                  </a:lnTo>
                  <a:lnTo>
                    <a:pt x="881327" y="77035"/>
                  </a:lnTo>
                  <a:lnTo>
                    <a:pt x="882650" y="72534"/>
                  </a:lnTo>
                  <a:lnTo>
                    <a:pt x="883708" y="67769"/>
                  </a:lnTo>
                  <a:lnTo>
                    <a:pt x="885560" y="63269"/>
                  </a:lnTo>
                  <a:lnTo>
                    <a:pt x="887148" y="58769"/>
                  </a:lnTo>
                  <a:lnTo>
                    <a:pt x="889000" y="54798"/>
                  </a:lnTo>
                  <a:lnTo>
                    <a:pt x="891381" y="50562"/>
                  </a:lnTo>
                  <a:lnTo>
                    <a:pt x="893498" y="46327"/>
                  </a:lnTo>
                  <a:lnTo>
                    <a:pt x="895879" y="42621"/>
                  </a:lnTo>
                  <a:lnTo>
                    <a:pt x="898790" y="38914"/>
                  </a:lnTo>
                  <a:lnTo>
                    <a:pt x="901435" y="35208"/>
                  </a:lnTo>
                  <a:lnTo>
                    <a:pt x="904610" y="31767"/>
                  </a:lnTo>
                  <a:lnTo>
                    <a:pt x="907785" y="28590"/>
                  </a:lnTo>
                  <a:lnTo>
                    <a:pt x="910960" y="25413"/>
                  </a:lnTo>
                  <a:lnTo>
                    <a:pt x="914400" y="21972"/>
                  </a:lnTo>
                  <a:lnTo>
                    <a:pt x="918104" y="19325"/>
                  </a:lnTo>
                  <a:lnTo>
                    <a:pt x="921808" y="16678"/>
                  </a:lnTo>
                  <a:lnTo>
                    <a:pt x="926042" y="14030"/>
                  </a:lnTo>
                  <a:lnTo>
                    <a:pt x="929746" y="11648"/>
                  </a:lnTo>
                  <a:lnTo>
                    <a:pt x="933979" y="9795"/>
                  </a:lnTo>
                  <a:lnTo>
                    <a:pt x="937948" y="7677"/>
                  </a:lnTo>
                  <a:lnTo>
                    <a:pt x="942710" y="5824"/>
                  </a:lnTo>
                  <a:lnTo>
                    <a:pt x="946944" y="4500"/>
                  </a:lnTo>
                  <a:lnTo>
                    <a:pt x="951706" y="3177"/>
                  </a:lnTo>
                  <a:lnTo>
                    <a:pt x="956204" y="2118"/>
                  </a:lnTo>
                  <a:lnTo>
                    <a:pt x="960967" y="1323"/>
                  </a:lnTo>
                  <a:lnTo>
                    <a:pt x="965730" y="794"/>
                  </a:lnTo>
                  <a:lnTo>
                    <a:pt x="970757" y="529"/>
                  </a:lnTo>
                  <a:lnTo>
                    <a:pt x="975519" y="0"/>
                  </a:lnTo>
                  <a:close/>
                  <a:moveTo>
                    <a:pt x="735674" y="0"/>
                  </a:moveTo>
                  <a:lnTo>
                    <a:pt x="740708" y="529"/>
                  </a:lnTo>
                  <a:lnTo>
                    <a:pt x="745478" y="794"/>
                  </a:lnTo>
                  <a:lnTo>
                    <a:pt x="750512" y="1323"/>
                  </a:lnTo>
                  <a:lnTo>
                    <a:pt x="755016" y="2118"/>
                  </a:lnTo>
                  <a:lnTo>
                    <a:pt x="759785" y="3177"/>
                  </a:lnTo>
                  <a:lnTo>
                    <a:pt x="764289" y="4500"/>
                  </a:lnTo>
                  <a:lnTo>
                    <a:pt x="768793" y="5824"/>
                  </a:lnTo>
                  <a:lnTo>
                    <a:pt x="773032" y="7677"/>
                  </a:lnTo>
                  <a:lnTo>
                    <a:pt x="777271" y="9795"/>
                  </a:lnTo>
                  <a:lnTo>
                    <a:pt x="781511" y="11648"/>
                  </a:lnTo>
                  <a:lnTo>
                    <a:pt x="785485" y="14030"/>
                  </a:lnTo>
                  <a:lnTo>
                    <a:pt x="789459" y="16677"/>
                  </a:lnTo>
                  <a:lnTo>
                    <a:pt x="793433" y="19325"/>
                  </a:lnTo>
                  <a:lnTo>
                    <a:pt x="796878" y="21972"/>
                  </a:lnTo>
                  <a:lnTo>
                    <a:pt x="800322" y="25413"/>
                  </a:lnTo>
                  <a:lnTo>
                    <a:pt x="803766" y="28590"/>
                  </a:lnTo>
                  <a:lnTo>
                    <a:pt x="806946" y="31766"/>
                  </a:lnTo>
                  <a:lnTo>
                    <a:pt x="809860" y="35208"/>
                  </a:lnTo>
                  <a:lnTo>
                    <a:pt x="812775" y="38914"/>
                  </a:lnTo>
                  <a:lnTo>
                    <a:pt x="815424" y="42620"/>
                  </a:lnTo>
                  <a:lnTo>
                    <a:pt x="817809" y="46326"/>
                  </a:lnTo>
                  <a:lnTo>
                    <a:pt x="820193" y="50562"/>
                  </a:lnTo>
                  <a:lnTo>
                    <a:pt x="822313" y="54797"/>
                  </a:lnTo>
                  <a:lnTo>
                    <a:pt x="824167" y="58768"/>
                  </a:lnTo>
                  <a:lnTo>
                    <a:pt x="826022" y="63268"/>
                  </a:lnTo>
                  <a:lnTo>
                    <a:pt x="827347" y="67769"/>
                  </a:lnTo>
                  <a:lnTo>
                    <a:pt x="828936" y="72533"/>
                  </a:lnTo>
                  <a:lnTo>
                    <a:pt x="829731" y="77034"/>
                  </a:lnTo>
                  <a:lnTo>
                    <a:pt x="830526" y="81799"/>
                  </a:lnTo>
                  <a:lnTo>
                    <a:pt x="831586" y="86564"/>
                  </a:lnTo>
                  <a:lnTo>
                    <a:pt x="831851" y="91329"/>
                  </a:lnTo>
                  <a:lnTo>
                    <a:pt x="831851" y="96094"/>
                  </a:lnTo>
                  <a:lnTo>
                    <a:pt x="831851" y="411906"/>
                  </a:lnTo>
                  <a:lnTo>
                    <a:pt x="831851" y="416936"/>
                  </a:lnTo>
                  <a:lnTo>
                    <a:pt x="831586" y="421701"/>
                  </a:lnTo>
                  <a:lnTo>
                    <a:pt x="830526" y="426466"/>
                  </a:lnTo>
                  <a:lnTo>
                    <a:pt x="829731" y="431231"/>
                  </a:lnTo>
                  <a:lnTo>
                    <a:pt x="828936" y="435996"/>
                  </a:lnTo>
                  <a:lnTo>
                    <a:pt x="827347" y="440231"/>
                  </a:lnTo>
                  <a:lnTo>
                    <a:pt x="826022" y="444996"/>
                  </a:lnTo>
                  <a:lnTo>
                    <a:pt x="824167" y="449232"/>
                  </a:lnTo>
                  <a:lnTo>
                    <a:pt x="822313" y="453468"/>
                  </a:lnTo>
                  <a:lnTo>
                    <a:pt x="820193" y="457703"/>
                  </a:lnTo>
                  <a:lnTo>
                    <a:pt x="817809" y="461674"/>
                  </a:lnTo>
                  <a:lnTo>
                    <a:pt x="815424" y="465380"/>
                  </a:lnTo>
                  <a:lnTo>
                    <a:pt x="812775" y="469086"/>
                  </a:lnTo>
                  <a:lnTo>
                    <a:pt x="809860" y="473057"/>
                  </a:lnTo>
                  <a:lnTo>
                    <a:pt x="806946" y="476498"/>
                  </a:lnTo>
                  <a:lnTo>
                    <a:pt x="803766" y="479940"/>
                  </a:lnTo>
                  <a:lnTo>
                    <a:pt x="800322" y="483116"/>
                  </a:lnTo>
                  <a:lnTo>
                    <a:pt x="796878" y="486028"/>
                  </a:lnTo>
                  <a:lnTo>
                    <a:pt x="793433" y="488940"/>
                  </a:lnTo>
                  <a:lnTo>
                    <a:pt x="789459" y="491323"/>
                  </a:lnTo>
                  <a:lnTo>
                    <a:pt x="785485" y="493970"/>
                  </a:lnTo>
                  <a:lnTo>
                    <a:pt x="781511" y="496352"/>
                  </a:lnTo>
                  <a:lnTo>
                    <a:pt x="777271" y="498470"/>
                  </a:lnTo>
                  <a:lnTo>
                    <a:pt x="773032" y="500323"/>
                  </a:lnTo>
                  <a:lnTo>
                    <a:pt x="768793" y="502176"/>
                  </a:lnTo>
                  <a:lnTo>
                    <a:pt x="764289" y="503500"/>
                  </a:lnTo>
                  <a:lnTo>
                    <a:pt x="759785" y="504823"/>
                  </a:lnTo>
                  <a:lnTo>
                    <a:pt x="755016" y="505882"/>
                  </a:lnTo>
                  <a:lnTo>
                    <a:pt x="750512" y="506677"/>
                  </a:lnTo>
                  <a:lnTo>
                    <a:pt x="745478" y="507471"/>
                  </a:lnTo>
                  <a:lnTo>
                    <a:pt x="740708" y="508000"/>
                  </a:lnTo>
                  <a:lnTo>
                    <a:pt x="735674" y="508000"/>
                  </a:lnTo>
                  <a:lnTo>
                    <a:pt x="730905" y="508000"/>
                  </a:lnTo>
                  <a:lnTo>
                    <a:pt x="725871" y="507471"/>
                  </a:lnTo>
                  <a:lnTo>
                    <a:pt x="721367" y="506677"/>
                  </a:lnTo>
                  <a:lnTo>
                    <a:pt x="716333" y="505882"/>
                  </a:lnTo>
                  <a:lnTo>
                    <a:pt x="711564" y="504823"/>
                  </a:lnTo>
                  <a:lnTo>
                    <a:pt x="707060" y="503500"/>
                  </a:lnTo>
                  <a:lnTo>
                    <a:pt x="702821" y="502176"/>
                  </a:lnTo>
                  <a:lnTo>
                    <a:pt x="698317" y="500323"/>
                  </a:lnTo>
                  <a:lnTo>
                    <a:pt x="694077" y="498470"/>
                  </a:lnTo>
                  <a:lnTo>
                    <a:pt x="690103" y="496352"/>
                  </a:lnTo>
                  <a:lnTo>
                    <a:pt x="685864" y="493970"/>
                  </a:lnTo>
                  <a:lnTo>
                    <a:pt x="681890" y="491323"/>
                  </a:lnTo>
                  <a:lnTo>
                    <a:pt x="678180" y="488940"/>
                  </a:lnTo>
                  <a:lnTo>
                    <a:pt x="674736" y="486028"/>
                  </a:lnTo>
                  <a:lnTo>
                    <a:pt x="671292" y="483116"/>
                  </a:lnTo>
                  <a:lnTo>
                    <a:pt x="667583" y="479940"/>
                  </a:lnTo>
                  <a:lnTo>
                    <a:pt x="664403" y="476498"/>
                  </a:lnTo>
                  <a:lnTo>
                    <a:pt x="661754" y="473057"/>
                  </a:lnTo>
                  <a:lnTo>
                    <a:pt x="658839" y="469086"/>
                  </a:lnTo>
                  <a:lnTo>
                    <a:pt x="655925" y="465380"/>
                  </a:lnTo>
                  <a:lnTo>
                    <a:pt x="653540" y="461674"/>
                  </a:lnTo>
                  <a:lnTo>
                    <a:pt x="651156" y="457703"/>
                  </a:lnTo>
                  <a:lnTo>
                    <a:pt x="648771" y="453468"/>
                  </a:lnTo>
                  <a:lnTo>
                    <a:pt x="647181" y="449232"/>
                  </a:lnTo>
                  <a:lnTo>
                    <a:pt x="645327" y="444996"/>
                  </a:lnTo>
                  <a:lnTo>
                    <a:pt x="643737" y="440231"/>
                  </a:lnTo>
                  <a:lnTo>
                    <a:pt x="642412" y="435996"/>
                  </a:lnTo>
                  <a:lnTo>
                    <a:pt x="641353" y="431231"/>
                  </a:lnTo>
                  <a:lnTo>
                    <a:pt x="640558" y="426466"/>
                  </a:lnTo>
                  <a:lnTo>
                    <a:pt x="640028" y="421701"/>
                  </a:lnTo>
                  <a:lnTo>
                    <a:pt x="639763" y="416936"/>
                  </a:lnTo>
                  <a:lnTo>
                    <a:pt x="639763" y="411906"/>
                  </a:lnTo>
                  <a:lnTo>
                    <a:pt x="639763" y="198805"/>
                  </a:lnTo>
                  <a:lnTo>
                    <a:pt x="639763" y="96094"/>
                  </a:lnTo>
                  <a:lnTo>
                    <a:pt x="639763" y="91329"/>
                  </a:lnTo>
                  <a:lnTo>
                    <a:pt x="640028" y="86564"/>
                  </a:lnTo>
                  <a:lnTo>
                    <a:pt x="640558" y="81799"/>
                  </a:lnTo>
                  <a:lnTo>
                    <a:pt x="641353" y="77034"/>
                  </a:lnTo>
                  <a:lnTo>
                    <a:pt x="642412" y="72533"/>
                  </a:lnTo>
                  <a:lnTo>
                    <a:pt x="643737" y="67769"/>
                  </a:lnTo>
                  <a:lnTo>
                    <a:pt x="645327" y="63268"/>
                  </a:lnTo>
                  <a:lnTo>
                    <a:pt x="647181" y="58768"/>
                  </a:lnTo>
                  <a:lnTo>
                    <a:pt x="648771" y="54797"/>
                  </a:lnTo>
                  <a:lnTo>
                    <a:pt x="651156" y="50562"/>
                  </a:lnTo>
                  <a:lnTo>
                    <a:pt x="653540" y="46326"/>
                  </a:lnTo>
                  <a:lnTo>
                    <a:pt x="655925" y="42620"/>
                  </a:lnTo>
                  <a:lnTo>
                    <a:pt x="658839" y="38914"/>
                  </a:lnTo>
                  <a:lnTo>
                    <a:pt x="661754" y="35208"/>
                  </a:lnTo>
                  <a:lnTo>
                    <a:pt x="664403" y="31766"/>
                  </a:lnTo>
                  <a:lnTo>
                    <a:pt x="667583" y="28590"/>
                  </a:lnTo>
                  <a:lnTo>
                    <a:pt x="671292" y="25413"/>
                  </a:lnTo>
                  <a:lnTo>
                    <a:pt x="674736" y="21972"/>
                  </a:lnTo>
                  <a:lnTo>
                    <a:pt x="678180" y="19325"/>
                  </a:lnTo>
                  <a:lnTo>
                    <a:pt x="681890" y="16677"/>
                  </a:lnTo>
                  <a:lnTo>
                    <a:pt x="685864" y="14030"/>
                  </a:lnTo>
                  <a:lnTo>
                    <a:pt x="690103" y="11648"/>
                  </a:lnTo>
                  <a:lnTo>
                    <a:pt x="694077" y="9795"/>
                  </a:lnTo>
                  <a:lnTo>
                    <a:pt x="698317" y="7677"/>
                  </a:lnTo>
                  <a:lnTo>
                    <a:pt x="702821" y="5824"/>
                  </a:lnTo>
                  <a:lnTo>
                    <a:pt x="707060" y="4500"/>
                  </a:lnTo>
                  <a:lnTo>
                    <a:pt x="711564" y="3177"/>
                  </a:lnTo>
                  <a:lnTo>
                    <a:pt x="716333" y="2118"/>
                  </a:lnTo>
                  <a:lnTo>
                    <a:pt x="721367" y="1323"/>
                  </a:lnTo>
                  <a:lnTo>
                    <a:pt x="725871" y="794"/>
                  </a:lnTo>
                  <a:lnTo>
                    <a:pt x="730905" y="529"/>
                  </a:lnTo>
                  <a:lnTo>
                    <a:pt x="73567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62189" y="4773343"/>
            <a:ext cx="78241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rgbClr val="007BA4"/>
                </a:solidFill>
                <a:latin typeface="Bodoni MT Black" panose="02070A03080606020203" pitchFamily="18" charset="0"/>
                <a:ea typeface="华文隶书" panose="02010800040101010101" pitchFamily="2" charset="-122"/>
              </a:rPr>
              <a:t>PART FOR</a:t>
            </a:r>
            <a:r>
              <a:rPr lang="zh-CN" altLang="en-US" sz="3000" b="1" dirty="0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：</a:t>
            </a:r>
            <a:endParaRPr lang="en-US" altLang="zh-CN" sz="3000" b="1" dirty="0" smtClean="0">
              <a:solidFill>
                <a:srgbClr val="007BA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单击此处添加本单元主要内容</a:t>
            </a:r>
            <a:endParaRPr lang="zh-CN" altLang="en-US" sz="2400" b="1" dirty="0">
              <a:solidFill>
                <a:srgbClr val="007BA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60233" y="1162987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1700"/>
              </a:spcBef>
              <a:spcAft>
                <a:spcPts val="0"/>
              </a:spcAft>
            </a:pPr>
            <a:r>
              <a:rPr lang="zh-CN" altLang="en-US" sz="4000" b="1" kern="2200" dirty="0" smtClean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单击此处添加目录四</a:t>
            </a:r>
            <a:endParaRPr lang="zh-CN" altLang="zh-CN" sz="4000" b="1" kern="2200" dirty="0">
              <a:solidFill>
                <a:schemeClr val="bg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-198957" y="2745299"/>
            <a:ext cx="3626047" cy="3924000"/>
            <a:chOff x="-198958" y="2478599"/>
            <a:chExt cx="3968570" cy="429467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2" name="等腰三角形 41"/>
            <p:cNvSpPr/>
            <p:nvPr/>
          </p:nvSpPr>
          <p:spPr>
            <a:xfrm rot="6426944">
              <a:off x="2872264" y="5279634"/>
              <a:ext cx="803658" cy="991039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-27466" y="3788009"/>
              <a:ext cx="2594109" cy="2985264"/>
            </a:xfrm>
            <a:custGeom>
              <a:avLst/>
              <a:gdLst>
                <a:gd name="connsiteX0" fmla="*/ 1054391 w 2594109"/>
                <a:gd name="connsiteY0" fmla="*/ 0 h 2985264"/>
                <a:gd name="connsiteX1" fmla="*/ 2594109 w 2594109"/>
                <a:gd name="connsiteY1" fmla="*/ 1492632 h 2985264"/>
                <a:gd name="connsiteX2" fmla="*/ 1054391 w 2594109"/>
                <a:gd name="connsiteY2" fmla="*/ 2985264 h 2985264"/>
                <a:gd name="connsiteX3" fmla="*/ 74987 w 2594109"/>
                <a:gd name="connsiteY3" fmla="*/ 2644420 h 2985264"/>
                <a:gd name="connsiteX4" fmla="*/ 0 w 2594109"/>
                <a:gd name="connsiteY4" fmla="*/ 2578351 h 2985264"/>
                <a:gd name="connsiteX5" fmla="*/ 0 w 2594109"/>
                <a:gd name="connsiteY5" fmla="*/ 406914 h 2985264"/>
                <a:gd name="connsiteX6" fmla="*/ 74987 w 2594109"/>
                <a:gd name="connsiteY6" fmla="*/ 340845 h 2985264"/>
                <a:gd name="connsiteX7" fmla="*/ 1054391 w 2594109"/>
                <a:gd name="connsiteY7" fmla="*/ 0 h 2985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4109" h="2985264">
                  <a:moveTo>
                    <a:pt x="1054391" y="0"/>
                  </a:moveTo>
                  <a:cubicBezTo>
                    <a:pt x="1904754" y="0"/>
                    <a:pt x="2594109" y="668274"/>
                    <a:pt x="2594109" y="1492632"/>
                  </a:cubicBezTo>
                  <a:cubicBezTo>
                    <a:pt x="2594109" y="2316990"/>
                    <a:pt x="1904754" y="2985264"/>
                    <a:pt x="1054391" y="2985264"/>
                  </a:cubicBezTo>
                  <a:cubicBezTo>
                    <a:pt x="682357" y="2985264"/>
                    <a:pt x="341141" y="2857352"/>
                    <a:pt x="74987" y="2644420"/>
                  </a:cubicBezTo>
                  <a:lnTo>
                    <a:pt x="0" y="2578351"/>
                  </a:lnTo>
                  <a:lnTo>
                    <a:pt x="0" y="406914"/>
                  </a:lnTo>
                  <a:lnTo>
                    <a:pt x="74987" y="340845"/>
                  </a:lnTo>
                  <a:cubicBezTo>
                    <a:pt x="341141" y="127912"/>
                    <a:pt x="682357" y="0"/>
                    <a:pt x="105439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 42"/>
            <p:cNvSpPr/>
            <p:nvPr/>
          </p:nvSpPr>
          <p:spPr>
            <a:xfrm rot="19660097">
              <a:off x="-198958" y="3153246"/>
              <a:ext cx="617233" cy="594401"/>
            </a:xfrm>
            <a:custGeom>
              <a:avLst/>
              <a:gdLst>
                <a:gd name="connsiteX0" fmla="*/ 376226 w 617233"/>
                <a:gd name="connsiteY0" fmla="*/ 0 h 594401"/>
                <a:gd name="connsiteX1" fmla="*/ 617233 w 617233"/>
                <a:gd name="connsiteY1" fmla="*/ 594401 h 594401"/>
                <a:gd name="connsiteX2" fmla="*/ 0 w 617233"/>
                <a:gd name="connsiteY2" fmla="*/ 594401 h 59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7233" h="594401">
                  <a:moveTo>
                    <a:pt x="376226" y="0"/>
                  </a:moveTo>
                  <a:lnTo>
                    <a:pt x="617233" y="594401"/>
                  </a:lnTo>
                  <a:lnTo>
                    <a:pt x="0" y="59440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>
              <a:off x="711422" y="2478599"/>
              <a:ext cx="803658" cy="991039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2122767">
              <a:off x="2047041" y="2892983"/>
              <a:ext cx="803658" cy="991039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4241553">
              <a:off x="2823346" y="3886618"/>
              <a:ext cx="803658" cy="991039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任意多边形 61"/>
          <p:cNvSpPr/>
          <p:nvPr/>
        </p:nvSpPr>
        <p:spPr>
          <a:xfrm>
            <a:off x="-2" y="438274"/>
            <a:ext cx="9151839" cy="1309314"/>
          </a:xfrm>
          <a:custGeom>
            <a:avLst/>
            <a:gdLst>
              <a:gd name="connsiteX0" fmla="*/ 0 w 9151839"/>
              <a:gd name="connsiteY0" fmla="*/ 0 h 1309314"/>
              <a:gd name="connsiteX1" fmla="*/ 9151839 w 9151839"/>
              <a:gd name="connsiteY1" fmla="*/ 0 h 1309314"/>
              <a:gd name="connsiteX2" fmla="*/ 9151839 w 9151839"/>
              <a:gd name="connsiteY2" fmla="*/ 1213863 h 1309314"/>
              <a:gd name="connsiteX3" fmla="*/ 9095024 w 9151839"/>
              <a:gd name="connsiteY3" fmla="*/ 1149719 h 1309314"/>
              <a:gd name="connsiteX4" fmla="*/ 8586347 w 9151839"/>
              <a:gd name="connsiteY4" fmla="*/ 953452 h 1309314"/>
              <a:gd name="connsiteX5" fmla="*/ 8306333 w 9151839"/>
              <a:gd name="connsiteY5" fmla="*/ 1006112 h 1309314"/>
              <a:gd name="connsiteX6" fmla="*/ 8252574 w 9151839"/>
              <a:gd name="connsiteY6" fmla="*/ 1033293 h 1309314"/>
              <a:gd name="connsiteX7" fmla="*/ 8200495 w 9151839"/>
              <a:gd name="connsiteY7" fmla="*/ 974496 h 1309314"/>
              <a:gd name="connsiteX8" fmla="*/ 7691818 w 9151839"/>
              <a:gd name="connsiteY8" fmla="*/ 778228 h 1309314"/>
              <a:gd name="connsiteX9" fmla="*/ 7028972 w 9151839"/>
              <a:gd name="connsiteY9" fmla="*/ 1187495 h 1309314"/>
              <a:gd name="connsiteX10" fmla="*/ 6988377 w 9151839"/>
              <a:gd name="connsiteY10" fmla="*/ 1309314 h 1309314"/>
              <a:gd name="connsiteX11" fmla="*/ 6976293 w 9151839"/>
              <a:gd name="connsiteY11" fmla="*/ 1302028 h 1309314"/>
              <a:gd name="connsiteX12" fmla="*/ 6819809 w 9151839"/>
              <a:gd name="connsiteY12" fmla="*/ 1266929 h 1309314"/>
              <a:gd name="connsiteX13" fmla="*/ 6763867 w 9151839"/>
              <a:gd name="connsiteY13" fmla="*/ 1273194 h 1309314"/>
              <a:gd name="connsiteX14" fmla="*/ 6747277 w 9151839"/>
              <a:gd name="connsiteY14" fmla="*/ 1218811 h 1309314"/>
              <a:gd name="connsiteX15" fmla="*/ 6160900 w 9151839"/>
              <a:gd name="connsiteY15" fmla="*/ 823313 h 1309314"/>
              <a:gd name="connsiteX16" fmla="*/ 5805089 w 9151839"/>
              <a:gd name="connsiteY16" fmla="*/ 933906 h 1309314"/>
              <a:gd name="connsiteX17" fmla="*/ 5770544 w 9151839"/>
              <a:gd name="connsiteY17" fmla="*/ 962908 h 1309314"/>
              <a:gd name="connsiteX18" fmla="*/ 5732865 w 9151839"/>
              <a:gd name="connsiteY18" fmla="*/ 886296 h 1309314"/>
              <a:gd name="connsiteX19" fmla="*/ 5363542 w 9151839"/>
              <a:gd name="connsiteY19" fmla="*/ 669583 h 1309314"/>
              <a:gd name="connsiteX20" fmla="*/ 4953154 w 9151839"/>
              <a:gd name="connsiteY20" fmla="*/ 969791 h 1309314"/>
              <a:gd name="connsiteX21" fmla="*/ 4944179 w 9151839"/>
              <a:gd name="connsiteY21" fmla="*/ 1018854 h 1309314"/>
              <a:gd name="connsiteX22" fmla="*/ 4871898 w 9151839"/>
              <a:gd name="connsiteY22" fmla="*/ 985695 h 1309314"/>
              <a:gd name="connsiteX23" fmla="*/ 4682949 w 9151839"/>
              <a:gd name="connsiteY23" fmla="*/ 953453 h 1309314"/>
              <a:gd name="connsiteX24" fmla="*/ 4339703 w 9151839"/>
              <a:gd name="connsiteY24" fmla="*/ 1073620 h 1309314"/>
              <a:gd name="connsiteX25" fmla="*/ 4306164 w 9151839"/>
              <a:gd name="connsiteY25" fmla="*/ 1107978 h 1309314"/>
              <a:gd name="connsiteX26" fmla="*/ 4298686 w 9151839"/>
              <a:gd name="connsiteY26" fmla="*/ 1098474 h 1309314"/>
              <a:gd name="connsiteX27" fmla="*/ 3635475 w 9151839"/>
              <a:gd name="connsiteY27" fmla="*/ 815849 h 1309314"/>
              <a:gd name="connsiteX28" fmla="*/ 2985588 w 9151839"/>
              <a:gd name="connsiteY28" fmla="*/ 1084236 h 1309314"/>
              <a:gd name="connsiteX29" fmla="*/ 2929375 w 9151839"/>
              <a:gd name="connsiteY29" fmla="*/ 1150498 h 1309314"/>
              <a:gd name="connsiteX30" fmla="*/ 2880953 w 9151839"/>
              <a:gd name="connsiteY30" fmla="*/ 1077491 h 1309314"/>
              <a:gd name="connsiteX31" fmla="*/ 2643191 w 9151839"/>
              <a:gd name="connsiteY31" fmla="*/ 961342 h 1309314"/>
              <a:gd name="connsiteX32" fmla="*/ 2436673 w 9151839"/>
              <a:gd name="connsiteY32" fmla="*/ 970580 h 1309314"/>
              <a:gd name="connsiteX33" fmla="*/ 2357299 w 9151839"/>
              <a:gd name="connsiteY33" fmla="*/ 1004166 h 1309314"/>
              <a:gd name="connsiteX34" fmla="*/ 2339736 w 9151839"/>
              <a:gd name="connsiteY34" fmla="*/ 932089 h 1309314"/>
              <a:gd name="connsiteX35" fmla="*/ 1873721 w 9151839"/>
              <a:gd name="connsiteY35" fmla="*/ 676153 h 1309314"/>
              <a:gd name="connsiteX36" fmla="*/ 1561471 w 9151839"/>
              <a:gd name="connsiteY36" fmla="*/ 765531 h 1309314"/>
              <a:gd name="connsiteX37" fmla="*/ 1497022 w 9151839"/>
              <a:gd name="connsiteY37" fmla="*/ 817670 h 1309314"/>
              <a:gd name="connsiteX38" fmla="*/ 1466180 w 9151839"/>
              <a:gd name="connsiteY38" fmla="*/ 765776 h 1309314"/>
              <a:gd name="connsiteX39" fmla="*/ 967341 w 9151839"/>
              <a:gd name="connsiteY39" fmla="*/ 523553 h 1309314"/>
              <a:gd name="connsiteX40" fmla="*/ 503134 w 9151839"/>
              <a:gd name="connsiteY40" fmla="*/ 723482 h 1309314"/>
              <a:gd name="connsiteX41" fmla="*/ 417485 w 9151839"/>
              <a:gd name="connsiteY41" fmla="*/ 852404 h 1309314"/>
              <a:gd name="connsiteX42" fmla="*/ 376658 w 9151839"/>
              <a:gd name="connsiteY42" fmla="*/ 804101 h 1309314"/>
              <a:gd name="connsiteX43" fmla="*/ 69879 w 9151839"/>
              <a:gd name="connsiteY43" fmla="*/ 680057 h 1309314"/>
              <a:gd name="connsiteX44" fmla="*/ 0 w 9151839"/>
              <a:gd name="connsiteY44" fmla="*/ 686934 h 130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151839" h="1309314">
                <a:moveTo>
                  <a:pt x="0" y="0"/>
                </a:moveTo>
                <a:lnTo>
                  <a:pt x="9151839" y="0"/>
                </a:lnTo>
                <a:lnTo>
                  <a:pt x="9151839" y="1213863"/>
                </a:lnTo>
                <a:lnTo>
                  <a:pt x="9095024" y="1149719"/>
                </a:lnTo>
                <a:cubicBezTo>
                  <a:pt x="8964842" y="1028456"/>
                  <a:pt x="8784998" y="953452"/>
                  <a:pt x="8586347" y="953452"/>
                </a:cubicBezTo>
                <a:cubicBezTo>
                  <a:pt x="8487022" y="953452"/>
                  <a:pt x="8392398" y="972204"/>
                  <a:pt x="8306333" y="1006112"/>
                </a:cubicBezTo>
                <a:lnTo>
                  <a:pt x="8252574" y="1033293"/>
                </a:lnTo>
                <a:lnTo>
                  <a:pt x="8200495" y="974496"/>
                </a:lnTo>
                <a:cubicBezTo>
                  <a:pt x="8070313" y="853231"/>
                  <a:pt x="7890468" y="778228"/>
                  <a:pt x="7691818" y="778228"/>
                </a:cubicBezTo>
                <a:cubicBezTo>
                  <a:pt x="7393842" y="778228"/>
                  <a:pt x="7138180" y="946986"/>
                  <a:pt x="7028972" y="1187495"/>
                </a:cubicBezTo>
                <a:lnTo>
                  <a:pt x="6988377" y="1309314"/>
                </a:lnTo>
                <a:lnTo>
                  <a:pt x="6976293" y="1302028"/>
                </a:lnTo>
                <a:cubicBezTo>
                  <a:pt x="6928196" y="1279427"/>
                  <a:pt x="6875316" y="1266929"/>
                  <a:pt x="6819809" y="1266929"/>
                </a:cubicBezTo>
                <a:lnTo>
                  <a:pt x="6763867" y="1273194"/>
                </a:lnTo>
                <a:lnTo>
                  <a:pt x="6747277" y="1218811"/>
                </a:lnTo>
                <a:cubicBezTo>
                  <a:pt x="6650667" y="986393"/>
                  <a:pt x="6424500" y="823313"/>
                  <a:pt x="6160900" y="823313"/>
                </a:cubicBezTo>
                <a:cubicBezTo>
                  <a:pt x="6029099" y="823313"/>
                  <a:pt x="5906657" y="864083"/>
                  <a:pt x="5805089" y="933906"/>
                </a:cubicBezTo>
                <a:lnTo>
                  <a:pt x="5770544" y="962908"/>
                </a:lnTo>
                <a:lnTo>
                  <a:pt x="5732865" y="886296"/>
                </a:lnTo>
                <a:cubicBezTo>
                  <a:pt x="5652825" y="755547"/>
                  <a:pt x="5517280" y="669583"/>
                  <a:pt x="5363542" y="669583"/>
                </a:cubicBezTo>
                <a:cubicBezTo>
                  <a:pt x="5179057" y="669583"/>
                  <a:pt x="5020769" y="793372"/>
                  <a:pt x="4953154" y="969791"/>
                </a:cubicBezTo>
                <a:lnTo>
                  <a:pt x="4944179" y="1018854"/>
                </a:lnTo>
                <a:lnTo>
                  <a:pt x="4871898" y="985695"/>
                </a:lnTo>
                <a:cubicBezTo>
                  <a:pt x="4813822" y="964933"/>
                  <a:pt x="4749972" y="953453"/>
                  <a:pt x="4682949" y="953453"/>
                </a:cubicBezTo>
                <a:cubicBezTo>
                  <a:pt x="4548904" y="953453"/>
                  <a:pt x="4427549" y="999375"/>
                  <a:pt x="4339703" y="1073620"/>
                </a:cubicBezTo>
                <a:lnTo>
                  <a:pt x="4306164" y="1107978"/>
                </a:lnTo>
                <a:lnTo>
                  <a:pt x="4298686" y="1098474"/>
                </a:lnTo>
                <a:cubicBezTo>
                  <a:pt x="4141046" y="925867"/>
                  <a:pt x="3902479" y="815849"/>
                  <a:pt x="3635475" y="815849"/>
                </a:cubicBezTo>
                <a:cubicBezTo>
                  <a:pt x="3375889" y="815849"/>
                  <a:pt x="3143182" y="919841"/>
                  <a:pt x="2985588" y="1084236"/>
                </a:cubicBezTo>
                <a:lnTo>
                  <a:pt x="2929375" y="1150498"/>
                </a:lnTo>
                <a:lnTo>
                  <a:pt x="2880953" y="1077491"/>
                </a:lnTo>
                <a:cubicBezTo>
                  <a:pt x="2824983" y="1021137"/>
                  <a:pt x="2741307" y="977968"/>
                  <a:pt x="2643191" y="961342"/>
                </a:cubicBezTo>
                <a:cubicBezTo>
                  <a:pt x="2569604" y="948873"/>
                  <a:pt x="2498344" y="953104"/>
                  <a:pt x="2436673" y="970580"/>
                </a:cubicBezTo>
                <a:lnTo>
                  <a:pt x="2357299" y="1004166"/>
                </a:lnTo>
                <a:lnTo>
                  <a:pt x="2339736" y="932089"/>
                </a:lnTo>
                <a:cubicBezTo>
                  <a:pt x="2262957" y="781687"/>
                  <a:pt x="2083213" y="676153"/>
                  <a:pt x="1873721" y="676153"/>
                </a:cubicBezTo>
                <a:cubicBezTo>
                  <a:pt x="1755881" y="676153"/>
                  <a:pt x="1647454" y="709545"/>
                  <a:pt x="1561471" y="765531"/>
                </a:cubicBezTo>
                <a:lnTo>
                  <a:pt x="1497022" y="817670"/>
                </a:lnTo>
                <a:lnTo>
                  <a:pt x="1466180" y="765776"/>
                </a:lnTo>
                <a:cubicBezTo>
                  <a:pt x="1358072" y="619636"/>
                  <a:pt x="1174993" y="523553"/>
                  <a:pt x="967341" y="523553"/>
                </a:cubicBezTo>
                <a:cubicBezTo>
                  <a:pt x="780455" y="523553"/>
                  <a:pt x="613472" y="601381"/>
                  <a:pt x="503134" y="723482"/>
                </a:cubicBezTo>
                <a:lnTo>
                  <a:pt x="417485" y="852404"/>
                </a:lnTo>
                <a:lnTo>
                  <a:pt x="376658" y="804101"/>
                </a:lnTo>
                <a:cubicBezTo>
                  <a:pt x="298146" y="727460"/>
                  <a:pt x="189684" y="680057"/>
                  <a:pt x="69879" y="680057"/>
                </a:cubicBezTo>
                <a:lnTo>
                  <a:pt x="0" y="686934"/>
                </a:lnTo>
                <a:close/>
              </a:path>
            </a:pathLst>
          </a:custGeom>
          <a:solidFill>
            <a:srgbClr val="84C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-356136" y="268198"/>
            <a:ext cx="9500135" cy="1906908"/>
          </a:xfrm>
          <a:custGeom>
            <a:avLst/>
            <a:gdLst>
              <a:gd name="connsiteX0" fmla="*/ 0 w 9500135"/>
              <a:gd name="connsiteY0" fmla="*/ 1880478 h 1906908"/>
              <a:gd name="connsiteX1" fmla="*/ 1 w 9500135"/>
              <a:gd name="connsiteY1" fmla="*/ 1880478 h 1906908"/>
              <a:gd name="connsiteX2" fmla="*/ 1 w 9500135"/>
              <a:gd name="connsiteY2" fmla="*/ 1906908 h 1906908"/>
              <a:gd name="connsiteX3" fmla="*/ 0 w 9500135"/>
              <a:gd name="connsiteY3" fmla="*/ 1906908 h 1906908"/>
              <a:gd name="connsiteX4" fmla="*/ 9500135 w 9500135"/>
              <a:gd name="connsiteY4" fmla="*/ 1121858 h 1906908"/>
              <a:gd name="connsiteX5" fmla="*/ 9500135 w 9500135"/>
              <a:gd name="connsiteY5" fmla="*/ 1213863 h 1906908"/>
              <a:gd name="connsiteX6" fmla="*/ 9469297 w 9500135"/>
              <a:gd name="connsiteY6" fmla="*/ 1179017 h 1906908"/>
              <a:gd name="connsiteX7" fmla="*/ 2626823 w 9500135"/>
              <a:gd name="connsiteY7" fmla="*/ 1079116 h 1906908"/>
              <a:gd name="connsiteX8" fmla="*/ 2630483 w 9500135"/>
              <a:gd name="connsiteY8" fmla="*/ 1082412 h 1906908"/>
              <a:gd name="connsiteX9" fmla="*/ 2629829 w 9500135"/>
              <a:gd name="connsiteY9" fmla="*/ 1083740 h 1906908"/>
              <a:gd name="connsiteX10" fmla="*/ 356133 w 9500135"/>
              <a:gd name="connsiteY10" fmla="*/ 0 h 1906908"/>
              <a:gd name="connsiteX11" fmla="*/ 9500135 w 9500135"/>
              <a:gd name="connsiteY11" fmla="*/ 0 h 1906908"/>
              <a:gd name="connsiteX12" fmla="*/ 9500135 w 9500135"/>
              <a:gd name="connsiteY12" fmla="*/ 946764 h 1906908"/>
              <a:gd name="connsiteX13" fmla="*/ 9457598 w 9500135"/>
              <a:gd name="connsiteY13" fmla="*/ 867921 h 1906908"/>
              <a:gd name="connsiteX14" fmla="*/ 8773024 w 9500135"/>
              <a:gd name="connsiteY14" fmla="*/ 606843 h 1906908"/>
              <a:gd name="connsiteX15" fmla="*/ 8247673 w 9500135"/>
              <a:gd name="connsiteY15" fmla="*/ 732046 h 1906908"/>
              <a:gd name="connsiteX16" fmla="*/ 8164810 w 9500135"/>
              <a:gd name="connsiteY16" fmla="*/ 789830 h 1906908"/>
              <a:gd name="connsiteX17" fmla="*/ 8152094 w 9500135"/>
              <a:gd name="connsiteY17" fmla="*/ 788635 h 1906908"/>
              <a:gd name="connsiteX18" fmla="*/ 8123119 w 9500135"/>
              <a:gd name="connsiteY18" fmla="*/ 755522 h 1906908"/>
              <a:gd name="connsiteX19" fmla="*/ 7812862 w 9500135"/>
              <a:gd name="connsiteY19" fmla="*/ 634347 h 1906908"/>
              <a:gd name="connsiteX20" fmla="*/ 7642074 w 9500135"/>
              <a:gd name="connsiteY20" fmla="*/ 666859 h 1906908"/>
              <a:gd name="connsiteX21" fmla="*/ 7620015 w 9500135"/>
              <a:gd name="connsiteY21" fmla="*/ 678148 h 1906908"/>
              <a:gd name="connsiteX22" fmla="*/ 7580227 w 9500135"/>
              <a:gd name="connsiteY22" fmla="*/ 632678 h 1906908"/>
              <a:gd name="connsiteX23" fmla="*/ 7269970 w 9500135"/>
              <a:gd name="connsiteY23" fmla="*/ 511503 h 1906908"/>
              <a:gd name="connsiteX24" fmla="*/ 6865682 w 9500135"/>
              <a:gd name="connsiteY24" fmla="*/ 764182 h 1906908"/>
              <a:gd name="connsiteX25" fmla="*/ 6859771 w 9500135"/>
              <a:gd name="connsiteY25" fmla="*/ 791788 h 1906908"/>
              <a:gd name="connsiteX26" fmla="*/ 6820132 w 9500135"/>
              <a:gd name="connsiteY26" fmla="*/ 752103 h 1906908"/>
              <a:gd name="connsiteX27" fmla="*/ 6509875 w 9500135"/>
              <a:gd name="connsiteY27" fmla="*/ 645950 h 1906908"/>
              <a:gd name="connsiteX28" fmla="*/ 6264556 w 9500135"/>
              <a:gd name="connsiteY28" fmla="*/ 707847 h 1906908"/>
              <a:gd name="connsiteX29" fmla="*/ 6200448 w 9500135"/>
              <a:gd name="connsiteY29" fmla="*/ 751538 h 1906908"/>
              <a:gd name="connsiteX30" fmla="*/ 6193067 w 9500135"/>
              <a:gd name="connsiteY30" fmla="*/ 721337 h 1906908"/>
              <a:gd name="connsiteX31" fmla="*/ 5788778 w 9500135"/>
              <a:gd name="connsiteY31" fmla="*/ 499981 h 1906908"/>
              <a:gd name="connsiteX32" fmla="*/ 5384490 w 9500135"/>
              <a:gd name="connsiteY32" fmla="*/ 721337 h 1906908"/>
              <a:gd name="connsiteX33" fmla="*/ 5375369 w 9500135"/>
              <a:gd name="connsiteY33" fmla="*/ 758653 h 1906908"/>
              <a:gd name="connsiteX34" fmla="*/ 5310671 w 9500135"/>
              <a:gd name="connsiteY34" fmla="*/ 735886 h 1906908"/>
              <a:gd name="connsiteX35" fmla="*/ 4913874 w 9500135"/>
              <a:gd name="connsiteY35" fmla="*/ 658214 h 1906908"/>
              <a:gd name="connsiteX36" fmla="*/ 4752217 w 9500135"/>
              <a:gd name="connsiteY36" fmla="*/ 643645 h 1906908"/>
              <a:gd name="connsiteX37" fmla="*/ 4750021 w 9500135"/>
              <a:gd name="connsiteY37" fmla="*/ 636811 h 1906908"/>
              <a:gd name="connsiteX38" fmla="*/ 4317372 w 9500135"/>
              <a:gd name="connsiteY38" fmla="*/ 359807 h 1906908"/>
              <a:gd name="connsiteX39" fmla="*/ 3884724 w 9500135"/>
              <a:gd name="connsiteY39" fmla="*/ 636811 h 1906908"/>
              <a:gd name="connsiteX40" fmla="*/ 3874420 w 9500135"/>
              <a:gd name="connsiteY40" fmla="*/ 668874 h 1906908"/>
              <a:gd name="connsiteX41" fmla="*/ 3730014 w 9500135"/>
              <a:gd name="connsiteY41" fmla="*/ 691630 h 1906908"/>
              <a:gd name="connsiteX42" fmla="*/ 3545264 w 9500135"/>
              <a:gd name="connsiteY42" fmla="*/ 735886 h 1906908"/>
              <a:gd name="connsiteX43" fmla="*/ 3476001 w 9500135"/>
              <a:gd name="connsiteY43" fmla="*/ 760259 h 1906908"/>
              <a:gd name="connsiteX44" fmla="*/ 3465422 w 9500135"/>
              <a:gd name="connsiteY44" fmla="*/ 721337 h 1906908"/>
              <a:gd name="connsiteX45" fmla="*/ 3015814 w 9500135"/>
              <a:gd name="connsiteY45" fmla="*/ 499981 h 1906908"/>
              <a:gd name="connsiteX46" fmla="*/ 2566207 w 9500135"/>
              <a:gd name="connsiteY46" fmla="*/ 721337 h 1906908"/>
              <a:gd name="connsiteX47" fmla="*/ 2565328 w 9500135"/>
              <a:gd name="connsiteY47" fmla="*/ 724573 h 1906908"/>
              <a:gd name="connsiteX48" fmla="*/ 2518031 w 9500135"/>
              <a:gd name="connsiteY48" fmla="*/ 681995 h 1906908"/>
              <a:gd name="connsiteX49" fmla="*/ 2172997 w 9500135"/>
              <a:gd name="connsiteY49" fmla="*/ 575842 h 1906908"/>
              <a:gd name="connsiteX50" fmla="*/ 2074657 w 9500135"/>
              <a:gd name="connsiteY50" fmla="*/ 583205 h 1906908"/>
              <a:gd name="connsiteX51" fmla="*/ 1999378 w 9500135"/>
              <a:gd name="connsiteY51" fmla="*/ 600562 h 1906908"/>
              <a:gd name="connsiteX52" fmla="*/ 1963319 w 9500135"/>
              <a:gd name="connsiteY52" fmla="*/ 562266 h 1906908"/>
              <a:gd name="connsiteX53" fmla="*/ 1401369 w 9500135"/>
              <a:gd name="connsiteY53" fmla="*/ 390026 h 1906908"/>
              <a:gd name="connsiteX54" fmla="*/ 922170 w 9500135"/>
              <a:gd name="connsiteY54" fmla="*/ 504449 h 1906908"/>
              <a:gd name="connsiteX55" fmla="*/ 871736 w 9500135"/>
              <a:gd name="connsiteY55" fmla="*/ 539686 h 1906908"/>
              <a:gd name="connsiteX56" fmla="*/ 831378 w 9500135"/>
              <a:gd name="connsiteY56" fmla="*/ 527312 h 1906908"/>
              <a:gd name="connsiteX57" fmla="*/ 751665 w 9500135"/>
              <a:gd name="connsiteY57" fmla="*/ 519375 h 1906908"/>
              <a:gd name="connsiteX58" fmla="*/ 387217 w 9500135"/>
              <a:gd name="connsiteY58" fmla="*/ 757974 h 1906908"/>
              <a:gd name="connsiteX59" fmla="*/ 366221 w 9500135"/>
              <a:gd name="connsiteY59" fmla="*/ 860689 h 1906908"/>
              <a:gd name="connsiteX60" fmla="*/ 356133 w 9500135"/>
              <a:gd name="connsiteY60" fmla="*/ 864842 h 190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500135" h="1906908">
                <a:moveTo>
                  <a:pt x="0" y="1880478"/>
                </a:moveTo>
                <a:lnTo>
                  <a:pt x="1" y="1880478"/>
                </a:lnTo>
                <a:lnTo>
                  <a:pt x="1" y="1906908"/>
                </a:lnTo>
                <a:lnTo>
                  <a:pt x="0" y="1906908"/>
                </a:lnTo>
                <a:close/>
                <a:moveTo>
                  <a:pt x="9500135" y="1121858"/>
                </a:moveTo>
                <a:lnTo>
                  <a:pt x="9500135" y="1213863"/>
                </a:lnTo>
                <a:lnTo>
                  <a:pt x="9469297" y="1179017"/>
                </a:lnTo>
                <a:close/>
                <a:moveTo>
                  <a:pt x="2626823" y="1079116"/>
                </a:moveTo>
                <a:lnTo>
                  <a:pt x="2630483" y="1082412"/>
                </a:lnTo>
                <a:lnTo>
                  <a:pt x="2629829" y="1083740"/>
                </a:lnTo>
                <a:close/>
                <a:moveTo>
                  <a:pt x="356133" y="0"/>
                </a:moveTo>
                <a:lnTo>
                  <a:pt x="9500135" y="0"/>
                </a:lnTo>
                <a:lnTo>
                  <a:pt x="9500135" y="946764"/>
                </a:lnTo>
                <a:lnTo>
                  <a:pt x="9457598" y="867921"/>
                </a:lnTo>
                <a:cubicBezTo>
                  <a:pt x="9344810" y="714497"/>
                  <a:pt x="9080768" y="606843"/>
                  <a:pt x="8773024" y="606843"/>
                </a:cubicBezTo>
                <a:cubicBezTo>
                  <a:pt x="8567862" y="606843"/>
                  <a:pt x="8382122" y="654689"/>
                  <a:pt x="8247673" y="732046"/>
                </a:cubicBezTo>
                <a:lnTo>
                  <a:pt x="8164810" y="789830"/>
                </a:lnTo>
                <a:lnTo>
                  <a:pt x="8152094" y="788635"/>
                </a:lnTo>
                <a:lnTo>
                  <a:pt x="8123119" y="755522"/>
                </a:lnTo>
                <a:cubicBezTo>
                  <a:pt x="8043717" y="680654"/>
                  <a:pt x="7934025" y="634347"/>
                  <a:pt x="7812862" y="634347"/>
                </a:cubicBezTo>
                <a:cubicBezTo>
                  <a:pt x="7752281" y="634347"/>
                  <a:pt x="7694567" y="645924"/>
                  <a:pt x="7642074" y="666859"/>
                </a:cubicBezTo>
                <a:lnTo>
                  <a:pt x="7620015" y="678148"/>
                </a:lnTo>
                <a:lnTo>
                  <a:pt x="7580227" y="632678"/>
                </a:lnTo>
                <a:cubicBezTo>
                  <a:pt x="7500825" y="557810"/>
                  <a:pt x="7391133" y="511503"/>
                  <a:pt x="7269970" y="511503"/>
                </a:cubicBezTo>
                <a:cubicBezTo>
                  <a:pt x="7088226" y="511503"/>
                  <a:pt x="6932291" y="615693"/>
                  <a:pt x="6865682" y="764182"/>
                </a:cubicBezTo>
                <a:lnTo>
                  <a:pt x="6859771" y="791788"/>
                </a:lnTo>
                <a:lnTo>
                  <a:pt x="6820132" y="752103"/>
                </a:lnTo>
                <a:cubicBezTo>
                  <a:pt x="6740730" y="686516"/>
                  <a:pt x="6631038" y="645950"/>
                  <a:pt x="6509875" y="645950"/>
                </a:cubicBezTo>
                <a:cubicBezTo>
                  <a:pt x="6419003" y="645950"/>
                  <a:pt x="6334584" y="668769"/>
                  <a:pt x="6264556" y="707847"/>
                </a:cubicBezTo>
                <a:lnTo>
                  <a:pt x="6200448" y="751538"/>
                </a:lnTo>
                <a:lnTo>
                  <a:pt x="6193067" y="721337"/>
                </a:lnTo>
                <a:cubicBezTo>
                  <a:pt x="6126458" y="591255"/>
                  <a:pt x="5970522" y="499981"/>
                  <a:pt x="5788778" y="499981"/>
                </a:cubicBezTo>
                <a:cubicBezTo>
                  <a:pt x="5607034" y="499981"/>
                  <a:pt x="5451099" y="591255"/>
                  <a:pt x="5384490" y="721337"/>
                </a:cubicBezTo>
                <a:lnTo>
                  <a:pt x="5375369" y="758653"/>
                </a:lnTo>
                <a:lnTo>
                  <a:pt x="5310671" y="735886"/>
                </a:lnTo>
                <a:cubicBezTo>
                  <a:pt x="5197719" y="703093"/>
                  <a:pt x="5063223" y="676554"/>
                  <a:pt x="4913874" y="658214"/>
                </a:cubicBezTo>
                <a:lnTo>
                  <a:pt x="4752217" y="643645"/>
                </a:lnTo>
                <a:lnTo>
                  <a:pt x="4750021" y="636811"/>
                </a:lnTo>
                <a:cubicBezTo>
                  <a:pt x="4678740" y="474027"/>
                  <a:pt x="4511865" y="359807"/>
                  <a:pt x="4317372" y="359807"/>
                </a:cubicBezTo>
                <a:cubicBezTo>
                  <a:pt x="4122879" y="359807"/>
                  <a:pt x="3956005" y="474027"/>
                  <a:pt x="3884724" y="636811"/>
                </a:cubicBezTo>
                <a:lnTo>
                  <a:pt x="3874420" y="668874"/>
                </a:lnTo>
                <a:lnTo>
                  <a:pt x="3730014" y="691630"/>
                </a:lnTo>
                <a:cubicBezTo>
                  <a:pt x="3663602" y="704656"/>
                  <a:pt x="3601740" y="719489"/>
                  <a:pt x="3545264" y="735886"/>
                </a:cubicBezTo>
                <a:lnTo>
                  <a:pt x="3476001" y="760259"/>
                </a:lnTo>
                <a:lnTo>
                  <a:pt x="3465422" y="721337"/>
                </a:lnTo>
                <a:cubicBezTo>
                  <a:pt x="3391347" y="591255"/>
                  <a:pt x="3217932" y="499981"/>
                  <a:pt x="3015814" y="499981"/>
                </a:cubicBezTo>
                <a:cubicBezTo>
                  <a:pt x="2813697" y="499981"/>
                  <a:pt x="2640283" y="591255"/>
                  <a:pt x="2566207" y="721337"/>
                </a:cubicBezTo>
                <a:lnTo>
                  <a:pt x="2565328" y="724573"/>
                </a:lnTo>
                <a:lnTo>
                  <a:pt x="2518031" y="681995"/>
                </a:lnTo>
                <a:cubicBezTo>
                  <a:pt x="2429729" y="616408"/>
                  <a:pt x="2307741" y="575842"/>
                  <a:pt x="2172997" y="575842"/>
                </a:cubicBezTo>
                <a:cubicBezTo>
                  <a:pt x="2139310" y="575842"/>
                  <a:pt x="2106422" y="578377"/>
                  <a:pt x="2074657" y="583205"/>
                </a:cubicBezTo>
                <a:lnTo>
                  <a:pt x="1999378" y="600562"/>
                </a:lnTo>
                <a:lnTo>
                  <a:pt x="1963319" y="562266"/>
                </a:lnTo>
                <a:cubicBezTo>
                  <a:pt x="1841533" y="458349"/>
                  <a:pt x="1635292" y="390026"/>
                  <a:pt x="1401369" y="390026"/>
                </a:cubicBezTo>
                <a:cubicBezTo>
                  <a:pt x="1214230" y="390026"/>
                  <a:pt x="1044808" y="433752"/>
                  <a:pt x="922170" y="504449"/>
                </a:cubicBezTo>
                <a:lnTo>
                  <a:pt x="871736" y="539686"/>
                </a:lnTo>
                <a:lnTo>
                  <a:pt x="831378" y="527312"/>
                </a:lnTo>
                <a:cubicBezTo>
                  <a:pt x="805630" y="522108"/>
                  <a:pt x="778970" y="519375"/>
                  <a:pt x="751665" y="519375"/>
                </a:cubicBezTo>
                <a:cubicBezTo>
                  <a:pt x="587831" y="519375"/>
                  <a:pt x="447262" y="617760"/>
                  <a:pt x="387217" y="757974"/>
                </a:cubicBezTo>
                <a:lnTo>
                  <a:pt x="366221" y="860689"/>
                </a:lnTo>
                <a:lnTo>
                  <a:pt x="356133" y="864842"/>
                </a:lnTo>
                <a:close/>
              </a:path>
            </a:pathLst>
          </a:custGeom>
          <a:solidFill>
            <a:srgbClr val="007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直角三角形 28"/>
          <p:cNvSpPr/>
          <p:nvPr/>
        </p:nvSpPr>
        <p:spPr>
          <a:xfrm flipH="1">
            <a:off x="7836" y="5662036"/>
            <a:ext cx="1440732" cy="943539"/>
          </a:xfrm>
          <a:custGeom>
            <a:avLst/>
            <a:gdLst>
              <a:gd name="connsiteX0" fmla="*/ 0 w 2176790"/>
              <a:gd name="connsiteY0" fmla="*/ 1152999 h 1152999"/>
              <a:gd name="connsiteX1" fmla="*/ 0 w 2176790"/>
              <a:gd name="connsiteY1" fmla="*/ 0 h 1152999"/>
              <a:gd name="connsiteX2" fmla="*/ 2176790 w 2176790"/>
              <a:gd name="connsiteY2" fmla="*/ 1152999 h 1152999"/>
              <a:gd name="connsiteX3" fmla="*/ 0 w 2176790"/>
              <a:gd name="connsiteY3" fmla="*/ 1152999 h 1152999"/>
              <a:gd name="connsiteX0" fmla="*/ 0 w 1417031"/>
              <a:gd name="connsiteY0" fmla="*/ 1152999 h 1152999"/>
              <a:gd name="connsiteX1" fmla="*/ 0 w 1417031"/>
              <a:gd name="connsiteY1" fmla="*/ 0 h 1152999"/>
              <a:gd name="connsiteX2" fmla="*/ 1417031 w 1417031"/>
              <a:gd name="connsiteY2" fmla="*/ 1139552 h 1152999"/>
              <a:gd name="connsiteX3" fmla="*/ 0 w 1417031"/>
              <a:gd name="connsiteY3" fmla="*/ 1152999 h 1152999"/>
              <a:gd name="connsiteX0" fmla="*/ 20170 w 1437201"/>
              <a:gd name="connsiteY0" fmla="*/ 1146276 h 1146276"/>
              <a:gd name="connsiteX1" fmla="*/ 0 w 1437201"/>
              <a:gd name="connsiteY1" fmla="*/ 0 h 1146276"/>
              <a:gd name="connsiteX2" fmla="*/ 1437201 w 1437201"/>
              <a:gd name="connsiteY2" fmla="*/ 1132829 h 1146276"/>
              <a:gd name="connsiteX3" fmla="*/ 20170 w 1437201"/>
              <a:gd name="connsiteY3" fmla="*/ 1146276 h 1146276"/>
              <a:gd name="connsiteX0" fmla="*/ 20170 w 1437201"/>
              <a:gd name="connsiteY0" fmla="*/ 1146276 h 1146276"/>
              <a:gd name="connsiteX1" fmla="*/ 2256 w 1437201"/>
              <a:gd name="connsiteY1" fmla="*/ 187573 h 1146276"/>
              <a:gd name="connsiteX2" fmla="*/ 0 w 1437201"/>
              <a:gd name="connsiteY2" fmla="*/ 0 h 1146276"/>
              <a:gd name="connsiteX3" fmla="*/ 1437201 w 1437201"/>
              <a:gd name="connsiteY3" fmla="*/ 1132829 h 1146276"/>
              <a:gd name="connsiteX4" fmla="*/ 20170 w 1437201"/>
              <a:gd name="connsiteY4" fmla="*/ 1146276 h 1146276"/>
              <a:gd name="connsiteX0" fmla="*/ 152427 w 1569458"/>
              <a:gd name="connsiteY0" fmla="*/ 1146276 h 1146276"/>
              <a:gd name="connsiteX1" fmla="*/ 0 w 1569458"/>
              <a:gd name="connsiteY1" fmla="*/ 312621 h 1146276"/>
              <a:gd name="connsiteX2" fmla="*/ 132257 w 1569458"/>
              <a:gd name="connsiteY2" fmla="*/ 0 h 1146276"/>
              <a:gd name="connsiteX3" fmla="*/ 1569458 w 1569458"/>
              <a:gd name="connsiteY3" fmla="*/ 1132829 h 1146276"/>
              <a:gd name="connsiteX4" fmla="*/ 152427 w 1569458"/>
              <a:gd name="connsiteY4" fmla="*/ 1146276 h 1146276"/>
              <a:gd name="connsiteX0" fmla="*/ 0 w 1676415"/>
              <a:gd name="connsiteY0" fmla="*/ 1977789 h 1977789"/>
              <a:gd name="connsiteX1" fmla="*/ 106957 w 1676415"/>
              <a:gd name="connsiteY1" fmla="*/ 312621 h 1977789"/>
              <a:gd name="connsiteX2" fmla="*/ 239214 w 1676415"/>
              <a:gd name="connsiteY2" fmla="*/ 0 h 1977789"/>
              <a:gd name="connsiteX3" fmla="*/ 1676415 w 1676415"/>
              <a:gd name="connsiteY3" fmla="*/ 1132829 h 1977789"/>
              <a:gd name="connsiteX4" fmla="*/ 0 w 1676415"/>
              <a:gd name="connsiteY4" fmla="*/ 1977789 h 1977789"/>
              <a:gd name="connsiteX0" fmla="*/ 0 w 1684274"/>
              <a:gd name="connsiteY0" fmla="*/ 1977789 h 1977789"/>
              <a:gd name="connsiteX1" fmla="*/ 106957 w 1684274"/>
              <a:gd name="connsiteY1" fmla="*/ 312621 h 1977789"/>
              <a:gd name="connsiteX2" fmla="*/ 239214 w 1684274"/>
              <a:gd name="connsiteY2" fmla="*/ 0 h 1977789"/>
              <a:gd name="connsiteX3" fmla="*/ 1684274 w 1684274"/>
              <a:gd name="connsiteY3" fmla="*/ 1146923 h 1977789"/>
              <a:gd name="connsiteX4" fmla="*/ 0 w 1684274"/>
              <a:gd name="connsiteY4" fmla="*/ 1977789 h 1977789"/>
              <a:gd name="connsiteX0" fmla="*/ 0 w 1684274"/>
              <a:gd name="connsiteY0" fmla="*/ 1977789 h 1977789"/>
              <a:gd name="connsiteX1" fmla="*/ 106957 w 1684274"/>
              <a:gd name="connsiteY1" fmla="*/ 312621 h 1977789"/>
              <a:gd name="connsiteX2" fmla="*/ 239214 w 1684274"/>
              <a:gd name="connsiteY2" fmla="*/ 0 h 1977789"/>
              <a:gd name="connsiteX3" fmla="*/ 1684274 w 1684274"/>
              <a:gd name="connsiteY3" fmla="*/ 1146923 h 1977789"/>
              <a:gd name="connsiteX4" fmla="*/ 1080349 w 1684274"/>
              <a:gd name="connsiteY4" fmla="*/ 1449897 h 1977789"/>
              <a:gd name="connsiteX5" fmla="*/ 0 w 1684274"/>
              <a:gd name="connsiteY5" fmla="*/ 1977789 h 1977789"/>
              <a:gd name="connsiteX0" fmla="*/ 0 w 1684274"/>
              <a:gd name="connsiteY0" fmla="*/ 1977789 h 1977789"/>
              <a:gd name="connsiteX1" fmla="*/ 106957 w 1684274"/>
              <a:gd name="connsiteY1" fmla="*/ 312621 h 1977789"/>
              <a:gd name="connsiteX2" fmla="*/ 239214 w 1684274"/>
              <a:gd name="connsiteY2" fmla="*/ 0 h 1977789"/>
              <a:gd name="connsiteX3" fmla="*/ 1684274 w 1684274"/>
              <a:gd name="connsiteY3" fmla="*/ 1146923 h 1977789"/>
              <a:gd name="connsiteX4" fmla="*/ 1300431 w 1684274"/>
              <a:gd name="connsiteY4" fmla="*/ 1957262 h 1977789"/>
              <a:gd name="connsiteX5" fmla="*/ 0 w 1684274"/>
              <a:gd name="connsiteY5" fmla="*/ 1977789 h 197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274" h="1977789">
                <a:moveTo>
                  <a:pt x="0" y="1977789"/>
                </a:moveTo>
                <a:lnTo>
                  <a:pt x="106957" y="312621"/>
                </a:lnTo>
                <a:lnTo>
                  <a:pt x="239214" y="0"/>
                </a:lnTo>
                <a:lnTo>
                  <a:pt x="1684274" y="1146923"/>
                </a:lnTo>
                <a:lnTo>
                  <a:pt x="1300431" y="1957262"/>
                </a:lnTo>
                <a:lnTo>
                  <a:pt x="0" y="1977789"/>
                </a:lnTo>
                <a:close/>
              </a:path>
            </a:pathLst>
          </a:custGeom>
          <a:solidFill>
            <a:srgbClr val="B2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直角三角形 6"/>
          <p:cNvSpPr/>
          <p:nvPr/>
        </p:nvSpPr>
        <p:spPr>
          <a:xfrm flipH="1">
            <a:off x="138763" y="5670769"/>
            <a:ext cx="2701682" cy="1187231"/>
          </a:xfrm>
          <a:custGeom>
            <a:avLst/>
            <a:gdLst>
              <a:gd name="connsiteX0" fmla="*/ 0 w 955590"/>
              <a:gd name="connsiteY0" fmla="*/ 1139551 h 1139551"/>
              <a:gd name="connsiteX1" fmla="*/ 0 w 955590"/>
              <a:gd name="connsiteY1" fmla="*/ 0 h 1139551"/>
              <a:gd name="connsiteX2" fmla="*/ 955590 w 955590"/>
              <a:gd name="connsiteY2" fmla="*/ 1139551 h 1139551"/>
              <a:gd name="connsiteX3" fmla="*/ 0 w 955590"/>
              <a:gd name="connsiteY3" fmla="*/ 1139551 h 1139551"/>
              <a:gd name="connsiteX0" fmla="*/ 0 w 955590"/>
              <a:gd name="connsiteY0" fmla="*/ 1139551 h 1139551"/>
              <a:gd name="connsiteX1" fmla="*/ 5905 w 955590"/>
              <a:gd name="connsiteY1" fmla="*/ 285664 h 1139551"/>
              <a:gd name="connsiteX2" fmla="*/ 0 w 955590"/>
              <a:gd name="connsiteY2" fmla="*/ 0 h 1139551"/>
              <a:gd name="connsiteX3" fmla="*/ 955590 w 955590"/>
              <a:gd name="connsiteY3" fmla="*/ 1139551 h 1139551"/>
              <a:gd name="connsiteX4" fmla="*/ 0 w 955590"/>
              <a:gd name="connsiteY4" fmla="*/ 1139551 h 1139551"/>
              <a:gd name="connsiteX0" fmla="*/ 370619 w 1326209"/>
              <a:gd name="connsiteY0" fmla="*/ 1139551 h 1139551"/>
              <a:gd name="connsiteX1" fmla="*/ 7 w 1326209"/>
              <a:gd name="connsiteY1" fmla="*/ 144470 h 1139551"/>
              <a:gd name="connsiteX2" fmla="*/ 370619 w 1326209"/>
              <a:gd name="connsiteY2" fmla="*/ 0 h 1139551"/>
              <a:gd name="connsiteX3" fmla="*/ 1326209 w 1326209"/>
              <a:gd name="connsiteY3" fmla="*/ 1139551 h 1139551"/>
              <a:gd name="connsiteX4" fmla="*/ 370619 w 1326209"/>
              <a:gd name="connsiteY4" fmla="*/ 1139551 h 1139551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1560707 w 1560707"/>
              <a:gd name="connsiteY3" fmla="*/ 1139551 h 1166446"/>
              <a:gd name="connsiteX4" fmla="*/ 0 w 1560707"/>
              <a:gd name="connsiteY4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1560707 w 1560707"/>
              <a:gd name="connsiteY3" fmla="*/ 1139551 h 1166446"/>
              <a:gd name="connsiteX4" fmla="*/ 0 w 1560707"/>
              <a:gd name="connsiteY4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1560707 w 1560707"/>
              <a:gd name="connsiteY3" fmla="*/ 1139551 h 1166446"/>
              <a:gd name="connsiteX4" fmla="*/ 0 w 1560707"/>
              <a:gd name="connsiteY4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886687 w 1560707"/>
              <a:gd name="connsiteY3" fmla="*/ 332727 h 1166446"/>
              <a:gd name="connsiteX4" fmla="*/ 1560707 w 1560707"/>
              <a:gd name="connsiteY4" fmla="*/ 1139551 h 1166446"/>
              <a:gd name="connsiteX5" fmla="*/ 0 w 1560707"/>
              <a:gd name="connsiteY5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819451 w 1560707"/>
              <a:gd name="connsiteY3" fmla="*/ 258769 h 1166446"/>
              <a:gd name="connsiteX4" fmla="*/ 1560707 w 1560707"/>
              <a:gd name="connsiteY4" fmla="*/ 1139551 h 1166446"/>
              <a:gd name="connsiteX5" fmla="*/ 0 w 1560707"/>
              <a:gd name="connsiteY5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1560707 w 1560707"/>
              <a:gd name="connsiteY4" fmla="*/ 1139551 h 1166446"/>
              <a:gd name="connsiteX5" fmla="*/ 0 w 1560707"/>
              <a:gd name="connsiteY5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967369 w 1560707"/>
              <a:gd name="connsiteY4" fmla="*/ 594945 h 1166446"/>
              <a:gd name="connsiteX5" fmla="*/ 1560707 w 1560707"/>
              <a:gd name="connsiteY5" fmla="*/ 1139551 h 1166446"/>
              <a:gd name="connsiteX6" fmla="*/ 0 w 1560707"/>
              <a:gd name="connsiteY6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799281 w 1560707"/>
              <a:gd name="connsiteY4" fmla="*/ 601669 h 1166446"/>
              <a:gd name="connsiteX5" fmla="*/ 1560707 w 1560707"/>
              <a:gd name="connsiteY5" fmla="*/ 1139551 h 1166446"/>
              <a:gd name="connsiteX6" fmla="*/ 0 w 1560707"/>
              <a:gd name="connsiteY6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799281 w 1560707"/>
              <a:gd name="connsiteY4" fmla="*/ 601669 h 1166446"/>
              <a:gd name="connsiteX5" fmla="*/ 1175798 w 1560707"/>
              <a:gd name="connsiteY5" fmla="*/ 843716 h 1166446"/>
              <a:gd name="connsiteX6" fmla="*/ 1560707 w 1560707"/>
              <a:gd name="connsiteY6" fmla="*/ 1139551 h 1166446"/>
              <a:gd name="connsiteX7" fmla="*/ 0 w 1560707"/>
              <a:gd name="connsiteY7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799281 w 1560707"/>
              <a:gd name="connsiteY4" fmla="*/ 601669 h 1166446"/>
              <a:gd name="connsiteX5" fmla="*/ 1303545 w 1560707"/>
              <a:gd name="connsiteY5" fmla="*/ 958016 h 1166446"/>
              <a:gd name="connsiteX6" fmla="*/ 1560707 w 1560707"/>
              <a:gd name="connsiteY6" fmla="*/ 1139551 h 1166446"/>
              <a:gd name="connsiteX7" fmla="*/ 0 w 1560707"/>
              <a:gd name="connsiteY7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799281 w 1560707"/>
              <a:gd name="connsiteY4" fmla="*/ 601669 h 1166446"/>
              <a:gd name="connsiteX5" fmla="*/ 1370781 w 1560707"/>
              <a:gd name="connsiteY5" fmla="*/ 810099 h 1166446"/>
              <a:gd name="connsiteX6" fmla="*/ 1560707 w 1560707"/>
              <a:gd name="connsiteY6" fmla="*/ 1139551 h 1166446"/>
              <a:gd name="connsiteX7" fmla="*/ 0 w 1560707"/>
              <a:gd name="connsiteY7" fmla="*/ 1166446 h 1166446"/>
              <a:gd name="connsiteX0" fmla="*/ 0 w 1607771"/>
              <a:gd name="connsiteY0" fmla="*/ 1139552 h 1139552"/>
              <a:gd name="connsiteX1" fmla="*/ 281569 w 1607771"/>
              <a:gd name="connsiteY1" fmla="*/ 144470 h 1139552"/>
              <a:gd name="connsiteX2" fmla="*/ 652181 w 1607771"/>
              <a:gd name="connsiteY2" fmla="*/ 0 h 1139552"/>
              <a:gd name="connsiteX3" fmla="*/ 637915 w 1607771"/>
              <a:gd name="connsiteY3" fmla="*/ 245322 h 1139552"/>
              <a:gd name="connsiteX4" fmla="*/ 846345 w 1607771"/>
              <a:gd name="connsiteY4" fmla="*/ 601669 h 1139552"/>
              <a:gd name="connsiteX5" fmla="*/ 1417845 w 1607771"/>
              <a:gd name="connsiteY5" fmla="*/ 810099 h 1139552"/>
              <a:gd name="connsiteX6" fmla="*/ 1607771 w 1607771"/>
              <a:gd name="connsiteY6" fmla="*/ 1139551 h 1139552"/>
              <a:gd name="connsiteX7" fmla="*/ 0 w 1607771"/>
              <a:gd name="connsiteY7" fmla="*/ 1139552 h 1139552"/>
              <a:gd name="connsiteX0" fmla="*/ 0 w 1972667"/>
              <a:gd name="connsiteY0" fmla="*/ 1078714 h 1139551"/>
              <a:gd name="connsiteX1" fmla="*/ 646465 w 1972667"/>
              <a:gd name="connsiteY1" fmla="*/ 144470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211241 w 1972667"/>
              <a:gd name="connsiteY4" fmla="*/ 601669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646465 w 1972667"/>
              <a:gd name="connsiteY1" fmla="*/ 144470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211241 w 1972667"/>
              <a:gd name="connsiteY4" fmla="*/ 601669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737688 w 1972667"/>
              <a:gd name="connsiteY1" fmla="*/ 151231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211241 w 1972667"/>
              <a:gd name="connsiteY4" fmla="*/ 601669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737688 w 1972667"/>
              <a:gd name="connsiteY1" fmla="*/ 151231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211241 w 1972667"/>
              <a:gd name="connsiteY4" fmla="*/ 601669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737688 w 1972667"/>
              <a:gd name="connsiteY1" fmla="*/ 151231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322189 w 1972667"/>
              <a:gd name="connsiteY4" fmla="*/ 527312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737688 w 1972667"/>
              <a:gd name="connsiteY1" fmla="*/ 151231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322189 w 1972667"/>
              <a:gd name="connsiteY4" fmla="*/ 527312 h 1139551"/>
              <a:gd name="connsiteX5" fmla="*/ 1817777 w 1972667"/>
              <a:gd name="connsiteY5" fmla="*/ 715463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1002811 w 2101132"/>
              <a:gd name="connsiteY3" fmla="*/ 245322 h 1078714"/>
              <a:gd name="connsiteX4" fmla="*/ 1322189 w 2101132"/>
              <a:gd name="connsiteY4" fmla="*/ 527312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973615 w 2101132"/>
              <a:gd name="connsiteY3" fmla="*/ 265602 h 1078714"/>
              <a:gd name="connsiteX4" fmla="*/ 1322189 w 2101132"/>
              <a:gd name="connsiteY4" fmla="*/ 527312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973615 w 2101132"/>
              <a:gd name="connsiteY3" fmla="*/ 265602 h 1078714"/>
              <a:gd name="connsiteX4" fmla="*/ 1316350 w 2101132"/>
              <a:gd name="connsiteY4" fmla="*/ 581390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1049526 w 2101132"/>
              <a:gd name="connsiteY3" fmla="*/ 245323 h 1078714"/>
              <a:gd name="connsiteX4" fmla="*/ 1316350 w 2101132"/>
              <a:gd name="connsiteY4" fmla="*/ 581390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1014491 w 2101132"/>
              <a:gd name="connsiteY3" fmla="*/ 245323 h 1078714"/>
              <a:gd name="connsiteX4" fmla="*/ 1316350 w 2101132"/>
              <a:gd name="connsiteY4" fmla="*/ 581390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089453"/>
              <a:gd name="connsiteY0" fmla="*/ 1078714 h 1085474"/>
              <a:gd name="connsiteX1" fmla="*/ 737688 w 2089453"/>
              <a:gd name="connsiteY1" fmla="*/ 151231 h 1085474"/>
              <a:gd name="connsiteX2" fmla="*/ 1017077 w 2089453"/>
              <a:gd name="connsiteY2" fmla="*/ 0 h 1085474"/>
              <a:gd name="connsiteX3" fmla="*/ 1014491 w 2089453"/>
              <a:gd name="connsiteY3" fmla="*/ 245323 h 1085474"/>
              <a:gd name="connsiteX4" fmla="*/ 1316350 w 2089453"/>
              <a:gd name="connsiteY4" fmla="*/ 581390 h 1085474"/>
              <a:gd name="connsiteX5" fmla="*/ 1817777 w 2089453"/>
              <a:gd name="connsiteY5" fmla="*/ 715463 h 1085474"/>
              <a:gd name="connsiteX6" fmla="*/ 2089453 w 2089453"/>
              <a:gd name="connsiteY6" fmla="*/ 1085474 h 1085474"/>
              <a:gd name="connsiteX7" fmla="*/ 0 w 2089453"/>
              <a:gd name="connsiteY7" fmla="*/ 1078714 h 1085474"/>
              <a:gd name="connsiteX0" fmla="*/ 214026 w 2303479"/>
              <a:gd name="connsiteY0" fmla="*/ 1078714 h 1085474"/>
              <a:gd name="connsiteX1" fmla="*/ 34941 w 2303479"/>
              <a:gd name="connsiteY1" fmla="*/ 76874 h 1085474"/>
              <a:gd name="connsiteX2" fmla="*/ 1231103 w 2303479"/>
              <a:gd name="connsiteY2" fmla="*/ 0 h 1085474"/>
              <a:gd name="connsiteX3" fmla="*/ 1228517 w 2303479"/>
              <a:gd name="connsiteY3" fmla="*/ 245323 h 1085474"/>
              <a:gd name="connsiteX4" fmla="*/ 1530376 w 2303479"/>
              <a:gd name="connsiteY4" fmla="*/ 581390 h 1085474"/>
              <a:gd name="connsiteX5" fmla="*/ 2031803 w 2303479"/>
              <a:gd name="connsiteY5" fmla="*/ 715463 h 1085474"/>
              <a:gd name="connsiteX6" fmla="*/ 2303479 w 2303479"/>
              <a:gd name="connsiteY6" fmla="*/ 1085474 h 1085474"/>
              <a:gd name="connsiteX7" fmla="*/ 214026 w 2303479"/>
              <a:gd name="connsiteY7" fmla="*/ 1078714 h 1085474"/>
              <a:gd name="connsiteX0" fmla="*/ 179085 w 2268538"/>
              <a:gd name="connsiteY0" fmla="*/ 1078714 h 1085474"/>
              <a:gd name="connsiteX1" fmla="*/ 0 w 2268538"/>
              <a:gd name="connsiteY1" fmla="*/ 76874 h 1085474"/>
              <a:gd name="connsiteX2" fmla="*/ 1196162 w 2268538"/>
              <a:gd name="connsiteY2" fmla="*/ 0 h 1085474"/>
              <a:gd name="connsiteX3" fmla="*/ 1193576 w 2268538"/>
              <a:gd name="connsiteY3" fmla="*/ 245323 h 1085474"/>
              <a:gd name="connsiteX4" fmla="*/ 1495435 w 2268538"/>
              <a:gd name="connsiteY4" fmla="*/ 581390 h 1085474"/>
              <a:gd name="connsiteX5" fmla="*/ 1996862 w 2268538"/>
              <a:gd name="connsiteY5" fmla="*/ 715463 h 1085474"/>
              <a:gd name="connsiteX6" fmla="*/ 2268538 w 2268538"/>
              <a:gd name="connsiteY6" fmla="*/ 1085474 h 1085474"/>
              <a:gd name="connsiteX7" fmla="*/ 179085 w 2268538"/>
              <a:gd name="connsiteY7" fmla="*/ 1078714 h 1085474"/>
              <a:gd name="connsiteX0" fmla="*/ 179085 w 2268538"/>
              <a:gd name="connsiteY0" fmla="*/ 1078714 h 1085474"/>
              <a:gd name="connsiteX1" fmla="*/ 0 w 2268538"/>
              <a:gd name="connsiteY1" fmla="*/ 76874 h 1085474"/>
              <a:gd name="connsiteX2" fmla="*/ 1196162 w 2268538"/>
              <a:gd name="connsiteY2" fmla="*/ 0 h 1085474"/>
              <a:gd name="connsiteX3" fmla="*/ 1193576 w 2268538"/>
              <a:gd name="connsiteY3" fmla="*/ 245323 h 1085474"/>
              <a:gd name="connsiteX4" fmla="*/ 1495435 w 2268538"/>
              <a:gd name="connsiteY4" fmla="*/ 581390 h 1085474"/>
              <a:gd name="connsiteX5" fmla="*/ 1996862 w 2268538"/>
              <a:gd name="connsiteY5" fmla="*/ 715463 h 1085474"/>
              <a:gd name="connsiteX6" fmla="*/ 2268538 w 2268538"/>
              <a:gd name="connsiteY6" fmla="*/ 1085474 h 1085474"/>
              <a:gd name="connsiteX7" fmla="*/ 179085 w 2268538"/>
              <a:gd name="connsiteY7" fmla="*/ 1078714 h 1085474"/>
              <a:gd name="connsiteX0" fmla="*/ 173246 w 2262699"/>
              <a:gd name="connsiteY0" fmla="*/ 1078714 h 1085474"/>
              <a:gd name="connsiteX1" fmla="*/ 0 w 2262699"/>
              <a:gd name="connsiteY1" fmla="*/ 70114 h 1085474"/>
              <a:gd name="connsiteX2" fmla="*/ 1190323 w 2262699"/>
              <a:gd name="connsiteY2" fmla="*/ 0 h 1085474"/>
              <a:gd name="connsiteX3" fmla="*/ 1187737 w 2262699"/>
              <a:gd name="connsiteY3" fmla="*/ 245323 h 1085474"/>
              <a:gd name="connsiteX4" fmla="*/ 1489596 w 2262699"/>
              <a:gd name="connsiteY4" fmla="*/ 581390 h 1085474"/>
              <a:gd name="connsiteX5" fmla="*/ 1991023 w 2262699"/>
              <a:gd name="connsiteY5" fmla="*/ 715463 h 1085474"/>
              <a:gd name="connsiteX6" fmla="*/ 2262699 w 2262699"/>
              <a:gd name="connsiteY6" fmla="*/ 1085474 h 1085474"/>
              <a:gd name="connsiteX7" fmla="*/ 173246 w 2262699"/>
              <a:gd name="connsiteY7" fmla="*/ 1078714 h 1085474"/>
              <a:gd name="connsiteX0" fmla="*/ 365944 w 2262699"/>
              <a:gd name="connsiteY0" fmla="*/ 314861 h 1085474"/>
              <a:gd name="connsiteX1" fmla="*/ 0 w 2262699"/>
              <a:gd name="connsiteY1" fmla="*/ 70114 h 1085474"/>
              <a:gd name="connsiteX2" fmla="*/ 1190323 w 2262699"/>
              <a:gd name="connsiteY2" fmla="*/ 0 h 1085474"/>
              <a:gd name="connsiteX3" fmla="*/ 1187737 w 2262699"/>
              <a:gd name="connsiteY3" fmla="*/ 245323 h 1085474"/>
              <a:gd name="connsiteX4" fmla="*/ 1489596 w 2262699"/>
              <a:gd name="connsiteY4" fmla="*/ 581390 h 1085474"/>
              <a:gd name="connsiteX5" fmla="*/ 1991023 w 2262699"/>
              <a:gd name="connsiteY5" fmla="*/ 715463 h 1085474"/>
              <a:gd name="connsiteX6" fmla="*/ 2262699 w 2262699"/>
              <a:gd name="connsiteY6" fmla="*/ 1085474 h 1085474"/>
              <a:gd name="connsiteX7" fmla="*/ 365944 w 2262699"/>
              <a:gd name="connsiteY7" fmla="*/ 314861 h 1085474"/>
              <a:gd name="connsiteX0" fmla="*/ 0 w 2346382"/>
              <a:gd name="connsiteY0" fmla="*/ 1078715 h 1085474"/>
              <a:gd name="connsiteX1" fmla="*/ 83683 w 2346382"/>
              <a:gd name="connsiteY1" fmla="*/ 70114 h 1085474"/>
              <a:gd name="connsiteX2" fmla="*/ 1274006 w 2346382"/>
              <a:gd name="connsiteY2" fmla="*/ 0 h 1085474"/>
              <a:gd name="connsiteX3" fmla="*/ 1271420 w 2346382"/>
              <a:gd name="connsiteY3" fmla="*/ 245323 h 1085474"/>
              <a:gd name="connsiteX4" fmla="*/ 1573279 w 2346382"/>
              <a:gd name="connsiteY4" fmla="*/ 581390 h 1085474"/>
              <a:gd name="connsiteX5" fmla="*/ 2074706 w 2346382"/>
              <a:gd name="connsiteY5" fmla="*/ 715463 h 1085474"/>
              <a:gd name="connsiteX6" fmla="*/ 2346382 w 2346382"/>
              <a:gd name="connsiteY6" fmla="*/ 1085474 h 1085474"/>
              <a:gd name="connsiteX7" fmla="*/ 0 w 2346382"/>
              <a:gd name="connsiteY7" fmla="*/ 1078715 h 1085474"/>
              <a:gd name="connsiteX0" fmla="*/ 0 w 2346382"/>
              <a:gd name="connsiteY0" fmla="*/ 1078715 h 1085474"/>
              <a:gd name="connsiteX1" fmla="*/ 83683 w 2346382"/>
              <a:gd name="connsiteY1" fmla="*/ 70114 h 1085474"/>
              <a:gd name="connsiteX2" fmla="*/ 308460 w 2346382"/>
              <a:gd name="connsiteY2" fmla="*/ 51230 h 1085474"/>
              <a:gd name="connsiteX3" fmla="*/ 1274006 w 2346382"/>
              <a:gd name="connsiteY3" fmla="*/ 0 h 1085474"/>
              <a:gd name="connsiteX4" fmla="*/ 1271420 w 2346382"/>
              <a:gd name="connsiteY4" fmla="*/ 245323 h 1085474"/>
              <a:gd name="connsiteX5" fmla="*/ 1573279 w 2346382"/>
              <a:gd name="connsiteY5" fmla="*/ 581390 h 1085474"/>
              <a:gd name="connsiteX6" fmla="*/ 2074706 w 2346382"/>
              <a:gd name="connsiteY6" fmla="*/ 715463 h 1085474"/>
              <a:gd name="connsiteX7" fmla="*/ 2346382 w 2346382"/>
              <a:gd name="connsiteY7" fmla="*/ 1085474 h 1085474"/>
              <a:gd name="connsiteX8" fmla="*/ 0 w 2346382"/>
              <a:gd name="connsiteY8" fmla="*/ 1078715 h 1085474"/>
              <a:gd name="connsiteX0" fmla="*/ 0 w 2346382"/>
              <a:gd name="connsiteY0" fmla="*/ 1095083 h 1101842"/>
              <a:gd name="connsiteX1" fmla="*/ 83683 w 2346382"/>
              <a:gd name="connsiteY1" fmla="*/ 86482 h 1101842"/>
              <a:gd name="connsiteX2" fmla="*/ 255906 w 2346382"/>
              <a:gd name="connsiteY2" fmla="*/ 0 h 1101842"/>
              <a:gd name="connsiteX3" fmla="*/ 1274006 w 2346382"/>
              <a:gd name="connsiteY3" fmla="*/ 16368 h 1101842"/>
              <a:gd name="connsiteX4" fmla="*/ 1271420 w 2346382"/>
              <a:gd name="connsiteY4" fmla="*/ 261691 h 1101842"/>
              <a:gd name="connsiteX5" fmla="*/ 1573279 w 2346382"/>
              <a:gd name="connsiteY5" fmla="*/ 597758 h 1101842"/>
              <a:gd name="connsiteX6" fmla="*/ 2074706 w 2346382"/>
              <a:gd name="connsiteY6" fmla="*/ 731831 h 1101842"/>
              <a:gd name="connsiteX7" fmla="*/ 2346382 w 2346382"/>
              <a:gd name="connsiteY7" fmla="*/ 1101842 h 1101842"/>
              <a:gd name="connsiteX8" fmla="*/ 0 w 2346382"/>
              <a:gd name="connsiteY8" fmla="*/ 1095083 h 1101842"/>
              <a:gd name="connsiteX0" fmla="*/ 0 w 2346382"/>
              <a:gd name="connsiteY0" fmla="*/ 1095083 h 1101842"/>
              <a:gd name="connsiteX1" fmla="*/ 83683 w 2346382"/>
              <a:gd name="connsiteY1" fmla="*/ 86482 h 1101842"/>
              <a:gd name="connsiteX2" fmla="*/ 255906 w 2346382"/>
              <a:gd name="connsiteY2" fmla="*/ 0 h 1101842"/>
              <a:gd name="connsiteX3" fmla="*/ 466123 w 2346382"/>
              <a:gd name="connsiteY3" fmla="*/ 6759 h 1101842"/>
              <a:gd name="connsiteX4" fmla="*/ 1274006 w 2346382"/>
              <a:gd name="connsiteY4" fmla="*/ 16368 h 1101842"/>
              <a:gd name="connsiteX5" fmla="*/ 1271420 w 2346382"/>
              <a:gd name="connsiteY5" fmla="*/ 261691 h 1101842"/>
              <a:gd name="connsiteX6" fmla="*/ 1573279 w 2346382"/>
              <a:gd name="connsiteY6" fmla="*/ 597758 h 1101842"/>
              <a:gd name="connsiteX7" fmla="*/ 2074706 w 2346382"/>
              <a:gd name="connsiteY7" fmla="*/ 731831 h 1101842"/>
              <a:gd name="connsiteX8" fmla="*/ 2346382 w 2346382"/>
              <a:gd name="connsiteY8" fmla="*/ 1101842 h 1101842"/>
              <a:gd name="connsiteX9" fmla="*/ 0 w 2346382"/>
              <a:gd name="connsiteY9" fmla="*/ 1095083 h 1101842"/>
              <a:gd name="connsiteX0" fmla="*/ 0 w 2346382"/>
              <a:gd name="connsiteY0" fmla="*/ 1095083 h 1101842"/>
              <a:gd name="connsiteX1" fmla="*/ 83683 w 2346382"/>
              <a:gd name="connsiteY1" fmla="*/ 86482 h 1101842"/>
              <a:gd name="connsiteX2" fmla="*/ 255906 w 2346382"/>
              <a:gd name="connsiteY2" fmla="*/ 0 h 1101842"/>
              <a:gd name="connsiteX3" fmla="*/ 705536 w 2346382"/>
              <a:gd name="connsiteY3" fmla="*/ 60838 h 1101842"/>
              <a:gd name="connsiteX4" fmla="*/ 1274006 w 2346382"/>
              <a:gd name="connsiteY4" fmla="*/ 16368 h 1101842"/>
              <a:gd name="connsiteX5" fmla="*/ 1271420 w 2346382"/>
              <a:gd name="connsiteY5" fmla="*/ 261691 h 1101842"/>
              <a:gd name="connsiteX6" fmla="*/ 1573279 w 2346382"/>
              <a:gd name="connsiteY6" fmla="*/ 597758 h 1101842"/>
              <a:gd name="connsiteX7" fmla="*/ 2074706 w 2346382"/>
              <a:gd name="connsiteY7" fmla="*/ 731831 h 1101842"/>
              <a:gd name="connsiteX8" fmla="*/ 2346382 w 2346382"/>
              <a:gd name="connsiteY8" fmla="*/ 1101842 h 1101842"/>
              <a:gd name="connsiteX9" fmla="*/ 0 w 2346382"/>
              <a:gd name="connsiteY9" fmla="*/ 1095083 h 1101842"/>
              <a:gd name="connsiteX0" fmla="*/ 0 w 2346382"/>
              <a:gd name="connsiteY0" fmla="*/ 1095083 h 1101842"/>
              <a:gd name="connsiteX1" fmla="*/ 83683 w 2346382"/>
              <a:gd name="connsiteY1" fmla="*/ 86482 h 1101842"/>
              <a:gd name="connsiteX2" fmla="*/ 255906 w 2346382"/>
              <a:gd name="connsiteY2" fmla="*/ 0 h 1101842"/>
              <a:gd name="connsiteX3" fmla="*/ 705536 w 2346382"/>
              <a:gd name="connsiteY3" fmla="*/ 60838 h 1101842"/>
              <a:gd name="connsiteX4" fmla="*/ 974143 w 2346382"/>
              <a:gd name="connsiteY4" fmla="*/ 47318 h 1101842"/>
              <a:gd name="connsiteX5" fmla="*/ 1274006 w 2346382"/>
              <a:gd name="connsiteY5" fmla="*/ 16368 h 1101842"/>
              <a:gd name="connsiteX6" fmla="*/ 1271420 w 2346382"/>
              <a:gd name="connsiteY6" fmla="*/ 261691 h 1101842"/>
              <a:gd name="connsiteX7" fmla="*/ 1573279 w 2346382"/>
              <a:gd name="connsiteY7" fmla="*/ 597758 h 1101842"/>
              <a:gd name="connsiteX8" fmla="*/ 2074706 w 2346382"/>
              <a:gd name="connsiteY8" fmla="*/ 731831 h 1101842"/>
              <a:gd name="connsiteX9" fmla="*/ 2346382 w 2346382"/>
              <a:gd name="connsiteY9" fmla="*/ 1101842 h 1101842"/>
              <a:gd name="connsiteX10" fmla="*/ 0 w 2346382"/>
              <a:gd name="connsiteY10" fmla="*/ 1095083 h 1101842"/>
              <a:gd name="connsiteX0" fmla="*/ 0 w 2346382"/>
              <a:gd name="connsiteY0" fmla="*/ 1135641 h 1142400"/>
              <a:gd name="connsiteX1" fmla="*/ 83683 w 2346382"/>
              <a:gd name="connsiteY1" fmla="*/ 127040 h 1142400"/>
              <a:gd name="connsiteX2" fmla="*/ 255906 w 2346382"/>
              <a:gd name="connsiteY2" fmla="*/ 40558 h 1142400"/>
              <a:gd name="connsiteX3" fmla="*/ 705536 w 2346382"/>
              <a:gd name="connsiteY3" fmla="*/ 101396 h 1142400"/>
              <a:gd name="connsiteX4" fmla="*/ 944946 w 2346382"/>
              <a:gd name="connsiteY4" fmla="*/ 0 h 1142400"/>
              <a:gd name="connsiteX5" fmla="*/ 1274006 w 2346382"/>
              <a:gd name="connsiteY5" fmla="*/ 56926 h 1142400"/>
              <a:gd name="connsiteX6" fmla="*/ 1271420 w 2346382"/>
              <a:gd name="connsiteY6" fmla="*/ 302249 h 1142400"/>
              <a:gd name="connsiteX7" fmla="*/ 1573279 w 2346382"/>
              <a:gd name="connsiteY7" fmla="*/ 638316 h 1142400"/>
              <a:gd name="connsiteX8" fmla="*/ 2074706 w 2346382"/>
              <a:gd name="connsiteY8" fmla="*/ 772389 h 1142400"/>
              <a:gd name="connsiteX9" fmla="*/ 2346382 w 2346382"/>
              <a:gd name="connsiteY9" fmla="*/ 1142400 h 1142400"/>
              <a:gd name="connsiteX10" fmla="*/ 0 w 2346382"/>
              <a:gd name="connsiteY10" fmla="*/ 1135641 h 1142400"/>
              <a:gd name="connsiteX0" fmla="*/ 0 w 2346382"/>
              <a:gd name="connsiteY0" fmla="*/ 1173351 h 1180110"/>
              <a:gd name="connsiteX1" fmla="*/ 83683 w 2346382"/>
              <a:gd name="connsiteY1" fmla="*/ 164750 h 1180110"/>
              <a:gd name="connsiteX2" fmla="*/ 255906 w 2346382"/>
              <a:gd name="connsiteY2" fmla="*/ 78268 h 1180110"/>
              <a:gd name="connsiteX3" fmla="*/ 705536 w 2346382"/>
              <a:gd name="connsiteY3" fmla="*/ 139106 h 1180110"/>
              <a:gd name="connsiteX4" fmla="*/ 944946 w 2346382"/>
              <a:gd name="connsiteY4" fmla="*/ 37710 h 1180110"/>
              <a:gd name="connsiteX5" fmla="*/ 1279845 w 2346382"/>
              <a:gd name="connsiteY5" fmla="*/ 0 h 1180110"/>
              <a:gd name="connsiteX6" fmla="*/ 1271420 w 2346382"/>
              <a:gd name="connsiteY6" fmla="*/ 339959 h 1180110"/>
              <a:gd name="connsiteX7" fmla="*/ 1573279 w 2346382"/>
              <a:gd name="connsiteY7" fmla="*/ 676026 h 1180110"/>
              <a:gd name="connsiteX8" fmla="*/ 2074706 w 2346382"/>
              <a:gd name="connsiteY8" fmla="*/ 810099 h 1180110"/>
              <a:gd name="connsiteX9" fmla="*/ 2346382 w 2346382"/>
              <a:gd name="connsiteY9" fmla="*/ 1180110 h 1180110"/>
              <a:gd name="connsiteX10" fmla="*/ 0 w 2346382"/>
              <a:gd name="connsiteY10" fmla="*/ 1173351 h 1180110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944946 w 2346382"/>
              <a:gd name="connsiteY4" fmla="*/ 51229 h 1193629"/>
              <a:gd name="connsiteX5" fmla="*/ 1379113 w 2346382"/>
              <a:gd name="connsiteY5" fmla="*/ 0 h 1193629"/>
              <a:gd name="connsiteX6" fmla="*/ 1271420 w 2346382"/>
              <a:gd name="connsiteY6" fmla="*/ 353478 h 1193629"/>
              <a:gd name="connsiteX7" fmla="*/ 1573279 w 2346382"/>
              <a:gd name="connsiteY7" fmla="*/ 689545 h 1193629"/>
              <a:gd name="connsiteX8" fmla="*/ 2074706 w 2346382"/>
              <a:gd name="connsiteY8" fmla="*/ 823618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271420 w 2346382"/>
              <a:gd name="connsiteY6" fmla="*/ 353478 h 1193629"/>
              <a:gd name="connsiteX7" fmla="*/ 1573279 w 2346382"/>
              <a:gd name="connsiteY7" fmla="*/ 689545 h 1193629"/>
              <a:gd name="connsiteX8" fmla="*/ 2074706 w 2346382"/>
              <a:gd name="connsiteY8" fmla="*/ 823618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469956 w 2346382"/>
              <a:gd name="connsiteY6" fmla="*/ 279121 h 1193629"/>
              <a:gd name="connsiteX7" fmla="*/ 1573279 w 2346382"/>
              <a:gd name="connsiteY7" fmla="*/ 689545 h 1193629"/>
              <a:gd name="connsiteX8" fmla="*/ 2074706 w 2346382"/>
              <a:gd name="connsiteY8" fmla="*/ 823618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469956 w 2346382"/>
              <a:gd name="connsiteY6" fmla="*/ 279121 h 1193629"/>
              <a:gd name="connsiteX7" fmla="*/ 1573279 w 2346382"/>
              <a:gd name="connsiteY7" fmla="*/ 689545 h 1193629"/>
              <a:gd name="connsiteX8" fmla="*/ 2074706 w 2346382"/>
              <a:gd name="connsiteY8" fmla="*/ 823618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469956 w 2346382"/>
              <a:gd name="connsiteY6" fmla="*/ 279121 h 1193629"/>
              <a:gd name="connsiteX7" fmla="*/ 1573279 w 2346382"/>
              <a:gd name="connsiteY7" fmla="*/ 689545 h 1193629"/>
              <a:gd name="connsiteX8" fmla="*/ 1511359 w 2346382"/>
              <a:gd name="connsiteY8" fmla="*/ 409497 h 1193629"/>
              <a:gd name="connsiteX9" fmla="*/ 2074706 w 2346382"/>
              <a:gd name="connsiteY9" fmla="*/ 823618 h 1193629"/>
              <a:gd name="connsiteX10" fmla="*/ 2346382 w 2346382"/>
              <a:gd name="connsiteY10" fmla="*/ 1193629 h 1193629"/>
              <a:gd name="connsiteX11" fmla="*/ 0 w 2346382"/>
              <a:gd name="connsiteY11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469956 w 2346382"/>
              <a:gd name="connsiteY6" fmla="*/ 279121 h 1193629"/>
              <a:gd name="connsiteX7" fmla="*/ 1573279 w 2346382"/>
              <a:gd name="connsiteY7" fmla="*/ 689545 h 1193629"/>
              <a:gd name="connsiteX8" fmla="*/ 1499680 w 2346382"/>
              <a:gd name="connsiteY8" fmla="*/ 409497 h 1193629"/>
              <a:gd name="connsiteX9" fmla="*/ 2074706 w 2346382"/>
              <a:gd name="connsiteY9" fmla="*/ 823618 h 1193629"/>
              <a:gd name="connsiteX10" fmla="*/ 2346382 w 2346382"/>
              <a:gd name="connsiteY10" fmla="*/ 1193629 h 1193629"/>
              <a:gd name="connsiteX11" fmla="*/ 0 w 2346382"/>
              <a:gd name="connsiteY11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469956 w 2346382"/>
              <a:gd name="connsiteY6" fmla="*/ 279121 h 1193629"/>
              <a:gd name="connsiteX7" fmla="*/ 1499680 w 2346382"/>
              <a:gd name="connsiteY7" fmla="*/ 409497 h 1193629"/>
              <a:gd name="connsiteX8" fmla="*/ 2074706 w 2346382"/>
              <a:gd name="connsiteY8" fmla="*/ 823618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469956 w 2346382"/>
              <a:gd name="connsiteY6" fmla="*/ 279121 h 1193629"/>
              <a:gd name="connsiteX7" fmla="*/ 1499680 w 2346382"/>
              <a:gd name="connsiteY7" fmla="*/ 409497 h 1193629"/>
              <a:gd name="connsiteX8" fmla="*/ 2173975 w 2346382"/>
              <a:gd name="connsiteY8" fmla="*/ 695182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469956 w 2346382"/>
              <a:gd name="connsiteY6" fmla="*/ 279121 h 1193629"/>
              <a:gd name="connsiteX7" fmla="*/ 1499680 w 2346382"/>
              <a:gd name="connsiteY7" fmla="*/ 409497 h 1193629"/>
              <a:gd name="connsiteX8" fmla="*/ 2115581 w 2346382"/>
              <a:gd name="connsiteY8" fmla="*/ 783059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469956 w 2346382"/>
              <a:gd name="connsiteY6" fmla="*/ 279121 h 1193629"/>
              <a:gd name="connsiteX7" fmla="*/ 1499680 w 2346382"/>
              <a:gd name="connsiteY7" fmla="*/ 409497 h 1193629"/>
              <a:gd name="connsiteX8" fmla="*/ 2156456 w 2346382"/>
              <a:gd name="connsiteY8" fmla="*/ 891215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516672 w 2346382"/>
              <a:gd name="connsiteY6" fmla="*/ 292641 h 1193629"/>
              <a:gd name="connsiteX7" fmla="*/ 1499680 w 2346382"/>
              <a:gd name="connsiteY7" fmla="*/ 409497 h 1193629"/>
              <a:gd name="connsiteX8" fmla="*/ 2156456 w 2346382"/>
              <a:gd name="connsiteY8" fmla="*/ 891215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  <a:gd name="connsiteX0" fmla="*/ 0 w 2346382"/>
              <a:gd name="connsiteY0" fmla="*/ 1186870 h 1193629"/>
              <a:gd name="connsiteX1" fmla="*/ 83683 w 2346382"/>
              <a:gd name="connsiteY1" fmla="*/ 178269 h 1193629"/>
              <a:gd name="connsiteX2" fmla="*/ 255906 w 2346382"/>
              <a:gd name="connsiteY2" fmla="*/ 91787 h 1193629"/>
              <a:gd name="connsiteX3" fmla="*/ 705536 w 2346382"/>
              <a:gd name="connsiteY3" fmla="*/ 152625 h 1193629"/>
              <a:gd name="connsiteX4" fmla="*/ 1003339 w 2346382"/>
              <a:gd name="connsiteY4" fmla="*/ 51229 h 1193629"/>
              <a:gd name="connsiteX5" fmla="*/ 1379113 w 2346382"/>
              <a:gd name="connsiteY5" fmla="*/ 0 h 1193629"/>
              <a:gd name="connsiteX6" fmla="*/ 1516672 w 2346382"/>
              <a:gd name="connsiteY6" fmla="*/ 292641 h 1193629"/>
              <a:gd name="connsiteX7" fmla="*/ 1528876 w 2346382"/>
              <a:gd name="connsiteY7" fmla="*/ 402738 h 1193629"/>
              <a:gd name="connsiteX8" fmla="*/ 2156456 w 2346382"/>
              <a:gd name="connsiteY8" fmla="*/ 891215 h 1193629"/>
              <a:gd name="connsiteX9" fmla="*/ 2346382 w 2346382"/>
              <a:gd name="connsiteY9" fmla="*/ 1193629 h 1193629"/>
              <a:gd name="connsiteX10" fmla="*/ 0 w 2346382"/>
              <a:gd name="connsiteY10" fmla="*/ 1186870 h 119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46382" h="1193629">
                <a:moveTo>
                  <a:pt x="0" y="1186870"/>
                </a:moveTo>
                <a:lnTo>
                  <a:pt x="83683" y="178269"/>
                </a:lnTo>
                <a:lnTo>
                  <a:pt x="255906" y="91787"/>
                </a:lnTo>
                <a:lnTo>
                  <a:pt x="705536" y="152625"/>
                </a:lnTo>
                <a:lnTo>
                  <a:pt x="1003339" y="51229"/>
                </a:lnTo>
                <a:lnTo>
                  <a:pt x="1379113" y="0"/>
                </a:lnTo>
                <a:cubicBezTo>
                  <a:pt x="1409394" y="93040"/>
                  <a:pt x="1521427" y="186082"/>
                  <a:pt x="1516672" y="292641"/>
                </a:cubicBezTo>
                <a:lnTo>
                  <a:pt x="1528876" y="402738"/>
                </a:lnTo>
                <a:lnTo>
                  <a:pt x="2156456" y="891215"/>
                </a:lnTo>
                <a:lnTo>
                  <a:pt x="2346382" y="1193629"/>
                </a:lnTo>
                <a:lnTo>
                  <a:pt x="0" y="1186870"/>
                </a:lnTo>
                <a:close/>
              </a:path>
            </a:pathLst>
          </a:custGeom>
          <a:solidFill>
            <a:srgbClr val="7FC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flipH="1">
            <a:off x="1190172" y="5358649"/>
            <a:ext cx="2460208" cy="1479176"/>
          </a:xfrm>
          <a:custGeom>
            <a:avLst/>
            <a:gdLst>
              <a:gd name="connsiteX0" fmla="*/ 0 w 2176790"/>
              <a:gd name="connsiteY0" fmla="*/ 1152999 h 1152999"/>
              <a:gd name="connsiteX1" fmla="*/ 0 w 2176790"/>
              <a:gd name="connsiteY1" fmla="*/ 0 h 1152999"/>
              <a:gd name="connsiteX2" fmla="*/ 2176790 w 2176790"/>
              <a:gd name="connsiteY2" fmla="*/ 1152999 h 1152999"/>
              <a:gd name="connsiteX3" fmla="*/ 0 w 2176790"/>
              <a:gd name="connsiteY3" fmla="*/ 1152999 h 1152999"/>
              <a:gd name="connsiteX0" fmla="*/ 0 w 1417031"/>
              <a:gd name="connsiteY0" fmla="*/ 1152999 h 1152999"/>
              <a:gd name="connsiteX1" fmla="*/ 0 w 1417031"/>
              <a:gd name="connsiteY1" fmla="*/ 0 h 1152999"/>
              <a:gd name="connsiteX2" fmla="*/ 1417031 w 1417031"/>
              <a:gd name="connsiteY2" fmla="*/ 1139552 h 1152999"/>
              <a:gd name="connsiteX3" fmla="*/ 0 w 1417031"/>
              <a:gd name="connsiteY3" fmla="*/ 1152999 h 1152999"/>
              <a:gd name="connsiteX0" fmla="*/ 20170 w 1437201"/>
              <a:gd name="connsiteY0" fmla="*/ 1146276 h 1146276"/>
              <a:gd name="connsiteX1" fmla="*/ 0 w 1437201"/>
              <a:gd name="connsiteY1" fmla="*/ 0 h 1146276"/>
              <a:gd name="connsiteX2" fmla="*/ 1437201 w 1437201"/>
              <a:gd name="connsiteY2" fmla="*/ 1132829 h 1146276"/>
              <a:gd name="connsiteX3" fmla="*/ 20170 w 1437201"/>
              <a:gd name="connsiteY3" fmla="*/ 1146276 h 1146276"/>
              <a:gd name="connsiteX0" fmla="*/ 20170 w 1437201"/>
              <a:gd name="connsiteY0" fmla="*/ 1146276 h 1146276"/>
              <a:gd name="connsiteX1" fmla="*/ 2256 w 1437201"/>
              <a:gd name="connsiteY1" fmla="*/ 187573 h 1146276"/>
              <a:gd name="connsiteX2" fmla="*/ 0 w 1437201"/>
              <a:gd name="connsiteY2" fmla="*/ 0 h 1146276"/>
              <a:gd name="connsiteX3" fmla="*/ 1437201 w 1437201"/>
              <a:gd name="connsiteY3" fmla="*/ 1132829 h 1146276"/>
              <a:gd name="connsiteX4" fmla="*/ 20170 w 1437201"/>
              <a:gd name="connsiteY4" fmla="*/ 1146276 h 1146276"/>
              <a:gd name="connsiteX0" fmla="*/ 152427 w 1569458"/>
              <a:gd name="connsiteY0" fmla="*/ 1146276 h 1146276"/>
              <a:gd name="connsiteX1" fmla="*/ 0 w 1569458"/>
              <a:gd name="connsiteY1" fmla="*/ 312621 h 1146276"/>
              <a:gd name="connsiteX2" fmla="*/ 132257 w 1569458"/>
              <a:gd name="connsiteY2" fmla="*/ 0 h 1146276"/>
              <a:gd name="connsiteX3" fmla="*/ 1569458 w 1569458"/>
              <a:gd name="connsiteY3" fmla="*/ 1132829 h 1146276"/>
              <a:gd name="connsiteX4" fmla="*/ 152427 w 1569458"/>
              <a:gd name="connsiteY4" fmla="*/ 1146276 h 114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9458" h="1146276">
                <a:moveTo>
                  <a:pt x="152427" y="1146276"/>
                </a:moveTo>
                <a:lnTo>
                  <a:pt x="0" y="312621"/>
                </a:lnTo>
                <a:lnTo>
                  <a:pt x="132257" y="0"/>
                </a:lnTo>
                <a:lnTo>
                  <a:pt x="1569458" y="1132829"/>
                </a:lnTo>
                <a:lnTo>
                  <a:pt x="152427" y="1146276"/>
                </a:lnTo>
                <a:close/>
              </a:path>
            </a:pathLst>
          </a:custGeom>
          <a:solidFill>
            <a:srgbClr val="B2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H="1">
            <a:off x="2206220" y="5356009"/>
            <a:ext cx="2419294" cy="1072931"/>
          </a:xfrm>
          <a:custGeom>
            <a:avLst/>
            <a:gdLst>
              <a:gd name="connsiteX0" fmla="*/ 0 w 955590"/>
              <a:gd name="connsiteY0" fmla="*/ 1139551 h 1139551"/>
              <a:gd name="connsiteX1" fmla="*/ 0 w 955590"/>
              <a:gd name="connsiteY1" fmla="*/ 0 h 1139551"/>
              <a:gd name="connsiteX2" fmla="*/ 955590 w 955590"/>
              <a:gd name="connsiteY2" fmla="*/ 1139551 h 1139551"/>
              <a:gd name="connsiteX3" fmla="*/ 0 w 955590"/>
              <a:gd name="connsiteY3" fmla="*/ 1139551 h 1139551"/>
              <a:gd name="connsiteX0" fmla="*/ 0 w 955590"/>
              <a:gd name="connsiteY0" fmla="*/ 1139551 h 1139551"/>
              <a:gd name="connsiteX1" fmla="*/ 5905 w 955590"/>
              <a:gd name="connsiteY1" fmla="*/ 285664 h 1139551"/>
              <a:gd name="connsiteX2" fmla="*/ 0 w 955590"/>
              <a:gd name="connsiteY2" fmla="*/ 0 h 1139551"/>
              <a:gd name="connsiteX3" fmla="*/ 955590 w 955590"/>
              <a:gd name="connsiteY3" fmla="*/ 1139551 h 1139551"/>
              <a:gd name="connsiteX4" fmla="*/ 0 w 955590"/>
              <a:gd name="connsiteY4" fmla="*/ 1139551 h 1139551"/>
              <a:gd name="connsiteX0" fmla="*/ 370619 w 1326209"/>
              <a:gd name="connsiteY0" fmla="*/ 1139551 h 1139551"/>
              <a:gd name="connsiteX1" fmla="*/ 7 w 1326209"/>
              <a:gd name="connsiteY1" fmla="*/ 144470 h 1139551"/>
              <a:gd name="connsiteX2" fmla="*/ 370619 w 1326209"/>
              <a:gd name="connsiteY2" fmla="*/ 0 h 1139551"/>
              <a:gd name="connsiteX3" fmla="*/ 1326209 w 1326209"/>
              <a:gd name="connsiteY3" fmla="*/ 1139551 h 1139551"/>
              <a:gd name="connsiteX4" fmla="*/ 370619 w 1326209"/>
              <a:gd name="connsiteY4" fmla="*/ 1139551 h 1139551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1560707 w 1560707"/>
              <a:gd name="connsiteY3" fmla="*/ 1139551 h 1166446"/>
              <a:gd name="connsiteX4" fmla="*/ 0 w 1560707"/>
              <a:gd name="connsiteY4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1560707 w 1560707"/>
              <a:gd name="connsiteY3" fmla="*/ 1139551 h 1166446"/>
              <a:gd name="connsiteX4" fmla="*/ 0 w 1560707"/>
              <a:gd name="connsiteY4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1560707 w 1560707"/>
              <a:gd name="connsiteY3" fmla="*/ 1139551 h 1166446"/>
              <a:gd name="connsiteX4" fmla="*/ 0 w 1560707"/>
              <a:gd name="connsiteY4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886687 w 1560707"/>
              <a:gd name="connsiteY3" fmla="*/ 332727 h 1166446"/>
              <a:gd name="connsiteX4" fmla="*/ 1560707 w 1560707"/>
              <a:gd name="connsiteY4" fmla="*/ 1139551 h 1166446"/>
              <a:gd name="connsiteX5" fmla="*/ 0 w 1560707"/>
              <a:gd name="connsiteY5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819451 w 1560707"/>
              <a:gd name="connsiteY3" fmla="*/ 258769 h 1166446"/>
              <a:gd name="connsiteX4" fmla="*/ 1560707 w 1560707"/>
              <a:gd name="connsiteY4" fmla="*/ 1139551 h 1166446"/>
              <a:gd name="connsiteX5" fmla="*/ 0 w 1560707"/>
              <a:gd name="connsiteY5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1560707 w 1560707"/>
              <a:gd name="connsiteY4" fmla="*/ 1139551 h 1166446"/>
              <a:gd name="connsiteX5" fmla="*/ 0 w 1560707"/>
              <a:gd name="connsiteY5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967369 w 1560707"/>
              <a:gd name="connsiteY4" fmla="*/ 594945 h 1166446"/>
              <a:gd name="connsiteX5" fmla="*/ 1560707 w 1560707"/>
              <a:gd name="connsiteY5" fmla="*/ 1139551 h 1166446"/>
              <a:gd name="connsiteX6" fmla="*/ 0 w 1560707"/>
              <a:gd name="connsiteY6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799281 w 1560707"/>
              <a:gd name="connsiteY4" fmla="*/ 601669 h 1166446"/>
              <a:gd name="connsiteX5" fmla="*/ 1560707 w 1560707"/>
              <a:gd name="connsiteY5" fmla="*/ 1139551 h 1166446"/>
              <a:gd name="connsiteX6" fmla="*/ 0 w 1560707"/>
              <a:gd name="connsiteY6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799281 w 1560707"/>
              <a:gd name="connsiteY4" fmla="*/ 601669 h 1166446"/>
              <a:gd name="connsiteX5" fmla="*/ 1175798 w 1560707"/>
              <a:gd name="connsiteY5" fmla="*/ 843716 h 1166446"/>
              <a:gd name="connsiteX6" fmla="*/ 1560707 w 1560707"/>
              <a:gd name="connsiteY6" fmla="*/ 1139551 h 1166446"/>
              <a:gd name="connsiteX7" fmla="*/ 0 w 1560707"/>
              <a:gd name="connsiteY7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799281 w 1560707"/>
              <a:gd name="connsiteY4" fmla="*/ 601669 h 1166446"/>
              <a:gd name="connsiteX5" fmla="*/ 1303545 w 1560707"/>
              <a:gd name="connsiteY5" fmla="*/ 958016 h 1166446"/>
              <a:gd name="connsiteX6" fmla="*/ 1560707 w 1560707"/>
              <a:gd name="connsiteY6" fmla="*/ 1139551 h 1166446"/>
              <a:gd name="connsiteX7" fmla="*/ 0 w 1560707"/>
              <a:gd name="connsiteY7" fmla="*/ 1166446 h 1166446"/>
              <a:gd name="connsiteX0" fmla="*/ 0 w 1560707"/>
              <a:gd name="connsiteY0" fmla="*/ 1166446 h 1166446"/>
              <a:gd name="connsiteX1" fmla="*/ 234505 w 1560707"/>
              <a:gd name="connsiteY1" fmla="*/ 144470 h 1166446"/>
              <a:gd name="connsiteX2" fmla="*/ 605117 w 1560707"/>
              <a:gd name="connsiteY2" fmla="*/ 0 h 1166446"/>
              <a:gd name="connsiteX3" fmla="*/ 590851 w 1560707"/>
              <a:gd name="connsiteY3" fmla="*/ 245322 h 1166446"/>
              <a:gd name="connsiteX4" fmla="*/ 799281 w 1560707"/>
              <a:gd name="connsiteY4" fmla="*/ 601669 h 1166446"/>
              <a:gd name="connsiteX5" fmla="*/ 1370781 w 1560707"/>
              <a:gd name="connsiteY5" fmla="*/ 810099 h 1166446"/>
              <a:gd name="connsiteX6" fmla="*/ 1560707 w 1560707"/>
              <a:gd name="connsiteY6" fmla="*/ 1139551 h 1166446"/>
              <a:gd name="connsiteX7" fmla="*/ 0 w 1560707"/>
              <a:gd name="connsiteY7" fmla="*/ 1166446 h 1166446"/>
              <a:gd name="connsiteX0" fmla="*/ 0 w 1607771"/>
              <a:gd name="connsiteY0" fmla="*/ 1139552 h 1139552"/>
              <a:gd name="connsiteX1" fmla="*/ 281569 w 1607771"/>
              <a:gd name="connsiteY1" fmla="*/ 144470 h 1139552"/>
              <a:gd name="connsiteX2" fmla="*/ 652181 w 1607771"/>
              <a:gd name="connsiteY2" fmla="*/ 0 h 1139552"/>
              <a:gd name="connsiteX3" fmla="*/ 637915 w 1607771"/>
              <a:gd name="connsiteY3" fmla="*/ 245322 h 1139552"/>
              <a:gd name="connsiteX4" fmla="*/ 846345 w 1607771"/>
              <a:gd name="connsiteY4" fmla="*/ 601669 h 1139552"/>
              <a:gd name="connsiteX5" fmla="*/ 1417845 w 1607771"/>
              <a:gd name="connsiteY5" fmla="*/ 810099 h 1139552"/>
              <a:gd name="connsiteX6" fmla="*/ 1607771 w 1607771"/>
              <a:gd name="connsiteY6" fmla="*/ 1139551 h 1139552"/>
              <a:gd name="connsiteX7" fmla="*/ 0 w 1607771"/>
              <a:gd name="connsiteY7" fmla="*/ 1139552 h 1139552"/>
              <a:gd name="connsiteX0" fmla="*/ 0 w 1972667"/>
              <a:gd name="connsiteY0" fmla="*/ 1078714 h 1139551"/>
              <a:gd name="connsiteX1" fmla="*/ 646465 w 1972667"/>
              <a:gd name="connsiteY1" fmla="*/ 144470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211241 w 1972667"/>
              <a:gd name="connsiteY4" fmla="*/ 601669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646465 w 1972667"/>
              <a:gd name="connsiteY1" fmla="*/ 144470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211241 w 1972667"/>
              <a:gd name="connsiteY4" fmla="*/ 601669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737688 w 1972667"/>
              <a:gd name="connsiteY1" fmla="*/ 151231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211241 w 1972667"/>
              <a:gd name="connsiteY4" fmla="*/ 601669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737688 w 1972667"/>
              <a:gd name="connsiteY1" fmla="*/ 151231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211241 w 1972667"/>
              <a:gd name="connsiteY4" fmla="*/ 601669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737688 w 1972667"/>
              <a:gd name="connsiteY1" fmla="*/ 151231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322189 w 1972667"/>
              <a:gd name="connsiteY4" fmla="*/ 527312 h 1139551"/>
              <a:gd name="connsiteX5" fmla="*/ 1782741 w 1972667"/>
              <a:gd name="connsiteY5" fmla="*/ 810099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1972667"/>
              <a:gd name="connsiteY0" fmla="*/ 1078714 h 1139551"/>
              <a:gd name="connsiteX1" fmla="*/ 737688 w 1972667"/>
              <a:gd name="connsiteY1" fmla="*/ 151231 h 1139551"/>
              <a:gd name="connsiteX2" fmla="*/ 1017077 w 1972667"/>
              <a:gd name="connsiteY2" fmla="*/ 0 h 1139551"/>
              <a:gd name="connsiteX3" fmla="*/ 1002811 w 1972667"/>
              <a:gd name="connsiteY3" fmla="*/ 245322 h 1139551"/>
              <a:gd name="connsiteX4" fmla="*/ 1322189 w 1972667"/>
              <a:gd name="connsiteY4" fmla="*/ 527312 h 1139551"/>
              <a:gd name="connsiteX5" fmla="*/ 1817777 w 1972667"/>
              <a:gd name="connsiteY5" fmla="*/ 715463 h 1139551"/>
              <a:gd name="connsiteX6" fmla="*/ 1972667 w 1972667"/>
              <a:gd name="connsiteY6" fmla="*/ 1139551 h 1139551"/>
              <a:gd name="connsiteX7" fmla="*/ 0 w 1972667"/>
              <a:gd name="connsiteY7" fmla="*/ 1078714 h 1139551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1002811 w 2101132"/>
              <a:gd name="connsiteY3" fmla="*/ 245322 h 1078714"/>
              <a:gd name="connsiteX4" fmla="*/ 1322189 w 2101132"/>
              <a:gd name="connsiteY4" fmla="*/ 527312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973615 w 2101132"/>
              <a:gd name="connsiteY3" fmla="*/ 265602 h 1078714"/>
              <a:gd name="connsiteX4" fmla="*/ 1322189 w 2101132"/>
              <a:gd name="connsiteY4" fmla="*/ 527312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973615 w 2101132"/>
              <a:gd name="connsiteY3" fmla="*/ 265602 h 1078714"/>
              <a:gd name="connsiteX4" fmla="*/ 1316350 w 2101132"/>
              <a:gd name="connsiteY4" fmla="*/ 581390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1049526 w 2101132"/>
              <a:gd name="connsiteY3" fmla="*/ 245323 h 1078714"/>
              <a:gd name="connsiteX4" fmla="*/ 1316350 w 2101132"/>
              <a:gd name="connsiteY4" fmla="*/ 581390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  <a:gd name="connsiteX0" fmla="*/ 0 w 2101132"/>
              <a:gd name="connsiteY0" fmla="*/ 1078714 h 1078714"/>
              <a:gd name="connsiteX1" fmla="*/ 737688 w 2101132"/>
              <a:gd name="connsiteY1" fmla="*/ 151231 h 1078714"/>
              <a:gd name="connsiteX2" fmla="*/ 1017077 w 2101132"/>
              <a:gd name="connsiteY2" fmla="*/ 0 h 1078714"/>
              <a:gd name="connsiteX3" fmla="*/ 1014491 w 2101132"/>
              <a:gd name="connsiteY3" fmla="*/ 245323 h 1078714"/>
              <a:gd name="connsiteX4" fmla="*/ 1316350 w 2101132"/>
              <a:gd name="connsiteY4" fmla="*/ 581390 h 1078714"/>
              <a:gd name="connsiteX5" fmla="*/ 1817777 w 2101132"/>
              <a:gd name="connsiteY5" fmla="*/ 715463 h 1078714"/>
              <a:gd name="connsiteX6" fmla="*/ 2101132 w 2101132"/>
              <a:gd name="connsiteY6" fmla="*/ 1044915 h 1078714"/>
              <a:gd name="connsiteX7" fmla="*/ 0 w 2101132"/>
              <a:gd name="connsiteY7" fmla="*/ 1078714 h 1078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01132" h="1078714">
                <a:moveTo>
                  <a:pt x="0" y="1078714"/>
                </a:moveTo>
                <a:cubicBezTo>
                  <a:pt x="224758" y="807568"/>
                  <a:pt x="557922" y="415581"/>
                  <a:pt x="737688" y="151231"/>
                </a:cubicBezTo>
                <a:lnTo>
                  <a:pt x="1017077" y="0"/>
                </a:lnTo>
                <a:lnTo>
                  <a:pt x="1014491" y="245323"/>
                </a:lnTo>
                <a:lnTo>
                  <a:pt x="1316350" y="581390"/>
                </a:lnTo>
                <a:lnTo>
                  <a:pt x="1817777" y="715463"/>
                </a:lnTo>
                <a:lnTo>
                  <a:pt x="2101132" y="1044915"/>
                </a:lnTo>
                <a:lnTo>
                  <a:pt x="0" y="1078714"/>
                </a:lnTo>
                <a:close/>
              </a:path>
            </a:pathLst>
          </a:custGeom>
          <a:solidFill>
            <a:srgbClr val="7FC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/>
        </p:nvSpPr>
        <p:spPr>
          <a:xfrm flipH="1">
            <a:off x="2218853" y="5580531"/>
            <a:ext cx="2439007" cy="1277470"/>
          </a:xfrm>
          <a:custGeom>
            <a:avLst/>
            <a:gdLst>
              <a:gd name="connsiteX0" fmla="*/ 0 w 2176790"/>
              <a:gd name="connsiteY0" fmla="*/ 1139551 h 1139551"/>
              <a:gd name="connsiteX1" fmla="*/ 0 w 2176790"/>
              <a:gd name="connsiteY1" fmla="*/ 0 h 1139551"/>
              <a:gd name="connsiteX2" fmla="*/ 2176790 w 2176790"/>
              <a:gd name="connsiteY2" fmla="*/ 1139551 h 1139551"/>
              <a:gd name="connsiteX3" fmla="*/ 0 w 2176790"/>
              <a:gd name="connsiteY3" fmla="*/ 1139551 h 1139551"/>
              <a:gd name="connsiteX0" fmla="*/ 0 w 2176790"/>
              <a:gd name="connsiteY0" fmla="*/ 1139551 h 1139551"/>
              <a:gd name="connsiteX1" fmla="*/ 0 w 2176790"/>
              <a:gd name="connsiteY1" fmla="*/ 0 h 1139551"/>
              <a:gd name="connsiteX2" fmla="*/ 836419 w 2176790"/>
              <a:gd name="connsiteY2" fmla="*/ 420135 h 1139551"/>
              <a:gd name="connsiteX3" fmla="*/ 2176790 w 2176790"/>
              <a:gd name="connsiteY3" fmla="*/ 1139551 h 1139551"/>
              <a:gd name="connsiteX4" fmla="*/ 0 w 2176790"/>
              <a:gd name="connsiteY4" fmla="*/ 1139551 h 1139551"/>
              <a:gd name="connsiteX0" fmla="*/ 0 w 2176790"/>
              <a:gd name="connsiteY0" fmla="*/ 1139551 h 1139551"/>
              <a:gd name="connsiteX1" fmla="*/ 0 w 2176790"/>
              <a:gd name="connsiteY1" fmla="*/ 0 h 1139551"/>
              <a:gd name="connsiteX2" fmla="*/ 338877 w 2176790"/>
              <a:gd name="connsiteY2" fmla="*/ 171364 h 1139551"/>
              <a:gd name="connsiteX3" fmla="*/ 2176790 w 2176790"/>
              <a:gd name="connsiteY3" fmla="*/ 1139551 h 1139551"/>
              <a:gd name="connsiteX4" fmla="*/ 0 w 2176790"/>
              <a:gd name="connsiteY4" fmla="*/ 1139551 h 1139551"/>
              <a:gd name="connsiteX0" fmla="*/ 0 w 2176790"/>
              <a:gd name="connsiteY0" fmla="*/ 1317810 h 1317810"/>
              <a:gd name="connsiteX1" fmla="*/ 0 w 2176790"/>
              <a:gd name="connsiteY1" fmla="*/ 178259 h 1317810"/>
              <a:gd name="connsiteX2" fmla="*/ 217854 w 2176790"/>
              <a:gd name="connsiteY2" fmla="*/ 0 h 1317810"/>
              <a:gd name="connsiteX3" fmla="*/ 2176790 w 2176790"/>
              <a:gd name="connsiteY3" fmla="*/ 1317810 h 1317810"/>
              <a:gd name="connsiteX4" fmla="*/ 0 w 2176790"/>
              <a:gd name="connsiteY4" fmla="*/ 1317810 h 1317810"/>
              <a:gd name="connsiteX0" fmla="*/ 0 w 2176790"/>
              <a:gd name="connsiteY0" fmla="*/ 1398493 h 1398493"/>
              <a:gd name="connsiteX1" fmla="*/ 0 w 2176790"/>
              <a:gd name="connsiteY1" fmla="*/ 258942 h 1398493"/>
              <a:gd name="connsiteX2" fmla="*/ 338877 w 2176790"/>
              <a:gd name="connsiteY2" fmla="*/ 0 h 1398493"/>
              <a:gd name="connsiteX3" fmla="*/ 2176790 w 2176790"/>
              <a:gd name="connsiteY3" fmla="*/ 1398493 h 1398493"/>
              <a:gd name="connsiteX4" fmla="*/ 0 w 2176790"/>
              <a:gd name="connsiteY4" fmla="*/ 1398493 h 1398493"/>
              <a:gd name="connsiteX0" fmla="*/ 0 w 2176790"/>
              <a:gd name="connsiteY0" fmla="*/ 1398493 h 1398493"/>
              <a:gd name="connsiteX1" fmla="*/ 0 w 2176790"/>
              <a:gd name="connsiteY1" fmla="*/ 258942 h 1398493"/>
              <a:gd name="connsiteX2" fmla="*/ 338877 w 2176790"/>
              <a:gd name="connsiteY2" fmla="*/ 0 h 1398493"/>
              <a:gd name="connsiteX3" fmla="*/ 688501 w 2176790"/>
              <a:gd name="connsiteY3" fmla="*/ 248772 h 1398493"/>
              <a:gd name="connsiteX4" fmla="*/ 2176790 w 2176790"/>
              <a:gd name="connsiteY4" fmla="*/ 1398493 h 1398493"/>
              <a:gd name="connsiteX5" fmla="*/ 0 w 2176790"/>
              <a:gd name="connsiteY5" fmla="*/ 1398493 h 1398493"/>
              <a:gd name="connsiteX0" fmla="*/ 0 w 2176790"/>
              <a:gd name="connsiteY0" fmla="*/ 1398493 h 1398493"/>
              <a:gd name="connsiteX1" fmla="*/ 0 w 2176790"/>
              <a:gd name="connsiteY1" fmla="*/ 258942 h 1398493"/>
              <a:gd name="connsiteX2" fmla="*/ 338877 w 2176790"/>
              <a:gd name="connsiteY2" fmla="*/ 0 h 1398493"/>
              <a:gd name="connsiteX3" fmla="*/ 681778 w 2176790"/>
              <a:gd name="connsiteY3" fmla="*/ 645460 h 1398493"/>
              <a:gd name="connsiteX4" fmla="*/ 2176790 w 2176790"/>
              <a:gd name="connsiteY4" fmla="*/ 1398493 h 1398493"/>
              <a:gd name="connsiteX5" fmla="*/ 0 w 2176790"/>
              <a:gd name="connsiteY5" fmla="*/ 1398493 h 1398493"/>
              <a:gd name="connsiteX0" fmla="*/ 0 w 2176790"/>
              <a:gd name="connsiteY0" fmla="*/ 1398493 h 1398493"/>
              <a:gd name="connsiteX1" fmla="*/ 0 w 2176790"/>
              <a:gd name="connsiteY1" fmla="*/ 258942 h 1398493"/>
              <a:gd name="connsiteX2" fmla="*/ 338877 w 2176790"/>
              <a:gd name="connsiteY2" fmla="*/ 0 h 1398493"/>
              <a:gd name="connsiteX3" fmla="*/ 681778 w 2176790"/>
              <a:gd name="connsiteY3" fmla="*/ 645460 h 1398493"/>
              <a:gd name="connsiteX4" fmla="*/ 1159148 w 2176790"/>
              <a:gd name="connsiteY4" fmla="*/ 880784 h 1398493"/>
              <a:gd name="connsiteX5" fmla="*/ 2176790 w 2176790"/>
              <a:gd name="connsiteY5" fmla="*/ 1398493 h 1398493"/>
              <a:gd name="connsiteX6" fmla="*/ 0 w 2176790"/>
              <a:gd name="connsiteY6" fmla="*/ 1398493 h 1398493"/>
              <a:gd name="connsiteX0" fmla="*/ 0 w 2176790"/>
              <a:gd name="connsiteY0" fmla="*/ 1398493 h 1398493"/>
              <a:gd name="connsiteX1" fmla="*/ 0 w 2176790"/>
              <a:gd name="connsiteY1" fmla="*/ 258942 h 1398493"/>
              <a:gd name="connsiteX2" fmla="*/ 338877 w 2176790"/>
              <a:gd name="connsiteY2" fmla="*/ 0 h 1398493"/>
              <a:gd name="connsiteX3" fmla="*/ 681778 w 2176790"/>
              <a:gd name="connsiteY3" fmla="*/ 645460 h 1398493"/>
              <a:gd name="connsiteX4" fmla="*/ 1683583 w 2176790"/>
              <a:gd name="connsiteY4" fmla="*/ 860613 h 1398493"/>
              <a:gd name="connsiteX5" fmla="*/ 2176790 w 2176790"/>
              <a:gd name="connsiteY5" fmla="*/ 1398493 h 1398493"/>
              <a:gd name="connsiteX6" fmla="*/ 0 w 2176790"/>
              <a:gd name="connsiteY6" fmla="*/ 1398493 h 1398493"/>
              <a:gd name="connsiteX0" fmla="*/ 0 w 2176790"/>
              <a:gd name="connsiteY0" fmla="*/ 1398493 h 1398493"/>
              <a:gd name="connsiteX1" fmla="*/ 0 w 2176790"/>
              <a:gd name="connsiteY1" fmla="*/ 258942 h 1398493"/>
              <a:gd name="connsiteX2" fmla="*/ 338877 w 2176790"/>
              <a:gd name="connsiteY2" fmla="*/ 0 h 1398493"/>
              <a:gd name="connsiteX3" fmla="*/ 681778 w 2176790"/>
              <a:gd name="connsiteY3" fmla="*/ 645460 h 1398493"/>
              <a:gd name="connsiteX4" fmla="*/ 1818054 w 2176790"/>
              <a:gd name="connsiteY4" fmla="*/ 1001807 h 1398493"/>
              <a:gd name="connsiteX5" fmla="*/ 2176790 w 2176790"/>
              <a:gd name="connsiteY5" fmla="*/ 1398493 h 1398493"/>
              <a:gd name="connsiteX6" fmla="*/ 0 w 2176790"/>
              <a:gd name="connsiteY6" fmla="*/ 1398493 h 1398493"/>
              <a:gd name="connsiteX0" fmla="*/ 0 w 2176790"/>
              <a:gd name="connsiteY0" fmla="*/ 1331258 h 1331258"/>
              <a:gd name="connsiteX1" fmla="*/ 0 w 2176790"/>
              <a:gd name="connsiteY1" fmla="*/ 191707 h 1331258"/>
              <a:gd name="connsiteX2" fmla="*/ 338877 w 2176790"/>
              <a:gd name="connsiteY2" fmla="*/ 0 h 1331258"/>
              <a:gd name="connsiteX3" fmla="*/ 681778 w 2176790"/>
              <a:gd name="connsiteY3" fmla="*/ 578225 h 1331258"/>
              <a:gd name="connsiteX4" fmla="*/ 1818054 w 2176790"/>
              <a:gd name="connsiteY4" fmla="*/ 934572 h 1331258"/>
              <a:gd name="connsiteX5" fmla="*/ 2176790 w 2176790"/>
              <a:gd name="connsiteY5" fmla="*/ 1331258 h 1331258"/>
              <a:gd name="connsiteX6" fmla="*/ 0 w 2176790"/>
              <a:gd name="connsiteY6" fmla="*/ 1331258 h 1331258"/>
              <a:gd name="connsiteX0" fmla="*/ 262217 w 2439007"/>
              <a:gd name="connsiteY0" fmla="*/ 1331258 h 1331258"/>
              <a:gd name="connsiteX1" fmla="*/ 0 w 2439007"/>
              <a:gd name="connsiteY1" fmla="*/ 171536 h 1331258"/>
              <a:gd name="connsiteX2" fmla="*/ 601094 w 2439007"/>
              <a:gd name="connsiteY2" fmla="*/ 0 h 1331258"/>
              <a:gd name="connsiteX3" fmla="*/ 943995 w 2439007"/>
              <a:gd name="connsiteY3" fmla="*/ 578225 h 1331258"/>
              <a:gd name="connsiteX4" fmla="*/ 2080271 w 2439007"/>
              <a:gd name="connsiteY4" fmla="*/ 934572 h 1331258"/>
              <a:gd name="connsiteX5" fmla="*/ 2439007 w 2439007"/>
              <a:gd name="connsiteY5" fmla="*/ 1331258 h 1331258"/>
              <a:gd name="connsiteX6" fmla="*/ 262217 w 2439007"/>
              <a:gd name="connsiteY6" fmla="*/ 1331258 h 1331258"/>
              <a:gd name="connsiteX0" fmla="*/ 262217 w 2439007"/>
              <a:gd name="connsiteY0" fmla="*/ 1331258 h 1331258"/>
              <a:gd name="connsiteX1" fmla="*/ 0 w 2439007"/>
              <a:gd name="connsiteY1" fmla="*/ 171536 h 1331258"/>
              <a:gd name="connsiteX2" fmla="*/ 601094 w 2439007"/>
              <a:gd name="connsiteY2" fmla="*/ 0 h 1331258"/>
              <a:gd name="connsiteX3" fmla="*/ 870036 w 2439007"/>
              <a:gd name="connsiteY3" fmla="*/ 584948 h 1331258"/>
              <a:gd name="connsiteX4" fmla="*/ 2080271 w 2439007"/>
              <a:gd name="connsiteY4" fmla="*/ 934572 h 1331258"/>
              <a:gd name="connsiteX5" fmla="*/ 2439007 w 2439007"/>
              <a:gd name="connsiteY5" fmla="*/ 1331258 h 1331258"/>
              <a:gd name="connsiteX6" fmla="*/ 262217 w 2439007"/>
              <a:gd name="connsiteY6" fmla="*/ 1331258 h 1331258"/>
              <a:gd name="connsiteX0" fmla="*/ 262217 w 2439007"/>
              <a:gd name="connsiteY0" fmla="*/ 1277470 h 1277470"/>
              <a:gd name="connsiteX1" fmla="*/ 0 w 2439007"/>
              <a:gd name="connsiteY1" fmla="*/ 117748 h 1277470"/>
              <a:gd name="connsiteX2" fmla="*/ 480070 w 2439007"/>
              <a:gd name="connsiteY2" fmla="*/ 0 h 1277470"/>
              <a:gd name="connsiteX3" fmla="*/ 870036 w 2439007"/>
              <a:gd name="connsiteY3" fmla="*/ 531160 h 1277470"/>
              <a:gd name="connsiteX4" fmla="*/ 2080271 w 2439007"/>
              <a:gd name="connsiteY4" fmla="*/ 880784 h 1277470"/>
              <a:gd name="connsiteX5" fmla="*/ 2439007 w 2439007"/>
              <a:gd name="connsiteY5" fmla="*/ 1277470 h 1277470"/>
              <a:gd name="connsiteX6" fmla="*/ 262217 w 2439007"/>
              <a:gd name="connsiteY6" fmla="*/ 1277470 h 1277470"/>
              <a:gd name="connsiteX0" fmla="*/ 262217 w 2439007"/>
              <a:gd name="connsiteY0" fmla="*/ 1277470 h 1277470"/>
              <a:gd name="connsiteX1" fmla="*/ 0 w 2439007"/>
              <a:gd name="connsiteY1" fmla="*/ 117748 h 1277470"/>
              <a:gd name="connsiteX2" fmla="*/ 480070 w 2439007"/>
              <a:gd name="connsiteY2" fmla="*/ 0 h 1277470"/>
              <a:gd name="connsiteX3" fmla="*/ 775907 w 2439007"/>
              <a:gd name="connsiteY3" fmla="*/ 551330 h 1277470"/>
              <a:gd name="connsiteX4" fmla="*/ 2080271 w 2439007"/>
              <a:gd name="connsiteY4" fmla="*/ 880784 h 1277470"/>
              <a:gd name="connsiteX5" fmla="*/ 2439007 w 2439007"/>
              <a:gd name="connsiteY5" fmla="*/ 1277470 h 1277470"/>
              <a:gd name="connsiteX6" fmla="*/ 262217 w 2439007"/>
              <a:gd name="connsiteY6" fmla="*/ 1277470 h 1277470"/>
              <a:gd name="connsiteX0" fmla="*/ 262217 w 2439007"/>
              <a:gd name="connsiteY0" fmla="*/ 1277470 h 1277470"/>
              <a:gd name="connsiteX1" fmla="*/ 0 w 2439007"/>
              <a:gd name="connsiteY1" fmla="*/ 117748 h 1277470"/>
              <a:gd name="connsiteX2" fmla="*/ 480070 w 2439007"/>
              <a:gd name="connsiteY2" fmla="*/ 0 h 1277470"/>
              <a:gd name="connsiteX3" fmla="*/ 668331 w 2439007"/>
              <a:gd name="connsiteY3" fmla="*/ 544606 h 1277470"/>
              <a:gd name="connsiteX4" fmla="*/ 2080271 w 2439007"/>
              <a:gd name="connsiteY4" fmla="*/ 880784 h 1277470"/>
              <a:gd name="connsiteX5" fmla="*/ 2439007 w 2439007"/>
              <a:gd name="connsiteY5" fmla="*/ 1277470 h 1277470"/>
              <a:gd name="connsiteX6" fmla="*/ 262217 w 2439007"/>
              <a:gd name="connsiteY6" fmla="*/ 1277470 h 1277470"/>
              <a:gd name="connsiteX0" fmla="*/ 262217 w 2439007"/>
              <a:gd name="connsiteY0" fmla="*/ 1277470 h 1277470"/>
              <a:gd name="connsiteX1" fmla="*/ 0 w 2439007"/>
              <a:gd name="connsiteY1" fmla="*/ 117748 h 1277470"/>
              <a:gd name="connsiteX2" fmla="*/ 480070 w 2439007"/>
              <a:gd name="connsiteY2" fmla="*/ 0 h 1277470"/>
              <a:gd name="connsiteX3" fmla="*/ 991060 w 2439007"/>
              <a:gd name="connsiteY3" fmla="*/ 618565 h 1277470"/>
              <a:gd name="connsiteX4" fmla="*/ 2080271 w 2439007"/>
              <a:gd name="connsiteY4" fmla="*/ 880784 h 1277470"/>
              <a:gd name="connsiteX5" fmla="*/ 2439007 w 2439007"/>
              <a:gd name="connsiteY5" fmla="*/ 1277470 h 1277470"/>
              <a:gd name="connsiteX6" fmla="*/ 262217 w 2439007"/>
              <a:gd name="connsiteY6" fmla="*/ 1277470 h 1277470"/>
              <a:gd name="connsiteX0" fmla="*/ 262217 w 2439007"/>
              <a:gd name="connsiteY0" fmla="*/ 1277470 h 1277470"/>
              <a:gd name="connsiteX1" fmla="*/ 0 w 2439007"/>
              <a:gd name="connsiteY1" fmla="*/ 117748 h 1277470"/>
              <a:gd name="connsiteX2" fmla="*/ 480070 w 2439007"/>
              <a:gd name="connsiteY2" fmla="*/ 0 h 1277470"/>
              <a:gd name="connsiteX3" fmla="*/ 751489 w 2439007"/>
              <a:gd name="connsiteY3" fmla="*/ 329451 h 1277470"/>
              <a:gd name="connsiteX4" fmla="*/ 991060 w 2439007"/>
              <a:gd name="connsiteY4" fmla="*/ 618565 h 1277470"/>
              <a:gd name="connsiteX5" fmla="*/ 2080271 w 2439007"/>
              <a:gd name="connsiteY5" fmla="*/ 880784 h 1277470"/>
              <a:gd name="connsiteX6" fmla="*/ 2439007 w 2439007"/>
              <a:gd name="connsiteY6" fmla="*/ 1277470 h 1277470"/>
              <a:gd name="connsiteX7" fmla="*/ 262217 w 2439007"/>
              <a:gd name="connsiteY7" fmla="*/ 1277470 h 1277470"/>
              <a:gd name="connsiteX0" fmla="*/ 262217 w 2439007"/>
              <a:gd name="connsiteY0" fmla="*/ 1277470 h 1277470"/>
              <a:gd name="connsiteX1" fmla="*/ 0 w 2439007"/>
              <a:gd name="connsiteY1" fmla="*/ 117748 h 1277470"/>
              <a:gd name="connsiteX2" fmla="*/ 480070 w 2439007"/>
              <a:gd name="connsiteY2" fmla="*/ 0 h 1277470"/>
              <a:gd name="connsiteX3" fmla="*/ 569954 w 2439007"/>
              <a:gd name="connsiteY3" fmla="*/ 349622 h 1277470"/>
              <a:gd name="connsiteX4" fmla="*/ 991060 w 2439007"/>
              <a:gd name="connsiteY4" fmla="*/ 618565 h 1277470"/>
              <a:gd name="connsiteX5" fmla="*/ 2080271 w 2439007"/>
              <a:gd name="connsiteY5" fmla="*/ 880784 h 1277470"/>
              <a:gd name="connsiteX6" fmla="*/ 2439007 w 2439007"/>
              <a:gd name="connsiteY6" fmla="*/ 1277470 h 1277470"/>
              <a:gd name="connsiteX7" fmla="*/ 262217 w 2439007"/>
              <a:gd name="connsiteY7" fmla="*/ 1277470 h 1277470"/>
              <a:gd name="connsiteX0" fmla="*/ 262217 w 2439007"/>
              <a:gd name="connsiteY0" fmla="*/ 1277470 h 1277470"/>
              <a:gd name="connsiteX1" fmla="*/ 0 w 2439007"/>
              <a:gd name="connsiteY1" fmla="*/ 117748 h 1277470"/>
              <a:gd name="connsiteX2" fmla="*/ 480070 w 2439007"/>
              <a:gd name="connsiteY2" fmla="*/ 0 h 1277470"/>
              <a:gd name="connsiteX3" fmla="*/ 596848 w 2439007"/>
              <a:gd name="connsiteY3" fmla="*/ 416857 h 1277470"/>
              <a:gd name="connsiteX4" fmla="*/ 991060 w 2439007"/>
              <a:gd name="connsiteY4" fmla="*/ 618565 h 1277470"/>
              <a:gd name="connsiteX5" fmla="*/ 2080271 w 2439007"/>
              <a:gd name="connsiteY5" fmla="*/ 880784 h 1277470"/>
              <a:gd name="connsiteX6" fmla="*/ 2439007 w 2439007"/>
              <a:gd name="connsiteY6" fmla="*/ 1277470 h 1277470"/>
              <a:gd name="connsiteX7" fmla="*/ 262217 w 2439007"/>
              <a:gd name="connsiteY7" fmla="*/ 1277470 h 127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9007" h="1277470">
                <a:moveTo>
                  <a:pt x="262217" y="1277470"/>
                </a:moveTo>
                <a:lnTo>
                  <a:pt x="0" y="117748"/>
                </a:lnTo>
                <a:lnTo>
                  <a:pt x="480070" y="0"/>
                </a:lnTo>
                <a:lnTo>
                  <a:pt x="596848" y="416857"/>
                </a:lnTo>
                <a:lnTo>
                  <a:pt x="991060" y="618565"/>
                </a:lnTo>
                <a:lnTo>
                  <a:pt x="2080271" y="880784"/>
                </a:lnTo>
                <a:lnTo>
                  <a:pt x="2439007" y="1277470"/>
                </a:lnTo>
                <a:lnTo>
                  <a:pt x="262217" y="1277470"/>
                </a:lnTo>
                <a:close/>
              </a:path>
            </a:pathLst>
          </a:custGeom>
          <a:solidFill>
            <a:srgbClr val="3F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flipH="1">
            <a:off x="3556734" y="5035924"/>
            <a:ext cx="1715631" cy="1822075"/>
          </a:xfrm>
          <a:prstGeom prst="rtTriangle">
            <a:avLst/>
          </a:prstGeom>
          <a:solidFill>
            <a:srgbClr val="FF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flipH="1">
            <a:off x="6035302" y="6196263"/>
            <a:ext cx="3108698" cy="661737"/>
          </a:xfrm>
          <a:prstGeom prst="rtTriangle">
            <a:avLst/>
          </a:prstGeom>
          <a:solidFill>
            <a:srgbClr val="B2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047333" y="4213788"/>
            <a:ext cx="3839745" cy="2644212"/>
            <a:chOff x="1184366" y="3069806"/>
            <a:chExt cx="1120088" cy="1715589"/>
          </a:xfrm>
        </p:grpSpPr>
        <p:sp>
          <p:nvSpPr>
            <p:cNvPr id="16" name="直角三角形 15"/>
            <p:cNvSpPr/>
            <p:nvPr/>
          </p:nvSpPr>
          <p:spPr>
            <a:xfrm>
              <a:off x="1747106" y="3069806"/>
              <a:ext cx="557348" cy="1715589"/>
            </a:xfrm>
            <a:prstGeom prst="rtTriangle">
              <a:avLst/>
            </a:prstGeom>
            <a:solidFill>
              <a:srgbClr val="FE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flipH="1">
              <a:off x="1184366" y="3069806"/>
              <a:ext cx="562740" cy="1715589"/>
            </a:xfrm>
            <a:prstGeom prst="rtTriangle">
              <a:avLst/>
            </a:prstGeom>
            <a:solidFill>
              <a:srgbClr val="FF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直角三角形 2"/>
          <p:cNvSpPr/>
          <p:nvPr/>
        </p:nvSpPr>
        <p:spPr>
          <a:xfrm>
            <a:off x="-2" y="6037729"/>
            <a:ext cx="1189600" cy="820272"/>
          </a:xfrm>
          <a:custGeom>
            <a:avLst/>
            <a:gdLst>
              <a:gd name="connsiteX0" fmla="*/ 0 w 1189600"/>
              <a:gd name="connsiteY0" fmla="*/ 820272 h 820272"/>
              <a:gd name="connsiteX1" fmla="*/ 0 w 1189600"/>
              <a:gd name="connsiteY1" fmla="*/ 0 h 820272"/>
              <a:gd name="connsiteX2" fmla="*/ 1189600 w 1189600"/>
              <a:gd name="connsiteY2" fmla="*/ 820272 h 820272"/>
              <a:gd name="connsiteX3" fmla="*/ 0 w 1189600"/>
              <a:gd name="connsiteY3" fmla="*/ 820272 h 820272"/>
              <a:gd name="connsiteX0" fmla="*/ 0 w 1189600"/>
              <a:gd name="connsiteY0" fmla="*/ 820272 h 820272"/>
              <a:gd name="connsiteX1" fmla="*/ 0 w 1189600"/>
              <a:gd name="connsiteY1" fmla="*/ 0 h 820272"/>
              <a:gd name="connsiteX2" fmla="*/ 504267 w 1189600"/>
              <a:gd name="connsiteY2" fmla="*/ 329453 h 820272"/>
              <a:gd name="connsiteX3" fmla="*/ 1189600 w 1189600"/>
              <a:gd name="connsiteY3" fmla="*/ 820272 h 820272"/>
              <a:gd name="connsiteX4" fmla="*/ 0 w 1189600"/>
              <a:gd name="connsiteY4" fmla="*/ 820272 h 820272"/>
              <a:gd name="connsiteX0" fmla="*/ 0 w 1189600"/>
              <a:gd name="connsiteY0" fmla="*/ 820272 h 820272"/>
              <a:gd name="connsiteX1" fmla="*/ 0 w 1189600"/>
              <a:gd name="connsiteY1" fmla="*/ 0 h 820272"/>
              <a:gd name="connsiteX2" fmla="*/ 336178 w 1189600"/>
              <a:gd name="connsiteY2" fmla="*/ 457200 h 820272"/>
              <a:gd name="connsiteX3" fmla="*/ 1189600 w 1189600"/>
              <a:gd name="connsiteY3" fmla="*/ 820272 h 820272"/>
              <a:gd name="connsiteX4" fmla="*/ 0 w 1189600"/>
              <a:gd name="connsiteY4" fmla="*/ 820272 h 82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600" h="820272">
                <a:moveTo>
                  <a:pt x="0" y="820272"/>
                </a:moveTo>
                <a:lnTo>
                  <a:pt x="0" y="0"/>
                </a:lnTo>
                <a:lnTo>
                  <a:pt x="336178" y="457200"/>
                </a:lnTo>
                <a:lnTo>
                  <a:pt x="1189600" y="820272"/>
                </a:lnTo>
                <a:lnTo>
                  <a:pt x="0" y="820272"/>
                </a:lnTo>
                <a:close/>
              </a:path>
            </a:pathLst>
          </a:custGeom>
          <a:solidFill>
            <a:srgbClr val="7FC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l="37083" t="79802" r="54738" b="5014"/>
          <a:stretch/>
        </p:blipFill>
        <p:spPr>
          <a:xfrm>
            <a:off x="3505929" y="5979655"/>
            <a:ext cx="679077" cy="638735"/>
          </a:xfrm>
          <a:prstGeom prst="rect">
            <a:avLst/>
          </a:prstGeom>
        </p:spPr>
      </p:pic>
      <p:sp>
        <p:nvSpPr>
          <p:cNvPr id="22" name="任意多边形 21"/>
          <p:cNvSpPr/>
          <p:nvPr/>
        </p:nvSpPr>
        <p:spPr>
          <a:xfrm>
            <a:off x="8671340" y="6196263"/>
            <a:ext cx="473234" cy="661737"/>
          </a:xfrm>
          <a:custGeom>
            <a:avLst/>
            <a:gdLst>
              <a:gd name="connsiteX0" fmla="*/ 0 w 278376"/>
              <a:gd name="connsiteY0" fmla="*/ 0 h 1046747"/>
              <a:gd name="connsiteX1" fmla="*/ 278376 w 278376"/>
              <a:gd name="connsiteY1" fmla="*/ 371705 h 1046747"/>
              <a:gd name="connsiteX2" fmla="*/ 278376 w 278376"/>
              <a:gd name="connsiteY2" fmla="*/ 1046747 h 1046747"/>
              <a:gd name="connsiteX3" fmla="*/ 0 w 278376"/>
              <a:gd name="connsiteY3" fmla="*/ 1046747 h 104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376" h="1046747">
                <a:moveTo>
                  <a:pt x="0" y="0"/>
                </a:moveTo>
                <a:lnTo>
                  <a:pt x="278376" y="371705"/>
                </a:lnTo>
                <a:lnTo>
                  <a:pt x="278376" y="1046747"/>
                </a:lnTo>
                <a:lnTo>
                  <a:pt x="0" y="1046747"/>
                </a:lnTo>
                <a:close/>
              </a:path>
            </a:pathLst>
          </a:custGeom>
          <a:solidFill>
            <a:srgbClr val="FE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flipH="1">
            <a:off x="8073331" y="6196263"/>
            <a:ext cx="599789" cy="661737"/>
          </a:xfrm>
          <a:prstGeom prst="rtTriangle">
            <a:avLst/>
          </a:prstGeom>
          <a:solidFill>
            <a:srgbClr val="FF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9382846" flipH="1">
            <a:off x="8520388" y="6583848"/>
            <a:ext cx="351501" cy="293202"/>
          </a:xfrm>
          <a:custGeom>
            <a:avLst/>
            <a:gdLst>
              <a:gd name="connsiteX0" fmla="*/ 0 w 309923"/>
              <a:gd name="connsiteY0" fmla="*/ 341423 h 341423"/>
              <a:gd name="connsiteX1" fmla="*/ 0 w 309923"/>
              <a:gd name="connsiteY1" fmla="*/ 0 h 341423"/>
              <a:gd name="connsiteX2" fmla="*/ 309923 w 309923"/>
              <a:gd name="connsiteY2" fmla="*/ 341423 h 341423"/>
              <a:gd name="connsiteX3" fmla="*/ 0 w 309923"/>
              <a:gd name="connsiteY3" fmla="*/ 341423 h 341423"/>
              <a:gd name="connsiteX0" fmla="*/ 0 w 422709"/>
              <a:gd name="connsiteY0" fmla="*/ 251316 h 341423"/>
              <a:gd name="connsiteX1" fmla="*/ 112786 w 422709"/>
              <a:gd name="connsiteY1" fmla="*/ 0 h 341423"/>
              <a:gd name="connsiteX2" fmla="*/ 422709 w 422709"/>
              <a:gd name="connsiteY2" fmla="*/ 341423 h 341423"/>
              <a:gd name="connsiteX3" fmla="*/ 0 w 422709"/>
              <a:gd name="connsiteY3" fmla="*/ 251316 h 341423"/>
              <a:gd name="connsiteX0" fmla="*/ 0 w 351501"/>
              <a:gd name="connsiteY0" fmla="*/ 251316 h 262488"/>
              <a:gd name="connsiteX1" fmla="*/ 112786 w 351501"/>
              <a:gd name="connsiteY1" fmla="*/ 0 h 262488"/>
              <a:gd name="connsiteX2" fmla="*/ 351501 w 351501"/>
              <a:gd name="connsiteY2" fmla="*/ 262488 h 262488"/>
              <a:gd name="connsiteX3" fmla="*/ 0 w 351501"/>
              <a:gd name="connsiteY3" fmla="*/ 251316 h 262488"/>
              <a:gd name="connsiteX0" fmla="*/ 0 w 351501"/>
              <a:gd name="connsiteY0" fmla="*/ 202828 h 214000"/>
              <a:gd name="connsiteX1" fmla="*/ 1902 w 351501"/>
              <a:gd name="connsiteY1" fmla="*/ 0 h 214000"/>
              <a:gd name="connsiteX2" fmla="*/ 351501 w 351501"/>
              <a:gd name="connsiteY2" fmla="*/ 214000 h 214000"/>
              <a:gd name="connsiteX3" fmla="*/ 0 w 351501"/>
              <a:gd name="connsiteY3" fmla="*/ 202828 h 214000"/>
              <a:gd name="connsiteX0" fmla="*/ 0 w 351501"/>
              <a:gd name="connsiteY0" fmla="*/ 202828 h 214000"/>
              <a:gd name="connsiteX1" fmla="*/ 1902 w 351501"/>
              <a:gd name="connsiteY1" fmla="*/ 0 h 214000"/>
              <a:gd name="connsiteX2" fmla="*/ 183436 w 351501"/>
              <a:gd name="connsiteY2" fmla="*/ 108282 h 214000"/>
              <a:gd name="connsiteX3" fmla="*/ 351501 w 351501"/>
              <a:gd name="connsiteY3" fmla="*/ 214000 h 214000"/>
              <a:gd name="connsiteX4" fmla="*/ 0 w 351501"/>
              <a:gd name="connsiteY4" fmla="*/ 202828 h 214000"/>
              <a:gd name="connsiteX0" fmla="*/ 0 w 351501"/>
              <a:gd name="connsiteY0" fmla="*/ 258160 h 269332"/>
              <a:gd name="connsiteX1" fmla="*/ 1902 w 351501"/>
              <a:gd name="connsiteY1" fmla="*/ 55332 h 269332"/>
              <a:gd name="connsiteX2" fmla="*/ 221963 w 351501"/>
              <a:gd name="connsiteY2" fmla="*/ 0 h 269332"/>
              <a:gd name="connsiteX3" fmla="*/ 351501 w 351501"/>
              <a:gd name="connsiteY3" fmla="*/ 269332 h 269332"/>
              <a:gd name="connsiteX4" fmla="*/ 0 w 351501"/>
              <a:gd name="connsiteY4" fmla="*/ 258160 h 269332"/>
              <a:gd name="connsiteX0" fmla="*/ 0 w 351501"/>
              <a:gd name="connsiteY0" fmla="*/ 282030 h 293202"/>
              <a:gd name="connsiteX1" fmla="*/ 1902 w 351501"/>
              <a:gd name="connsiteY1" fmla="*/ 79202 h 293202"/>
              <a:gd name="connsiteX2" fmla="*/ 226202 w 351501"/>
              <a:gd name="connsiteY2" fmla="*/ 0 h 293202"/>
              <a:gd name="connsiteX3" fmla="*/ 351501 w 351501"/>
              <a:gd name="connsiteY3" fmla="*/ 293202 h 293202"/>
              <a:gd name="connsiteX4" fmla="*/ 0 w 351501"/>
              <a:gd name="connsiteY4" fmla="*/ 282030 h 29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501" h="293202">
                <a:moveTo>
                  <a:pt x="0" y="282030"/>
                </a:moveTo>
                <a:lnTo>
                  <a:pt x="1902" y="79202"/>
                </a:lnTo>
                <a:lnTo>
                  <a:pt x="226202" y="0"/>
                </a:lnTo>
                <a:lnTo>
                  <a:pt x="351501" y="293202"/>
                </a:lnTo>
                <a:lnTo>
                  <a:pt x="0" y="282030"/>
                </a:lnTo>
                <a:close/>
              </a:path>
            </a:pathLst>
          </a:custGeom>
          <a:solidFill>
            <a:srgbClr val="FE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三角形 22"/>
          <p:cNvSpPr/>
          <p:nvPr/>
        </p:nvSpPr>
        <p:spPr>
          <a:xfrm rot="9382846" flipH="1">
            <a:off x="6459598" y="5256503"/>
            <a:ext cx="1352887" cy="1317664"/>
          </a:xfrm>
          <a:custGeom>
            <a:avLst/>
            <a:gdLst>
              <a:gd name="connsiteX0" fmla="*/ 0 w 309923"/>
              <a:gd name="connsiteY0" fmla="*/ 341423 h 341423"/>
              <a:gd name="connsiteX1" fmla="*/ 0 w 309923"/>
              <a:gd name="connsiteY1" fmla="*/ 0 h 341423"/>
              <a:gd name="connsiteX2" fmla="*/ 309923 w 309923"/>
              <a:gd name="connsiteY2" fmla="*/ 341423 h 341423"/>
              <a:gd name="connsiteX3" fmla="*/ 0 w 309923"/>
              <a:gd name="connsiteY3" fmla="*/ 341423 h 341423"/>
              <a:gd name="connsiteX0" fmla="*/ 0 w 422709"/>
              <a:gd name="connsiteY0" fmla="*/ 251316 h 341423"/>
              <a:gd name="connsiteX1" fmla="*/ 112786 w 422709"/>
              <a:gd name="connsiteY1" fmla="*/ 0 h 341423"/>
              <a:gd name="connsiteX2" fmla="*/ 422709 w 422709"/>
              <a:gd name="connsiteY2" fmla="*/ 341423 h 341423"/>
              <a:gd name="connsiteX3" fmla="*/ 0 w 422709"/>
              <a:gd name="connsiteY3" fmla="*/ 251316 h 341423"/>
              <a:gd name="connsiteX0" fmla="*/ 0 w 351501"/>
              <a:gd name="connsiteY0" fmla="*/ 251316 h 262488"/>
              <a:gd name="connsiteX1" fmla="*/ 112786 w 351501"/>
              <a:gd name="connsiteY1" fmla="*/ 0 h 262488"/>
              <a:gd name="connsiteX2" fmla="*/ 351501 w 351501"/>
              <a:gd name="connsiteY2" fmla="*/ 262488 h 262488"/>
              <a:gd name="connsiteX3" fmla="*/ 0 w 351501"/>
              <a:gd name="connsiteY3" fmla="*/ 251316 h 262488"/>
              <a:gd name="connsiteX0" fmla="*/ 0 w 351501"/>
              <a:gd name="connsiteY0" fmla="*/ 202828 h 214000"/>
              <a:gd name="connsiteX1" fmla="*/ 1902 w 351501"/>
              <a:gd name="connsiteY1" fmla="*/ 0 h 214000"/>
              <a:gd name="connsiteX2" fmla="*/ 351501 w 351501"/>
              <a:gd name="connsiteY2" fmla="*/ 214000 h 214000"/>
              <a:gd name="connsiteX3" fmla="*/ 0 w 351501"/>
              <a:gd name="connsiteY3" fmla="*/ 202828 h 214000"/>
              <a:gd name="connsiteX0" fmla="*/ 0 w 351501"/>
              <a:gd name="connsiteY0" fmla="*/ 202828 h 214000"/>
              <a:gd name="connsiteX1" fmla="*/ 1902 w 351501"/>
              <a:gd name="connsiteY1" fmla="*/ 0 h 214000"/>
              <a:gd name="connsiteX2" fmla="*/ 183436 w 351501"/>
              <a:gd name="connsiteY2" fmla="*/ 108282 h 214000"/>
              <a:gd name="connsiteX3" fmla="*/ 351501 w 351501"/>
              <a:gd name="connsiteY3" fmla="*/ 214000 h 214000"/>
              <a:gd name="connsiteX4" fmla="*/ 0 w 351501"/>
              <a:gd name="connsiteY4" fmla="*/ 202828 h 214000"/>
              <a:gd name="connsiteX0" fmla="*/ 0 w 351501"/>
              <a:gd name="connsiteY0" fmla="*/ 258160 h 269332"/>
              <a:gd name="connsiteX1" fmla="*/ 1902 w 351501"/>
              <a:gd name="connsiteY1" fmla="*/ 55332 h 269332"/>
              <a:gd name="connsiteX2" fmla="*/ 221963 w 351501"/>
              <a:gd name="connsiteY2" fmla="*/ 0 h 269332"/>
              <a:gd name="connsiteX3" fmla="*/ 351501 w 351501"/>
              <a:gd name="connsiteY3" fmla="*/ 269332 h 269332"/>
              <a:gd name="connsiteX4" fmla="*/ 0 w 351501"/>
              <a:gd name="connsiteY4" fmla="*/ 258160 h 269332"/>
              <a:gd name="connsiteX0" fmla="*/ 0 w 351501"/>
              <a:gd name="connsiteY0" fmla="*/ 282030 h 293202"/>
              <a:gd name="connsiteX1" fmla="*/ 1902 w 351501"/>
              <a:gd name="connsiteY1" fmla="*/ 79202 h 293202"/>
              <a:gd name="connsiteX2" fmla="*/ 226202 w 351501"/>
              <a:gd name="connsiteY2" fmla="*/ 0 h 293202"/>
              <a:gd name="connsiteX3" fmla="*/ 351501 w 351501"/>
              <a:gd name="connsiteY3" fmla="*/ 293202 h 293202"/>
              <a:gd name="connsiteX4" fmla="*/ 0 w 351501"/>
              <a:gd name="connsiteY4" fmla="*/ 282030 h 293202"/>
              <a:gd name="connsiteX0" fmla="*/ 0 w 351501"/>
              <a:gd name="connsiteY0" fmla="*/ 264601 h 275773"/>
              <a:gd name="connsiteX1" fmla="*/ 1902 w 351501"/>
              <a:gd name="connsiteY1" fmla="*/ 61773 h 275773"/>
              <a:gd name="connsiteX2" fmla="*/ 229556 w 351501"/>
              <a:gd name="connsiteY2" fmla="*/ 0 h 275773"/>
              <a:gd name="connsiteX3" fmla="*/ 351501 w 351501"/>
              <a:gd name="connsiteY3" fmla="*/ 275773 h 275773"/>
              <a:gd name="connsiteX4" fmla="*/ 0 w 351501"/>
              <a:gd name="connsiteY4" fmla="*/ 264601 h 275773"/>
              <a:gd name="connsiteX0" fmla="*/ 87049 w 349599"/>
              <a:gd name="connsiteY0" fmla="*/ 259810 h 275773"/>
              <a:gd name="connsiteX1" fmla="*/ 0 w 349599"/>
              <a:gd name="connsiteY1" fmla="*/ 61773 h 275773"/>
              <a:gd name="connsiteX2" fmla="*/ 227654 w 349599"/>
              <a:gd name="connsiteY2" fmla="*/ 0 h 275773"/>
              <a:gd name="connsiteX3" fmla="*/ 349599 w 349599"/>
              <a:gd name="connsiteY3" fmla="*/ 275773 h 275773"/>
              <a:gd name="connsiteX4" fmla="*/ 87049 w 349599"/>
              <a:gd name="connsiteY4" fmla="*/ 259810 h 275773"/>
              <a:gd name="connsiteX0" fmla="*/ 87049 w 227654"/>
              <a:gd name="connsiteY0" fmla="*/ 259810 h 259810"/>
              <a:gd name="connsiteX1" fmla="*/ 0 w 227654"/>
              <a:gd name="connsiteY1" fmla="*/ 61773 h 259810"/>
              <a:gd name="connsiteX2" fmla="*/ 227654 w 227654"/>
              <a:gd name="connsiteY2" fmla="*/ 0 h 259810"/>
              <a:gd name="connsiteX3" fmla="*/ 214350 w 227654"/>
              <a:gd name="connsiteY3" fmla="*/ 209380 h 259810"/>
              <a:gd name="connsiteX4" fmla="*/ 87049 w 227654"/>
              <a:gd name="connsiteY4" fmla="*/ 259810 h 259810"/>
              <a:gd name="connsiteX0" fmla="*/ 87049 w 278864"/>
              <a:gd name="connsiteY0" fmla="*/ 259810 h 280380"/>
              <a:gd name="connsiteX1" fmla="*/ 0 w 278864"/>
              <a:gd name="connsiteY1" fmla="*/ 61773 h 280380"/>
              <a:gd name="connsiteX2" fmla="*/ 227654 w 278864"/>
              <a:gd name="connsiteY2" fmla="*/ 0 h 280380"/>
              <a:gd name="connsiteX3" fmla="*/ 278864 w 278864"/>
              <a:gd name="connsiteY3" fmla="*/ 280380 h 280380"/>
              <a:gd name="connsiteX4" fmla="*/ 87049 w 278864"/>
              <a:gd name="connsiteY4" fmla="*/ 259810 h 280380"/>
              <a:gd name="connsiteX0" fmla="*/ 24735 w 216550"/>
              <a:gd name="connsiteY0" fmla="*/ 259810 h 280380"/>
              <a:gd name="connsiteX1" fmla="*/ 0 w 216550"/>
              <a:gd name="connsiteY1" fmla="*/ 76967 h 280380"/>
              <a:gd name="connsiteX2" fmla="*/ 165340 w 216550"/>
              <a:gd name="connsiteY2" fmla="*/ 0 h 280380"/>
              <a:gd name="connsiteX3" fmla="*/ 216550 w 216550"/>
              <a:gd name="connsiteY3" fmla="*/ 280380 h 280380"/>
              <a:gd name="connsiteX4" fmla="*/ 24735 w 216550"/>
              <a:gd name="connsiteY4" fmla="*/ 259810 h 280380"/>
              <a:gd name="connsiteX0" fmla="*/ 82295 w 274110"/>
              <a:gd name="connsiteY0" fmla="*/ 259810 h 280380"/>
              <a:gd name="connsiteX1" fmla="*/ 0 w 274110"/>
              <a:gd name="connsiteY1" fmla="*/ 95664 h 280380"/>
              <a:gd name="connsiteX2" fmla="*/ 222900 w 274110"/>
              <a:gd name="connsiteY2" fmla="*/ 0 h 280380"/>
              <a:gd name="connsiteX3" fmla="*/ 274110 w 274110"/>
              <a:gd name="connsiteY3" fmla="*/ 280380 h 280380"/>
              <a:gd name="connsiteX4" fmla="*/ 82295 w 274110"/>
              <a:gd name="connsiteY4" fmla="*/ 259810 h 280380"/>
              <a:gd name="connsiteX0" fmla="*/ 45744 w 274110"/>
              <a:gd name="connsiteY0" fmla="*/ 223801 h 280380"/>
              <a:gd name="connsiteX1" fmla="*/ 0 w 274110"/>
              <a:gd name="connsiteY1" fmla="*/ 95664 h 280380"/>
              <a:gd name="connsiteX2" fmla="*/ 222900 w 274110"/>
              <a:gd name="connsiteY2" fmla="*/ 0 h 280380"/>
              <a:gd name="connsiteX3" fmla="*/ 274110 w 274110"/>
              <a:gd name="connsiteY3" fmla="*/ 280380 h 280380"/>
              <a:gd name="connsiteX4" fmla="*/ 45744 w 274110"/>
              <a:gd name="connsiteY4" fmla="*/ 223801 h 280380"/>
              <a:gd name="connsiteX0" fmla="*/ 70392 w 298758"/>
              <a:gd name="connsiteY0" fmla="*/ 223801 h 280380"/>
              <a:gd name="connsiteX1" fmla="*/ 0 w 298758"/>
              <a:gd name="connsiteY1" fmla="*/ 60831 h 280380"/>
              <a:gd name="connsiteX2" fmla="*/ 247548 w 298758"/>
              <a:gd name="connsiteY2" fmla="*/ 0 h 280380"/>
              <a:gd name="connsiteX3" fmla="*/ 298758 w 298758"/>
              <a:gd name="connsiteY3" fmla="*/ 280380 h 280380"/>
              <a:gd name="connsiteX4" fmla="*/ 70392 w 298758"/>
              <a:gd name="connsiteY4" fmla="*/ 223801 h 28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58" h="280380">
                <a:moveTo>
                  <a:pt x="70392" y="223801"/>
                </a:moveTo>
                <a:lnTo>
                  <a:pt x="0" y="60831"/>
                </a:lnTo>
                <a:lnTo>
                  <a:pt x="247548" y="0"/>
                </a:lnTo>
                <a:lnTo>
                  <a:pt x="298758" y="280380"/>
                </a:lnTo>
                <a:lnTo>
                  <a:pt x="70392" y="223801"/>
                </a:lnTo>
                <a:close/>
              </a:path>
            </a:pathLst>
          </a:custGeom>
          <a:solidFill>
            <a:srgbClr val="FE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9909598" flipH="1">
            <a:off x="4247936" y="4953668"/>
            <a:ext cx="3015871" cy="2329392"/>
          </a:xfrm>
          <a:custGeom>
            <a:avLst/>
            <a:gdLst>
              <a:gd name="connsiteX0" fmla="*/ 1374468 w 3047758"/>
              <a:gd name="connsiteY0" fmla="*/ 2530013 h 2530013"/>
              <a:gd name="connsiteX1" fmla="*/ 1371722 w 3047758"/>
              <a:gd name="connsiteY1" fmla="*/ 2518802 h 2530013"/>
              <a:gd name="connsiteX2" fmla="*/ 3047758 w 3047758"/>
              <a:gd name="connsiteY2" fmla="*/ 0 h 2530013"/>
              <a:gd name="connsiteX3" fmla="*/ 1190078 w 3047758"/>
              <a:gd name="connsiteY3" fmla="*/ 498101 h 2530013"/>
              <a:gd name="connsiteX4" fmla="*/ 1189295 w 3047758"/>
              <a:gd name="connsiteY4" fmla="*/ 491956 h 2530013"/>
              <a:gd name="connsiteX5" fmla="*/ 68306 w 3047758"/>
              <a:gd name="connsiteY5" fmla="*/ 791175 h 2530013"/>
              <a:gd name="connsiteX6" fmla="*/ 0 w 3047758"/>
              <a:gd name="connsiteY6" fmla="*/ 971981 h 2530013"/>
              <a:gd name="connsiteX7" fmla="*/ 987745 w 3047758"/>
              <a:gd name="connsiteY7" fmla="*/ 1192856 h 2530013"/>
              <a:gd name="connsiteX8" fmla="*/ 1082585 w 3047758"/>
              <a:gd name="connsiteY8" fmla="*/ 1657659 h 2530013"/>
              <a:gd name="connsiteX9" fmla="*/ 1045401 w 3047758"/>
              <a:gd name="connsiteY9" fmla="*/ 1937301 h 2530013"/>
              <a:gd name="connsiteX10" fmla="*/ 1364130 w 3047758"/>
              <a:gd name="connsiteY10" fmla="*/ 2511392 h 2530013"/>
              <a:gd name="connsiteX11" fmla="*/ 1367697 w 3047758"/>
              <a:gd name="connsiteY11" fmla="*/ 2524852 h 2530013"/>
              <a:gd name="connsiteX12" fmla="*/ 1369826 w 3047758"/>
              <a:gd name="connsiteY12" fmla="*/ 2521652 h 2530013"/>
              <a:gd name="connsiteX0" fmla="*/ 1374468 w 3047758"/>
              <a:gd name="connsiteY0" fmla="*/ 2530013 h 2530013"/>
              <a:gd name="connsiteX1" fmla="*/ 1371722 w 3047758"/>
              <a:gd name="connsiteY1" fmla="*/ 2518802 h 2530013"/>
              <a:gd name="connsiteX2" fmla="*/ 3047758 w 3047758"/>
              <a:gd name="connsiteY2" fmla="*/ 0 h 2530013"/>
              <a:gd name="connsiteX3" fmla="*/ 1190078 w 3047758"/>
              <a:gd name="connsiteY3" fmla="*/ 498101 h 2530013"/>
              <a:gd name="connsiteX4" fmla="*/ 1189295 w 3047758"/>
              <a:gd name="connsiteY4" fmla="*/ 491956 h 2530013"/>
              <a:gd name="connsiteX5" fmla="*/ 59256 w 3047758"/>
              <a:gd name="connsiteY5" fmla="*/ 836732 h 2530013"/>
              <a:gd name="connsiteX6" fmla="*/ 0 w 3047758"/>
              <a:gd name="connsiteY6" fmla="*/ 971981 h 2530013"/>
              <a:gd name="connsiteX7" fmla="*/ 987745 w 3047758"/>
              <a:gd name="connsiteY7" fmla="*/ 1192856 h 2530013"/>
              <a:gd name="connsiteX8" fmla="*/ 1082585 w 3047758"/>
              <a:gd name="connsiteY8" fmla="*/ 1657659 h 2530013"/>
              <a:gd name="connsiteX9" fmla="*/ 1045401 w 3047758"/>
              <a:gd name="connsiteY9" fmla="*/ 1937301 h 2530013"/>
              <a:gd name="connsiteX10" fmla="*/ 1364130 w 3047758"/>
              <a:gd name="connsiteY10" fmla="*/ 2511392 h 2530013"/>
              <a:gd name="connsiteX11" fmla="*/ 1367697 w 3047758"/>
              <a:gd name="connsiteY11" fmla="*/ 2524852 h 2530013"/>
              <a:gd name="connsiteX12" fmla="*/ 1369826 w 3047758"/>
              <a:gd name="connsiteY12" fmla="*/ 2521652 h 2530013"/>
              <a:gd name="connsiteX13" fmla="*/ 1374468 w 3047758"/>
              <a:gd name="connsiteY13" fmla="*/ 2530013 h 2530013"/>
              <a:gd name="connsiteX0" fmla="*/ 1374468 w 3047758"/>
              <a:gd name="connsiteY0" fmla="*/ 2530013 h 2530013"/>
              <a:gd name="connsiteX1" fmla="*/ 1371722 w 3047758"/>
              <a:gd name="connsiteY1" fmla="*/ 2518802 h 2530013"/>
              <a:gd name="connsiteX2" fmla="*/ 3047758 w 3047758"/>
              <a:gd name="connsiteY2" fmla="*/ 0 h 2530013"/>
              <a:gd name="connsiteX3" fmla="*/ 1190078 w 3047758"/>
              <a:gd name="connsiteY3" fmla="*/ 498101 h 2530013"/>
              <a:gd name="connsiteX4" fmla="*/ 1207229 w 3047758"/>
              <a:gd name="connsiteY4" fmla="*/ 508518 h 2530013"/>
              <a:gd name="connsiteX5" fmla="*/ 59256 w 3047758"/>
              <a:gd name="connsiteY5" fmla="*/ 836732 h 2530013"/>
              <a:gd name="connsiteX6" fmla="*/ 0 w 3047758"/>
              <a:gd name="connsiteY6" fmla="*/ 971981 h 2530013"/>
              <a:gd name="connsiteX7" fmla="*/ 987745 w 3047758"/>
              <a:gd name="connsiteY7" fmla="*/ 1192856 h 2530013"/>
              <a:gd name="connsiteX8" fmla="*/ 1082585 w 3047758"/>
              <a:gd name="connsiteY8" fmla="*/ 1657659 h 2530013"/>
              <a:gd name="connsiteX9" fmla="*/ 1045401 w 3047758"/>
              <a:gd name="connsiteY9" fmla="*/ 1937301 h 2530013"/>
              <a:gd name="connsiteX10" fmla="*/ 1364130 w 3047758"/>
              <a:gd name="connsiteY10" fmla="*/ 2511392 h 2530013"/>
              <a:gd name="connsiteX11" fmla="*/ 1367697 w 3047758"/>
              <a:gd name="connsiteY11" fmla="*/ 2524852 h 2530013"/>
              <a:gd name="connsiteX12" fmla="*/ 1369826 w 3047758"/>
              <a:gd name="connsiteY12" fmla="*/ 2521652 h 2530013"/>
              <a:gd name="connsiteX13" fmla="*/ 1374468 w 3047758"/>
              <a:gd name="connsiteY13" fmla="*/ 2530013 h 2530013"/>
              <a:gd name="connsiteX0" fmla="*/ 1374468 w 3047758"/>
              <a:gd name="connsiteY0" fmla="*/ 2530013 h 2530013"/>
              <a:gd name="connsiteX1" fmla="*/ 1371722 w 3047758"/>
              <a:gd name="connsiteY1" fmla="*/ 2518802 h 2530013"/>
              <a:gd name="connsiteX2" fmla="*/ 3047758 w 3047758"/>
              <a:gd name="connsiteY2" fmla="*/ 0 h 2530013"/>
              <a:gd name="connsiteX3" fmla="*/ 1190078 w 3047758"/>
              <a:gd name="connsiteY3" fmla="*/ 498101 h 2530013"/>
              <a:gd name="connsiteX4" fmla="*/ 1225163 w 3047758"/>
              <a:gd name="connsiteY4" fmla="*/ 525080 h 2530013"/>
              <a:gd name="connsiteX5" fmla="*/ 59256 w 3047758"/>
              <a:gd name="connsiteY5" fmla="*/ 836732 h 2530013"/>
              <a:gd name="connsiteX6" fmla="*/ 0 w 3047758"/>
              <a:gd name="connsiteY6" fmla="*/ 971981 h 2530013"/>
              <a:gd name="connsiteX7" fmla="*/ 987745 w 3047758"/>
              <a:gd name="connsiteY7" fmla="*/ 1192856 h 2530013"/>
              <a:gd name="connsiteX8" fmla="*/ 1082585 w 3047758"/>
              <a:gd name="connsiteY8" fmla="*/ 1657659 h 2530013"/>
              <a:gd name="connsiteX9" fmla="*/ 1045401 w 3047758"/>
              <a:gd name="connsiteY9" fmla="*/ 1937301 h 2530013"/>
              <a:gd name="connsiteX10" fmla="*/ 1364130 w 3047758"/>
              <a:gd name="connsiteY10" fmla="*/ 2511392 h 2530013"/>
              <a:gd name="connsiteX11" fmla="*/ 1367697 w 3047758"/>
              <a:gd name="connsiteY11" fmla="*/ 2524852 h 2530013"/>
              <a:gd name="connsiteX12" fmla="*/ 1369826 w 3047758"/>
              <a:gd name="connsiteY12" fmla="*/ 2521652 h 2530013"/>
              <a:gd name="connsiteX13" fmla="*/ 1374468 w 3047758"/>
              <a:gd name="connsiteY13" fmla="*/ 2530013 h 2530013"/>
              <a:gd name="connsiteX0" fmla="*/ 1374468 w 3028509"/>
              <a:gd name="connsiteY0" fmla="*/ 2524683 h 2524683"/>
              <a:gd name="connsiteX1" fmla="*/ 1371722 w 3028509"/>
              <a:gd name="connsiteY1" fmla="*/ 2513472 h 2524683"/>
              <a:gd name="connsiteX2" fmla="*/ 3028509 w 3028509"/>
              <a:gd name="connsiteY2" fmla="*/ 0 h 2524683"/>
              <a:gd name="connsiteX3" fmla="*/ 1190078 w 3028509"/>
              <a:gd name="connsiteY3" fmla="*/ 492771 h 2524683"/>
              <a:gd name="connsiteX4" fmla="*/ 1225163 w 3028509"/>
              <a:gd name="connsiteY4" fmla="*/ 519750 h 2524683"/>
              <a:gd name="connsiteX5" fmla="*/ 59256 w 3028509"/>
              <a:gd name="connsiteY5" fmla="*/ 831402 h 2524683"/>
              <a:gd name="connsiteX6" fmla="*/ 0 w 3028509"/>
              <a:gd name="connsiteY6" fmla="*/ 966651 h 2524683"/>
              <a:gd name="connsiteX7" fmla="*/ 987745 w 3028509"/>
              <a:gd name="connsiteY7" fmla="*/ 1187526 h 2524683"/>
              <a:gd name="connsiteX8" fmla="*/ 1082585 w 3028509"/>
              <a:gd name="connsiteY8" fmla="*/ 1652329 h 2524683"/>
              <a:gd name="connsiteX9" fmla="*/ 1045401 w 3028509"/>
              <a:gd name="connsiteY9" fmla="*/ 1931971 h 2524683"/>
              <a:gd name="connsiteX10" fmla="*/ 1364130 w 3028509"/>
              <a:gd name="connsiteY10" fmla="*/ 2506062 h 2524683"/>
              <a:gd name="connsiteX11" fmla="*/ 1367697 w 3028509"/>
              <a:gd name="connsiteY11" fmla="*/ 2519522 h 2524683"/>
              <a:gd name="connsiteX12" fmla="*/ 1369826 w 3028509"/>
              <a:gd name="connsiteY12" fmla="*/ 2516322 h 2524683"/>
              <a:gd name="connsiteX13" fmla="*/ 1374468 w 3028509"/>
              <a:gd name="connsiteY13" fmla="*/ 2524683 h 2524683"/>
              <a:gd name="connsiteX0" fmla="*/ 1374468 w 3028509"/>
              <a:gd name="connsiteY0" fmla="*/ 2524683 h 2524683"/>
              <a:gd name="connsiteX1" fmla="*/ 1371722 w 3028509"/>
              <a:gd name="connsiteY1" fmla="*/ 2513472 h 2524683"/>
              <a:gd name="connsiteX2" fmla="*/ 3028509 w 3028509"/>
              <a:gd name="connsiteY2" fmla="*/ 0 h 2524683"/>
              <a:gd name="connsiteX3" fmla="*/ 1190078 w 3028509"/>
              <a:gd name="connsiteY3" fmla="*/ 492771 h 2524683"/>
              <a:gd name="connsiteX4" fmla="*/ 1005298 w 3028509"/>
              <a:gd name="connsiteY4" fmla="*/ 573445 h 2524683"/>
              <a:gd name="connsiteX5" fmla="*/ 59256 w 3028509"/>
              <a:gd name="connsiteY5" fmla="*/ 831402 h 2524683"/>
              <a:gd name="connsiteX6" fmla="*/ 0 w 3028509"/>
              <a:gd name="connsiteY6" fmla="*/ 966651 h 2524683"/>
              <a:gd name="connsiteX7" fmla="*/ 987745 w 3028509"/>
              <a:gd name="connsiteY7" fmla="*/ 1187526 h 2524683"/>
              <a:gd name="connsiteX8" fmla="*/ 1082585 w 3028509"/>
              <a:gd name="connsiteY8" fmla="*/ 1652329 h 2524683"/>
              <a:gd name="connsiteX9" fmla="*/ 1045401 w 3028509"/>
              <a:gd name="connsiteY9" fmla="*/ 1931971 h 2524683"/>
              <a:gd name="connsiteX10" fmla="*/ 1364130 w 3028509"/>
              <a:gd name="connsiteY10" fmla="*/ 2506062 h 2524683"/>
              <a:gd name="connsiteX11" fmla="*/ 1367697 w 3028509"/>
              <a:gd name="connsiteY11" fmla="*/ 2519522 h 2524683"/>
              <a:gd name="connsiteX12" fmla="*/ 1369826 w 3028509"/>
              <a:gd name="connsiteY12" fmla="*/ 2516322 h 2524683"/>
              <a:gd name="connsiteX13" fmla="*/ 1374468 w 3028509"/>
              <a:gd name="connsiteY13" fmla="*/ 2524683 h 2524683"/>
              <a:gd name="connsiteX0" fmla="*/ 1374468 w 3028509"/>
              <a:gd name="connsiteY0" fmla="*/ 2524683 h 2524683"/>
              <a:gd name="connsiteX1" fmla="*/ 1371722 w 3028509"/>
              <a:gd name="connsiteY1" fmla="*/ 2513472 h 2524683"/>
              <a:gd name="connsiteX2" fmla="*/ 3028509 w 3028509"/>
              <a:gd name="connsiteY2" fmla="*/ 0 h 2524683"/>
              <a:gd name="connsiteX3" fmla="*/ 1190078 w 3028509"/>
              <a:gd name="connsiteY3" fmla="*/ 492771 h 2524683"/>
              <a:gd name="connsiteX4" fmla="*/ 59256 w 3028509"/>
              <a:gd name="connsiteY4" fmla="*/ 831402 h 2524683"/>
              <a:gd name="connsiteX5" fmla="*/ 0 w 3028509"/>
              <a:gd name="connsiteY5" fmla="*/ 966651 h 2524683"/>
              <a:gd name="connsiteX6" fmla="*/ 987745 w 3028509"/>
              <a:gd name="connsiteY6" fmla="*/ 1187526 h 2524683"/>
              <a:gd name="connsiteX7" fmla="*/ 1082585 w 3028509"/>
              <a:gd name="connsiteY7" fmla="*/ 1652329 h 2524683"/>
              <a:gd name="connsiteX8" fmla="*/ 1045401 w 3028509"/>
              <a:gd name="connsiteY8" fmla="*/ 1931971 h 2524683"/>
              <a:gd name="connsiteX9" fmla="*/ 1364130 w 3028509"/>
              <a:gd name="connsiteY9" fmla="*/ 2506062 h 2524683"/>
              <a:gd name="connsiteX10" fmla="*/ 1367697 w 3028509"/>
              <a:gd name="connsiteY10" fmla="*/ 2519522 h 2524683"/>
              <a:gd name="connsiteX11" fmla="*/ 1369826 w 3028509"/>
              <a:gd name="connsiteY11" fmla="*/ 2516322 h 2524683"/>
              <a:gd name="connsiteX12" fmla="*/ 1374468 w 3028509"/>
              <a:gd name="connsiteY12" fmla="*/ 2524683 h 2524683"/>
              <a:gd name="connsiteX0" fmla="*/ 1374468 w 3028509"/>
              <a:gd name="connsiteY0" fmla="*/ 2524683 h 2524683"/>
              <a:gd name="connsiteX1" fmla="*/ 1371722 w 3028509"/>
              <a:gd name="connsiteY1" fmla="*/ 2513472 h 2524683"/>
              <a:gd name="connsiteX2" fmla="*/ 3028509 w 3028509"/>
              <a:gd name="connsiteY2" fmla="*/ 0 h 2524683"/>
              <a:gd name="connsiteX3" fmla="*/ 1190462 w 3028509"/>
              <a:gd name="connsiteY3" fmla="*/ 521368 h 2524683"/>
              <a:gd name="connsiteX4" fmla="*/ 59256 w 3028509"/>
              <a:gd name="connsiteY4" fmla="*/ 831402 h 2524683"/>
              <a:gd name="connsiteX5" fmla="*/ 0 w 3028509"/>
              <a:gd name="connsiteY5" fmla="*/ 966651 h 2524683"/>
              <a:gd name="connsiteX6" fmla="*/ 987745 w 3028509"/>
              <a:gd name="connsiteY6" fmla="*/ 1187526 h 2524683"/>
              <a:gd name="connsiteX7" fmla="*/ 1082585 w 3028509"/>
              <a:gd name="connsiteY7" fmla="*/ 1652329 h 2524683"/>
              <a:gd name="connsiteX8" fmla="*/ 1045401 w 3028509"/>
              <a:gd name="connsiteY8" fmla="*/ 1931971 h 2524683"/>
              <a:gd name="connsiteX9" fmla="*/ 1364130 w 3028509"/>
              <a:gd name="connsiteY9" fmla="*/ 2506062 h 2524683"/>
              <a:gd name="connsiteX10" fmla="*/ 1367697 w 3028509"/>
              <a:gd name="connsiteY10" fmla="*/ 2519522 h 2524683"/>
              <a:gd name="connsiteX11" fmla="*/ 1369826 w 3028509"/>
              <a:gd name="connsiteY11" fmla="*/ 2516322 h 2524683"/>
              <a:gd name="connsiteX12" fmla="*/ 1374468 w 3028509"/>
              <a:gd name="connsiteY12" fmla="*/ 2524683 h 2524683"/>
              <a:gd name="connsiteX0" fmla="*/ 1374468 w 3052858"/>
              <a:gd name="connsiteY0" fmla="*/ 2509898 h 2509898"/>
              <a:gd name="connsiteX1" fmla="*/ 1371722 w 3052858"/>
              <a:gd name="connsiteY1" fmla="*/ 2498687 h 2509898"/>
              <a:gd name="connsiteX2" fmla="*/ 3052858 w 3052858"/>
              <a:gd name="connsiteY2" fmla="*/ 0 h 2509898"/>
              <a:gd name="connsiteX3" fmla="*/ 1190462 w 3052858"/>
              <a:gd name="connsiteY3" fmla="*/ 506583 h 2509898"/>
              <a:gd name="connsiteX4" fmla="*/ 59256 w 3052858"/>
              <a:gd name="connsiteY4" fmla="*/ 816617 h 2509898"/>
              <a:gd name="connsiteX5" fmla="*/ 0 w 3052858"/>
              <a:gd name="connsiteY5" fmla="*/ 951866 h 2509898"/>
              <a:gd name="connsiteX6" fmla="*/ 987745 w 3052858"/>
              <a:gd name="connsiteY6" fmla="*/ 1172741 h 2509898"/>
              <a:gd name="connsiteX7" fmla="*/ 1082585 w 3052858"/>
              <a:gd name="connsiteY7" fmla="*/ 1637544 h 2509898"/>
              <a:gd name="connsiteX8" fmla="*/ 1045401 w 3052858"/>
              <a:gd name="connsiteY8" fmla="*/ 1917186 h 2509898"/>
              <a:gd name="connsiteX9" fmla="*/ 1364130 w 3052858"/>
              <a:gd name="connsiteY9" fmla="*/ 2491277 h 2509898"/>
              <a:gd name="connsiteX10" fmla="*/ 1367697 w 3052858"/>
              <a:gd name="connsiteY10" fmla="*/ 2504737 h 2509898"/>
              <a:gd name="connsiteX11" fmla="*/ 1369826 w 3052858"/>
              <a:gd name="connsiteY11" fmla="*/ 2501537 h 2509898"/>
              <a:gd name="connsiteX12" fmla="*/ 1374468 w 3052858"/>
              <a:gd name="connsiteY12" fmla="*/ 2509898 h 2509898"/>
              <a:gd name="connsiteX0" fmla="*/ 1374468 w 3051158"/>
              <a:gd name="connsiteY0" fmla="*/ 2516602 h 2516602"/>
              <a:gd name="connsiteX1" fmla="*/ 1371722 w 3051158"/>
              <a:gd name="connsiteY1" fmla="*/ 2505391 h 2516602"/>
              <a:gd name="connsiteX2" fmla="*/ 3051158 w 3051158"/>
              <a:gd name="connsiteY2" fmla="*/ 0 h 2516602"/>
              <a:gd name="connsiteX3" fmla="*/ 1190462 w 3051158"/>
              <a:gd name="connsiteY3" fmla="*/ 513287 h 2516602"/>
              <a:gd name="connsiteX4" fmla="*/ 59256 w 3051158"/>
              <a:gd name="connsiteY4" fmla="*/ 823321 h 2516602"/>
              <a:gd name="connsiteX5" fmla="*/ 0 w 3051158"/>
              <a:gd name="connsiteY5" fmla="*/ 958570 h 2516602"/>
              <a:gd name="connsiteX6" fmla="*/ 987745 w 3051158"/>
              <a:gd name="connsiteY6" fmla="*/ 1179445 h 2516602"/>
              <a:gd name="connsiteX7" fmla="*/ 1082585 w 3051158"/>
              <a:gd name="connsiteY7" fmla="*/ 1644248 h 2516602"/>
              <a:gd name="connsiteX8" fmla="*/ 1045401 w 3051158"/>
              <a:gd name="connsiteY8" fmla="*/ 1923890 h 2516602"/>
              <a:gd name="connsiteX9" fmla="*/ 1364130 w 3051158"/>
              <a:gd name="connsiteY9" fmla="*/ 2497981 h 2516602"/>
              <a:gd name="connsiteX10" fmla="*/ 1367697 w 3051158"/>
              <a:gd name="connsiteY10" fmla="*/ 2511441 h 2516602"/>
              <a:gd name="connsiteX11" fmla="*/ 1369826 w 3051158"/>
              <a:gd name="connsiteY11" fmla="*/ 2508241 h 2516602"/>
              <a:gd name="connsiteX12" fmla="*/ 1374468 w 3051158"/>
              <a:gd name="connsiteY12" fmla="*/ 2516602 h 2516602"/>
              <a:gd name="connsiteX0" fmla="*/ 1372220 w 3051158"/>
              <a:gd name="connsiteY0" fmla="*/ 2599052 h 2599052"/>
              <a:gd name="connsiteX1" fmla="*/ 1371722 w 3051158"/>
              <a:gd name="connsiteY1" fmla="*/ 2505391 h 2599052"/>
              <a:gd name="connsiteX2" fmla="*/ 3051158 w 3051158"/>
              <a:gd name="connsiteY2" fmla="*/ 0 h 2599052"/>
              <a:gd name="connsiteX3" fmla="*/ 1190462 w 3051158"/>
              <a:gd name="connsiteY3" fmla="*/ 513287 h 2599052"/>
              <a:gd name="connsiteX4" fmla="*/ 59256 w 3051158"/>
              <a:gd name="connsiteY4" fmla="*/ 823321 h 2599052"/>
              <a:gd name="connsiteX5" fmla="*/ 0 w 3051158"/>
              <a:gd name="connsiteY5" fmla="*/ 958570 h 2599052"/>
              <a:gd name="connsiteX6" fmla="*/ 987745 w 3051158"/>
              <a:gd name="connsiteY6" fmla="*/ 1179445 h 2599052"/>
              <a:gd name="connsiteX7" fmla="*/ 1082585 w 3051158"/>
              <a:gd name="connsiteY7" fmla="*/ 1644248 h 2599052"/>
              <a:gd name="connsiteX8" fmla="*/ 1045401 w 3051158"/>
              <a:gd name="connsiteY8" fmla="*/ 1923890 h 2599052"/>
              <a:gd name="connsiteX9" fmla="*/ 1364130 w 3051158"/>
              <a:gd name="connsiteY9" fmla="*/ 2497981 h 2599052"/>
              <a:gd name="connsiteX10" fmla="*/ 1367697 w 3051158"/>
              <a:gd name="connsiteY10" fmla="*/ 2511441 h 2599052"/>
              <a:gd name="connsiteX11" fmla="*/ 1369826 w 3051158"/>
              <a:gd name="connsiteY11" fmla="*/ 2508241 h 2599052"/>
              <a:gd name="connsiteX12" fmla="*/ 1372220 w 3051158"/>
              <a:gd name="connsiteY12" fmla="*/ 2599052 h 2599052"/>
              <a:gd name="connsiteX0" fmla="*/ 1369826 w 3051158"/>
              <a:gd name="connsiteY0" fmla="*/ 2508241 h 2511441"/>
              <a:gd name="connsiteX1" fmla="*/ 1371722 w 3051158"/>
              <a:gd name="connsiteY1" fmla="*/ 2505391 h 2511441"/>
              <a:gd name="connsiteX2" fmla="*/ 3051158 w 3051158"/>
              <a:gd name="connsiteY2" fmla="*/ 0 h 2511441"/>
              <a:gd name="connsiteX3" fmla="*/ 1190462 w 3051158"/>
              <a:gd name="connsiteY3" fmla="*/ 513287 h 2511441"/>
              <a:gd name="connsiteX4" fmla="*/ 59256 w 3051158"/>
              <a:gd name="connsiteY4" fmla="*/ 823321 h 2511441"/>
              <a:gd name="connsiteX5" fmla="*/ 0 w 3051158"/>
              <a:gd name="connsiteY5" fmla="*/ 958570 h 2511441"/>
              <a:gd name="connsiteX6" fmla="*/ 987745 w 3051158"/>
              <a:gd name="connsiteY6" fmla="*/ 1179445 h 2511441"/>
              <a:gd name="connsiteX7" fmla="*/ 1082585 w 3051158"/>
              <a:gd name="connsiteY7" fmla="*/ 1644248 h 2511441"/>
              <a:gd name="connsiteX8" fmla="*/ 1045401 w 3051158"/>
              <a:gd name="connsiteY8" fmla="*/ 1923890 h 2511441"/>
              <a:gd name="connsiteX9" fmla="*/ 1364130 w 3051158"/>
              <a:gd name="connsiteY9" fmla="*/ 2497981 h 2511441"/>
              <a:gd name="connsiteX10" fmla="*/ 1367697 w 3051158"/>
              <a:gd name="connsiteY10" fmla="*/ 2511441 h 2511441"/>
              <a:gd name="connsiteX11" fmla="*/ 1369826 w 3051158"/>
              <a:gd name="connsiteY11" fmla="*/ 2508241 h 2511441"/>
              <a:gd name="connsiteX0" fmla="*/ 1351728 w 3051158"/>
              <a:gd name="connsiteY0" fmla="*/ 2612036 h 2612036"/>
              <a:gd name="connsiteX1" fmla="*/ 1371722 w 3051158"/>
              <a:gd name="connsiteY1" fmla="*/ 2505391 h 2612036"/>
              <a:gd name="connsiteX2" fmla="*/ 3051158 w 3051158"/>
              <a:gd name="connsiteY2" fmla="*/ 0 h 2612036"/>
              <a:gd name="connsiteX3" fmla="*/ 1190462 w 3051158"/>
              <a:gd name="connsiteY3" fmla="*/ 513287 h 2612036"/>
              <a:gd name="connsiteX4" fmla="*/ 59256 w 3051158"/>
              <a:gd name="connsiteY4" fmla="*/ 823321 h 2612036"/>
              <a:gd name="connsiteX5" fmla="*/ 0 w 3051158"/>
              <a:gd name="connsiteY5" fmla="*/ 958570 h 2612036"/>
              <a:gd name="connsiteX6" fmla="*/ 987745 w 3051158"/>
              <a:gd name="connsiteY6" fmla="*/ 1179445 h 2612036"/>
              <a:gd name="connsiteX7" fmla="*/ 1082585 w 3051158"/>
              <a:gd name="connsiteY7" fmla="*/ 1644248 h 2612036"/>
              <a:gd name="connsiteX8" fmla="*/ 1045401 w 3051158"/>
              <a:gd name="connsiteY8" fmla="*/ 1923890 h 2612036"/>
              <a:gd name="connsiteX9" fmla="*/ 1364130 w 3051158"/>
              <a:gd name="connsiteY9" fmla="*/ 2497981 h 2612036"/>
              <a:gd name="connsiteX10" fmla="*/ 1367697 w 3051158"/>
              <a:gd name="connsiteY10" fmla="*/ 2511441 h 2612036"/>
              <a:gd name="connsiteX11" fmla="*/ 1351728 w 3051158"/>
              <a:gd name="connsiteY11" fmla="*/ 2612036 h 2612036"/>
              <a:gd name="connsiteX0" fmla="*/ 1367697 w 3051158"/>
              <a:gd name="connsiteY0" fmla="*/ 2511441 h 2511441"/>
              <a:gd name="connsiteX1" fmla="*/ 1371722 w 3051158"/>
              <a:gd name="connsiteY1" fmla="*/ 2505391 h 2511441"/>
              <a:gd name="connsiteX2" fmla="*/ 3051158 w 3051158"/>
              <a:gd name="connsiteY2" fmla="*/ 0 h 2511441"/>
              <a:gd name="connsiteX3" fmla="*/ 1190462 w 3051158"/>
              <a:gd name="connsiteY3" fmla="*/ 513287 h 2511441"/>
              <a:gd name="connsiteX4" fmla="*/ 59256 w 3051158"/>
              <a:gd name="connsiteY4" fmla="*/ 823321 h 2511441"/>
              <a:gd name="connsiteX5" fmla="*/ 0 w 3051158"/>
              <a:gd name="connsiteY5" fmla="*/ 958570 h 2511441"/>
              <a:gd name="connsiteX6" fmla="*/ 987745 w 3051158"/>
              <a:gd name="connsiteY6" fmla="*/ 1179445 h 2511441"/>
              <a:gd name="connsiteX7" fmla="*/ 1082585 w 3051158"/>
              <a:gd name="connsiteY7" fmla="*/ 1644248 h 2511441"/>
              <a:gd name="connsiteX8" fmla="*/ 1045401 w 3051158"/>
              <a:gd name="connsiteY8" fmla="*/ 1923890 h 2511441"/>
              <a:gd name="connsiteX9" fmla="*/ 1364130 w 3051158"/>
              <a:gd name="connsiteY9" fmla="*/ 2497981 h 2511441"/>
              <a:gd name="connsiteX10" fmla="*/ 1367697 w 3051158"/>
              <a:gd name="connsiteY10" fmla="*/ 2511441 h 2511441"/>
              <a:gd name="connsiteX0" fmla="*/ 1655735 w 3051158"/>
              <a:gd name="connsiteY0" fmla="*/ 2633123 h 2633123"/>
              <a:gd name="connsiteX1" fmla="*/ 1371722 w 3051158"/>
              <a:gd name="connsiteY1" fmla="*/ 2505391 h 2633123"/>
              <a:gd name="connsiteX2" fmla="*/ 3051158 w 3051158"/>
              <a:gd name="connsiteY2" fmla="*/ 0 h 2633123"/>
              <a:gd name="connsiteX3" fmla="*/ 1190462 w 3051158"/>
              <a:gd name="connsiteY3" fmla="*/ 513287 h 2633123"/>
              <a:gd name="connsiteX4" fmla="*/ 59256 w 3051158"/>
              <a:gd name="connsiteY4" fmla="*/ 823321 h 2633123"/>
              <a:gd name="connsiteX5" fmla="*/ 0 w 3051158"/>
              <a:gd name="connsiteY5" fmla="*/ 958570 h 2633123"/>
              <a:gd name="connsiteX6" fmla="*/ 987745 w 3051158"/>
              <a:gd name="connsiteY6" fmla="*/ 1179445 h 2633123"/>
              <a:gd name="connsiteX7" fmla="*/ 1082585 w 3051158"/>
              <a:gd name="connsiteY7" fmla="*/ 1644248 h 2633123"/>
              <a:gd name="connsiteX8" fmla="*/ 1045401 w 3051158"/>
              <a:gd name="connsiteY8" fmla="*/ 1923890 h 2633123"/>
              <a:gd name="connsiteX9" fmla="*/ 1364130 w 3051158"/>
              <a:gd name="connsiteY9" fmla="*/ 2497981 h 2633123"/>
              <a:gd name="connsiteX10" fmla="*/ 1655735 w 3051158"/>
              <a:gd name="connsiteY10" fmla="*/ 2633123 h 2633123"/>
              <a:gd name="connsiteX0" fmla="*/ 1364130 w 3051158"/>
              <a:gd name="connsiteY0" fmla="*/ 2497981 h 2505391"/>
              <a:gd name="connsiteX1" fmla="*/ 1371722 w 3051158"/>
              <a:gd name="connsiteY1" fmla="*/ 2505391 h 2505391"/>
              <a:gd name="connsiteX2" fmla="*/ 3051158 w 3051158"/>
              <a:gd name="connsiteY2" fmla="*/ 0 h 2505391"/>
              <a:gd name="connsiteX3" fmla="*/ 1190462 w 3051158"/>
              <a:gd name="connsiteY3" fmla="*/ 513287 h 2505391"/>
              <a:gd name="connsiteX4" fmla="*/ 59256 w 3051158"/>
              <a:gd name="connsiteY4" fmla="*/ 823321 h 2505391"/>
              <a:gd name="connsiteX5" fmla="*/ 0 w 3051158"/>
              <a:gd name="connsiteY5" fmla="*/ 958570 h 2505391"/>
              <a:gd name="connsiteX6" fmla="*/ 987745 w 3051158"/>
              <a:gd name="connsiteY6" fmla="*/ 1179445 h 2505391"/>
              <a:gd name="connsiteX7" fmla="*/ 1082585 w 3051158"/>
              <a:gd name="connsiteY7" fmla="*/ 1644248 h 2505391"/>
              <a:gd name="connsiteX8" fmla="*/ 1045401 w 3051158"/>
              <a:gd name="connsiteY8" fmla="*/ 1923890 h 2505391"/>
              <a:gd name="connsiteX9" fmla="*/ 1364130 w 3051158"/>
              <a:gd name="connsiteY9" fmla="*/ 2497981 h 2505391"/>
              <a:gd name="connsiteX0" fmla="*/ 1476941 w 3051158"/>
              <a:gd name="connsiteY0" fmla="*/ 2233528 h 2505391"/>
              <a:gd name="connsiteX1" fmla="*/ 1371722 w 3051158"/>
              <a:gd name="connsiteY1" fmla="*/ 2505391 h 2505391"/>
              <a:gd name="connsiteX2" fmla="*/ 3051158 w 3051158"/>
              <a:gd name="connsiteY2" fmla="*/ 0 h 2505391"/>
              <a:gd name="connsiteX3" fmla="*/ 1190462 w 3051158"/>
              <a:gd name="connsiteY3" fmla="*/ 513287 h 2505391"/>
              <a:gd name="connsiteX4" fmla="*/ 59256 w 3051158"/>
              <a:gd name="connsiteY4" fmla="*/ 823321 h 2505391"/>
              <a:gd name="connsiteX5" fmla="*/ 0 w 3051158"/>
              <a:gd name="connsiteY5" fmla="*/ 958570 h 2505391"/>
              <a:gd name="connsiteX6" fmla="*/ 987745 w 3051158"/>
              <a:gd name="connsiteY6" fmla="*/ 1179445 h 2505391"/>
              <a:gd name="connsiteX7" fmla="*/ 1082585 w 3051158"/>
              <a:gd name="connsiteY7" fmla="*/ 1644248 h 2505391"/>
              <a:gd name="connsiteX8" fmla="*/ 1045401 w 3051158"/>
              <a:gd name="connsiteY8" fmla="*/ 1923890 h 2505391"/>
              <a:gd name="connsiteX9" fmla="*/ 1476941 w 3051158"/>
              <a:gd name="connsiteY9" fmla="*/ 2233528 h 2505391"/>
              <a:gd name="connsiteX0" fmla="*/ 1379925 w 3051158"/>
              <a:gd name="connsiteY0" fmla="*/ 2198734 h 2505391"/>
              <a:gd name="connsiteX1" fmla="*/ 1371722 w 3051158"/>
              <a:gd name="connsiteY1" fmla="*/ 2505391 h 2505391"/>
              <a:gd name="connsiteX2" fmla="*/ 3051158 w 3051158"/>
              <a:gd name="connsiteY2" fmla="*/ 0 h 2505391"/>
              <a:gd name="connsiteX3" fmla="*/ 1190462 w 3051158"/>
              <a:gd name="connsiteY3" fmla="*/ 513287 h 2505391"/>
              <a:gd name="connsiteX4" fmla="*/ 59256 w 3051158"/>
              <a:gd name="connsiteY4" fmla="*/ 823321 h 2505391"/>
              <a:gd name="connsiteX5" fmla="*/ 0 w 3051158"/>
              <a:gd name="connsiteY5" fmla="*/ 958570 h 2505391"/>
              <a:gd name="connsiteX6" fmla="*/ 987745 w 3051158"/>
              <a:gd name="connsiteY6" fmla="*/ 1179445 h 2505391"/>
              <a:gd name="connsiteX7" fmla="*/ 1082585 w 3051158"/>
              <a:gd name="connsiteY7" fmla="*/ 1644248 h 2505391"/>
              <a:gd name="connsiteX8" fmla="*/ 1045401 w 3051158"/>
              <a:gd name="connsiteY8" fmla="*/ 1923890 h 2505391"/>
              <a:gd name="connsiteX9" fmla="*/ 1379925 w 3051158"/>
              <a:gd name="connsiteY9" fmla="*/ 2198734 h 2505391"/>
              <a:gd name="connsiteX0" fmla="*/ 1045401 w 3051158"/>
              <a:gd name="connsiteY0" fmla="*/ 1923890 h 2505391"/>
              <a:gd name="connsiteX1" fmla="*/ 1371722 w 3051158"/>
              <a:gd name="connsiteY1" fmla="*/ 2505391 h 2505391"/>
              <a:gd name="connsiteX2" fmla="*/ 3051158 w 3051158"/>
              <a:gd name="connsiteY2" fmla="*/ 0 h 2505391"/>
              <a:gd name="connsiteX3" fmla="*/ 1190462 w 3051158"/>
              <a:gd name="connsiteY3" fmla="*/ 513287 h 2505391"/>
              <a:gd name="connsiteX4" fmla="*/ 59256 w 3051158"/>
              <a:gd name="connsiteY4" fmla="*/ 823321 h 2505391"/>
              <a:gd name="connsiteX5" fmla="*/ 0 w 3051158"/>
              <a:gd name="connsiteY5" fmla="*/ 958570 h 2505391"/>
              <a:gd name="connsiteX6" fmla="*/ 987745 w 3051158"/>
              <a:gd name="connsiteY6" fmla="*/ 1179445 h 2505391"/>
              <a:gd name="connsiteX7" fmla="*/ 1082585 w 3051158"/>
              <a:gd name="connsiteY7" fmla="*/ 1644248 h 2505391"/>
              <a:gd name="connsiteX8" fmla="*/ 1045401 w 3051158"/>
              <a:gd name="connsiteY8" fmla="*/ 1923890 h 2505391"/>
              <a:gd name="connsiteX0" fmla="*/ 1045401 w 3051158"/>
              <a:gd name="connsiteY0" fmla="*/ 1923890 h 2611212"/>
              <a:gd name="connsiteX1" fmla="*/ 1347206 w 3051158"/>
              <a:gd name="connsiteY1" fmla="*/ 2611211 h 2611212"/>
              <a:gd name="connsiteX2" fmla="*/ 3051158 w 3051158"/>
              <a:gd name="connsiteY2" fmla="*/ 0 h 2611212"/>
              <a:gd name="connsiteX3" fmla="*/ 1190462 w 3051158"/>
              <a:gd name="connsiteY3" fmla="*/ 513287 h 2611212"/>
              <a:gd name="connsiteX4" fmla="*/ 59256 w 3051158"/>
              <a:gd name="connsiteY4" fmla="*/ 823321 h 2611212"/>
              <a:gd name="connsiteX5" fmla="*/ 0 w 3051158"/>
              <a:gd name="connsiteY5" fmla="*/ 958570 h 2611212"/>
              <a:gd name="connsiteX6" fmla="*/ 987745 w 3051158"/>
              <a:gd name="connsiteY6" fmla="*/ 1179445 h 2611212"/>
              <a:gd name="connsiteX7" fmla="*/ 1082585 w 3051158"/>
              <a:gd name="connsiteY7" fmla="*/ 1644248 h 2611212"/>
              <a:gd name="connsiteX8" fmla="*/ 1045401 w 3051158"/>
              <a:gd name="connsiteY8" fmla="*/ 1923890 h 2611212"/>
              <a:gd name="connsiteX0" fmla="*/ 1045401 w 3051158"/>
              <a:gd name="connsiteY0" fmla="*/ 1923890 h 2611211"/>
              <a:gd name="connsiteX1" fmla="*/ 1347206 w 3051158"/>
              <a:gd name="connsiteY1" fmla="*/ 2611211 h 2611211"/>
              <a:gd name="connsiteX2" fmla="*/ 3051158 w 3051158"/>
              <a:gd name="connsiteY2" fmla="*/ 0 h 2611211"/>
              <a:gd name="connsiteX3" fmla="*/ 59256 w 3051158"/>
              <a:gd name="connsiteY3" fmla="*/ 823321 h 2611211"/>
              <a:gd name="connsiteX4" fmla="*/ 0 w 3051158"/>
              <a:gd name="connsiteY4" fmla="*/ 958570 h 2611211"/>
              <a:gd name="connsiteX5" fmla="*/ 987745 w 3051158"/>
              <a:gd name="connsiteY5" fmla="*/ 1179445 h 2611211"/>
              <a:gd name="connsiteX6" fmla="*/ 1082585 w 3051158"/>
              <a:gd name="connsiteY6" fmla="*/ 1644248 h 2611211"/>
              <a:gd name="connsiteX7" fmla="*/ 1045401 w 3051158"/>
              <a:gd name="connsiteY7" fmla="*/ 1923890 h 2611211"/>
              <a:gd name="connsiteX0" fmla="*/ 1045401 w 3036789"/>
              <a:gd name="connsiteY0" fmla="*/ 2050142 h 2737463"/>
              <a:gd name="connsiteX1" fmla="*/ 1347206 w 3036789"/>
              <a:gd name="connsiteY1" fmla="*/ 2737463 h 2737463"/>
              <a:gd name="connsiteX2" fmla="*/ 3036789 w 3036789"/>
              <a:gd name="connsiteY2" fmla="*/ 0 h 2737463"/>
              <a:gd name="connsiteX3" fmla="*/ 59256 w 3036789"/>
              <a:gd name="connsiteY3" fmla="*/ 949573 h 2737463"/>
              <a:gd name="connsiteX4" fmla="*/ 0 w 3036789"/>
              <a:gd name="connsiteY4" fmla="*/ 1084822 h 2737463"/>
              <a:gd name="connsiteX5" fmla="*/ 987745 w 3036789"/>
              <a:gd name="connsiteY5" fmla="*/ 1305697 h 2737463"/>
              <a:gd name="connsiteX6" fmla="*/ 1082585 w 3036789"/>
              <a:gd name="connsiteY6" fmla="*/ 1770500 h 2737463"/>
              <a:gd name="connsiteX7" fmla="*/ 1045401 w 3036789"/>
              <a:gd name="connsiteY7" fmla="*/ 2050142 h 2737463"/>
              <a:gd name="connsiteX0" fmla="*/ 986145 w 2977533"/>
              <a:gd name="connsiteY0" fmla="*/ 2050142 h 2737463"/>
              <a:gd name="connsiteX1" fmla="*/ 1287950 w 2977533"/>
              <a:gd name="connsiteY1" fmla="*/ 2737463 h 2737463"/>
              <a:gd name="connsiteX2" fmla="*/ 2977533 w 2977533"/>
              <a:gd name="connsiteY2" fmla="*/ 0 h 2737463"/>
              <a:gd name="connsiteX3" fmla="*/ 0 w 2977533"/>
              <a:gd name="connsiteY3" fmla="*/ 949573 h 2737463"/>
              <a:gd name="connsiteX4" fmla="*/ 928489 w 2977533"/>
              <a:gd name="connsiteY4" fmla="*/ 1305697 h 2737463"/>
              <a:gd name="connsiteX5" fmla="*/ 1023329 w 2977533"/>
              <a:gd name="connsiteY5" fmla="*/ 1770500 h 2737463"/>
              <a:gd name="connsiteX6" fmla="*/ 986145 w 2977533"/>
              <a:gd name="connsiteY6" fmla="*/ 2050142 h 273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7533" h="2737463">
                <a:moveTo>
                  <a:pt x="986145" y="2050142"/>
                </a:moveTo>
                <a:lnTo>
                  <a:pt x="1287950" y="2737463"/>
                </a:lnTo>
                <a:lnTo>
                  <a:pt x="2977533" y="0"/>
                </a:lnTo>
                <a:lnTo>
                  <a:pt x="0" y="949573"/>
                </a:lnTo>
                <a:lnTo>
                  <a:pt x="928489" y="1305697"/>
                </a:lnTo>
                <a:lnTo>
                  <a:pt x="1023329" y="1770500"/>
                </a:lnTo>
                <a:lnTo>
                  <a:pt x="986145" y="2050142"/>
                </a:lnTo>
                <a:close/>
              </a:path>
            </a:pathLst>
          </a:custGeom>
          <a:solidFill>
            <a:srgbClr val="FE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>
            <a:off x="511565" y="5983942"/>
            <a:ext cx="3085269" cy="874058"/>
          </a:xfrm>
          <a:prstGeom prst="triangle">
            <a:avLst/>
          </a:prstGeom>
          <a:solidFill>
            <a:srgbClr val="3FA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951170" y="2234001"/>
            <a:ext cx="4720170" cy="1277273"/>
          </a:xfrm>
          <a:prstGeom prst="rect">
            <a:avLst/>
          </a:prstGeom>
        </p:spPr>
        <p:txBody>
          <a:bodyPr wrap="square" bIns="0" anchor="b" anchorCtr="1">
            <a:spAutoFit/>
          </a:bodyPr>
          <a:lstStyle/>
          <a:p>
            <a:r>
              <a:rPr lang="zh-CN" altLang="en-US" sz="8000" b="1" dirty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谢谢大家</a:t>
            </a:r>
          </a:p>
        </p:txBody>
      </p:sp>
      <p:sp>
        <p:nvSpPr>
          <p:cNvPr id="13" name="矩形 12"/>
          <p:cNvSpPr/>
          <p:nvPr/>
        </p:nvSpPr>
        <p:spPr>
          <a:xfrm>
            <a:off x="-2" y="-13959"/>
            <a:ext cx="9144002" cy="524098"/>
          </a:xfrm>
          <a:prstGeom prst="rect">
            <a:avLst/>
          </a:prstGeom>
          <a:solidFill>
            <a:srgbClr val="007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67" y="-79685"/>
            <a:ext cx="2707933" cy="1041512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911974" y="3382841"/>
            <a:ext cx="2339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网络信息中心</a:t>
            </a:r>
            <a:endParaRPr lang="en-US" altLang="zh-CN" sz="2800" b="1" dirty="0" smtClean="0">
              <a:solidFill>
                <a:srgbClr val="007BA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兵马俑</a:t>
            </a:r>
            <a:r>
              <a:rPr lang="en-US" altLang="zh-CN" sz="2800" b="1" dirty="0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BBS</a:t>
            </a:r>
            <a:r>
              <a:rPr lang="zh-CN" altLang="en-US" sz="2800" b="1" dirty="0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347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角矩形 54"/>
          <p:cNvSpPr/>
          <p:nvPr/>
        </p:nvSpPr>
        <p:spPr>
          <a:xfrm>
            <a:off x="507694" y="2113797"/>
            <a:ext cx="4243150" cy="3840316"/>
          </a:xfrm>
          <a:prstGeom prst="roundRect">
            <a:avLst/>
          </a:pr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07694" y="2495769"/>
            <a:ext cx="3927310" cy="2722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73000"/>
              </a:lnSpc>
              <a:spcBef>
                <a:spcPts val="1300"/>
              </a:spcBef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单击此处添加</a:t>
            </a:r>
            <a:r>
              <a:rPr lang="zh-CN" altLang="en-US" sz="2000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endParaRPr lang="en-US" altLang="zh-CN" sz="2000" b="1" kern="100" dirty="0" smtClean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73000"/>
              </a:lnSpc>
              <a:spcBef>
                <a:spcPts val="1300"/>
              </a:spcBef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单击此处添加内容</a:t>
            </a:r>
            <a:endParaRPr lang="zh-CN" altLang="zh-CN" sz="2000" b="1" kern="1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73000"/>
              </a:lnSpc>
              <a:spcBef>
                <a:spcPts val="1300"/>
              </a:spcBef>
              <a:buFont typeface="Wingdings" panose="05000000000000000000" pitchFamily="2" charset="2"/>
              <a:buChar char="l"/>
            </a:pPr>
            <a:r>
              <a:rPr lang="zh-CN" altLang="en-US" sz="2000" b="1" kern="1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单击此处添加内容</a:t>
            </a:r>
            <a:endParaRPr lang="zh-CN" altLang="zh-CN" sz="2000" b="1" kern="1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73000"/>
              </a:lnSpc>
              <a:spcBef>
                <a:spcPts val="1300"/>
              </a:spcBef>
              <a:buFont typeface="Wingdings" panose="05000000000000000000" pitchFamily="2" charset="2"/>
              <a:buChar char="l"/>
            </a:pPr>
            <a:r>
              <a:rPr lang="zh-CN" altLang="en-US" sz="2000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单击</a:t>
            </a:r>
            <a:r>
              <a:rPr lang="zh-CN" altLang="en-US" sz="2000" b="1" kern="1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此处添加</a:t>
            </a:r>
            <a:r>
              <a:rPr lang="zh-CN" altLang="en-US" sz="2000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endParaRPr lang="zh-CN" altLang="zh-CN" sz="2000" b="1" kern="1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865534" y="1191080"/>
            <a:ext cx="34090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300"/>
              </a:spcBef>
            </a:pPr>
            <a:r>
              <a:rPr lang="zh-CN" altLang="en-US" sz="4000" b="1" dirty="0">
                <a:solidFill>
                  <a:srgbClr val="007BA4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目录</a:t>
            </a:r>
            <a:endParaRPr lang="zh-CN" altLang="zh-CN" sz="4000" b="1" dirty="0">
              <a:solidFill>
                <a:srgbClr val="007BA4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3" y="6140918"/>
            <a:ext cx="9144793" cy="717082"/>
          </a:xfrm>
          <a:prstGeom prst="rect">
            <a:avLst/>
          </a:prstGeom>
        </p:spPr>
      </p:pic>
      <p:sp>
        <p:nvSpPr>
          <p:cNvPr id="8" name="KSO_Shape"/>
          <p:cNvSpPr>
            <a:spLocks/>
          </p:cNvSpPr>
          <p:nvPr/>
        </p:nvSpPr>
        <p:spPr bwMode="auto">
          <a:xfrm>
            <a:off x="5648461" y="3116555"/>
            <a:ext cx="2063253" cy="1755875"/>
          </a:xfrm>
          <a:custGeom>
            <a:avLst/>
            <a:gdLst>
              <a:gd name="T0" fmla="*/ 354414 w 2295525"/>
              <a:gd name="T1" fmla="*/ 1437494 h 1735138"/>
              <a:gd name="T2" fmla="*/ 223983 w 2295525"/>
              <a:gd name="T3" fmla="*/ 1389407 h 1735138"/>
              <a:gd name="T4" fmla="*/ 200120 w 2295525"/>
              <a:gd name="T5" fmla="*/ 1433678 h 1735138"/>
              <a:gd name="T6" fmla="*/ 1871799 w 2295525"/>
              <a:gd name="T7" fmla="*/ 1202082 h 1735138"/>
              <a:gd name="T8" fmla="*/ 1862595 w 2295525"/>
              <a:gd name="T9" fmla="*/ 1430571 h 1735138"/>
              <a:gd name="T10" fmla="*/ 1585813 w 2295525"/>
              <a:gd name="T11" fmla="*/ 1207999 h 1735138"/>
              <a:gd name="T12" fmla="*/ 1490656 w 2295525"/>
              <a:gd name="T13" fmla="*/ 1402297 h 1735138"/>
              <a:gd name="T14" fmla="*/ 1152749 w 2295525"/>
              <a:gd name="T15" fmla="*/ 1383558 h 1735138"/>
              <a:gd name="T16" fmla="*/ 1090837 w 2295525"/>
              <a:gd name="T17" fmla="*/ 1220821 h 1735138"/>
              <a:gd name="T18" fmla="*/ 783516 w 2295525"/>
              <a:gd name="T19" fmla="*/ 1424982 h 1735138"/>
              <a:gd name="T20" fmla="*/ 1483025 w 2295525"/>
              <a:gd name="T21" fmla="*/ 1122300 h 1735138"/>
              <a:gd name="T22" fmla="*/ 1518730 w 2295525"/>
              <a:gd name="T23" fmla="*/ 1215802 h 1735138"/>
              <a:gd name="T24" fmla="*/ 1183050 w 2295525"/>
              <a:gd name="T25" fmla="*/ 1170419 h 1735138"/>
              <a:gd name="T26" fmla="*/ 1093135 w 2295525"/>
              <a:gd name="T27" fmla="*/ 1129269 h 1735138"/>
              <a:gd name="T28" fmla="*/ 556942 w 2295525"/>
              <a:gd name="T29" fmla="*/ 1349470 h 1735138"/>
              <a:gd name="T30" fmla="*/ 575056 w 2295525"/>
              <a:gd name="T31" fmla="*/ 1122300 h 1735138"/>
              <a:gd name="T32" fmla="*/ 1862842 w 2295525"/>
              <a:gd name="T33" fmla="*/ 1073163 h 1735138"/>
              <a:gd name="T34" fmla="*/ 1818708 w 2295525"/>
              <a:gd name="T35" fmla="*/ 1141187 h 1735138"/>
              <a:gd name="T36" fmla="*/ 1616812 w 2295525"/>
              <a:gd name="T37" fmla="*/ 1141187 h 1735138"/>
              <a:gd name="T38" fmla="*/ 1710350 w 2295525"/>
              <a:gd name="T39" fmla="*/ 973592 h 1735138"/>
              <a:gd name="T40" fmla="*/ 1049969 w 2295525"/>
              <a:gd name="T41" fmla="*/ 1053775 h 1735138"/>
              <a:gd name="T42" fmla="*/ 1014682 w 2295525"/>
              <a:gd name="T43" fmla="*/ 1139873 h 1735138"/>
              <a:gd name="T44" fmla="*/ 810877 w 2295525"/>
              <a:gd name="T45" fmla="*/ 1148088 h 1735138"/>
              <a:gd name="T46" fmla="*/ 894641 w 2295525"/>
              <a:gd name="T47" fmla="*/ 977206 h 1735138"/>
              <a:gd name="T48" fmla="*/ 1442943 w 2295525"/>
              <a:gd name="T49" fmla="*/ 1075103 h 1735138"/>
              <a:gd name="T50" fmla="*/ 1436373 w 2295525"/>
              <a:gd name="T51" fmla="*/ 1150050 h 1735138"/>
              <a:gd name="T52" fmla="*/ 1208721 w 2295525"/>
              <a:gd name="T53" fmla="*/ 1078390 h 1735138"/>
              <a:gd name="T54" fmla="*/ 1323368 w 2295525"/>
              <a:gd name="T55" fmla="*/ 948876 h 1735138"/>
              <a:gd name="T56" fmla="*/ 1621695 w 2295525"/>
              <a:gd name="T57" fmla="*/ 933562 h 1735138"/>
              <a:gd name="T58" fmla="*/ 1479674 w 2295525"/>
              <a:gd name="T59" fmla="*/ 1082709 h 1735138"/>
              <a:gd name="T60" fmla="*/ 1414939 w 2295525"/>
              <a:gd name="T61" fmla="*/ 921326 h 1735138"/>
              <a:gd name="T62" fmla="*/ 734217 w 2295525"/>
              <a:gd name="T63" fmla="*/ 885923 h 1735138"/>
              <a:gd name="T64" fmla="*/ 821379 w 2295525"/>
              <a:gd name="T65" fmla="*/ 995880 h 1735138"/>
              <a:gd name="T66" fmla="*/ 569798 w 2295525"/>
              <a:gd name="T67" fmla="*/ 1011399 h 1735138"/>
              <a:gd name="T68" fmla="*/ 708465 w 2295525"/>
              <a:gd name="T69" fmla="*/ 874696 h 1735138"/>
              <a:gd name="T70" fmla="*/ 1179427 w 2295525"/>
              <a:gd name="T71" fmla="*/ 987627 h 1735138"/>
              <a:gd name="T72" fmla="*/ 1053942 w 2295525"/>
              <a:gd name="T73" fmla="*/ 998854 h 1735138"/>
              <a:gd name="T74" fmla="*/ 1081279 w 2295525"/>
              <a:gd name="T75" fmla="*/ 872390 h 1735138"/>
              <a:gd name="T76" fmla="*/ 630962 w 2295525"/>
              <a:gd name="T77" fmla="*/ 582190 h 1735138"/>
              <a:gd name="T78" fmla="*/ 650134 w 2295525"/>
              <a:gd name="T79" fmla="*/ 606180 h 1735138"/>
              <a:gd name="T80" fmla="*/ 568156 w 2295525"/>
              <a:gd name="T81" fmla="*/ 576931 h 1735138"/>
              <a:gd name="T82" fmla="*/ 423066 w 2295525"/>
              <a:gd name="T83" fmla="*/ 442769 h 1735138"/>
              <a:gd name="T84" fmla="*/ 467582 w 2295525"/>
              <a:gd name="T85" fmla="*/ 701168 h 1735138"/>
              <a:gd name="T86" fmla="*/ 431639 w 2295525"/>
              <a:gd name="T87" fmla="*/ 840254 h 1735138"/>
              <a:gd name="T88" fmla="*/ 233461 w 2295525"/>
              <a:gd name="T89" fmla="*/ 1059432 h 1735138"/>
              <a:gd name="T90" fmla="*/ 24401 w 2295525"/>
              <a:gd name="T91" fmla="*/ 753902 h 1735138"/>
              <a:gd name="T92" fmla="*/ 24071 w 2295525"/>
              <a:gd name="T93" fmla="*/ 496162 h 1735138"/>
              <a:gd name="T94" fmla="*/ 271712 w 2295525"/>
              <a:gd name="T95" fmla="*/ 589107 h 1735138"/>
              <a:gd name="T96" fmla="*/ 114945 w 2295525"/>
              <a:gd name="T97" fmla="*/ 167158 h 1735138"/>
              <a:gd name="T98" fmla="*/ 805855 w 2295525"/>
              <a:gd name="T99" fmla="*/ 635663 h 1735138"/>
              <a:gd name="T100" fmla="*/ 259204 w 2295525"/>
              <a:gd name="T101" fmla="*/ 33300 h 1735138"/>
              <a:gd name="T102" fmla="*/ 328699 w 2295525"/>
              <a:gd name="T103" fmla="*/ 129902 h 1735138"/>
              <a:gd name="T104" fmla="*/ 367892 w 2295525"/>
              <a:gd name="T105" fmla="*/ 169466 h 1735138"/>
              <a:gd name="T106" fmla="*/ 336932 w 2295525"/>
              <a:gd name="T107" fmla="*/ 328712 h 1735138"/>
              <a:gd name="T108" fmla="*/ 211447 w 2295525"/>
              <a:gd name="T109" fmla="*/ 381464 h 1735138"/>
              <a:gd name="T110" fmla="*/ 106711 w 2295525"/>
              <a:gd name="T111" fmla="*/ 261452 h 1735138"/>
              <a:gd name="T112" fmla="*/ 105065 w 2295525"/>
              <a:gd name="T113" fmla="*/ 98581 h 1735138"/>
              <a:gd name="T114" fmla="*/ 1739362 w 2295525"/>
              <a:gd name="T115" fmla="*/ 11210 h 1735138"/>
              <a:gd name="T116" fmla="*/ 1780178 w 2295525"/>
              <a:gd name="T117" fmla="*/ 665335 h 1735138"/>
              <a:gd name="T118" fmla="*/ 801905 w 2295525"/>
              <a:gd name="T119" fmla="*/ 719736 h 1735138"/>
              <a:gd name="T120" fmla="*/ 728501 w 2295525"/>
              <a:gd name="T121" fmla="*/ 578954 h 1735138"/>
              <a:gd name="T122" fmla="*/ 797296 w 2295525"/>
              <a:gd name="T123" fmla="*/ 2967 h 17351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95525" h="1735138">
                <a:moveTo>
                  <a:pt x="350837" y="1671638"/>
                </a:moveTo>
                <a:lnTo>
                  <a:pt x="438244" y="1671638"/>
                </a:lnTo>
                <a:lnTo>
                  <a:pt x="442634" y="1674019"/>
                </a:lnTo>
                <a:lnTo>
                  <a:pt x="452213" y="1680766"/>
                </a:lnTo>
                <a:lnTo>
                  <a:pt x="458599" y="1685132"/>
                </a:lnTo>
                <a:lnTo>
                  <a:pt x="465384" y="1690291"/>
                </a:lnTo>
                <a:lnTo>
                  <a:pt x="472169" y="1695847"/>
                </a:lnTo>
                <a:lnTo>
                  <a:pt x="478156" y="1701404"/>
                </a:lnTo>
                <a:lnTo>
                  <a:pt x="483743" y="1706960"/>
                </a:lnTo>
                <a:lnTo>
                  <a:pt x="488533" y="1712913"/>
                </a:lnTo>
                <a:lnTo>
                  <a:pt x="490129" y="1715691"/>
                </a:lnTo>
                <a:lnTo>
                  <a:pt x="490928" y="1718072"/>
                </a:lnTo>
                <a:lnTo>
                  <a:pt x="491726" y="1720454"/>
                </a:lnTo>
                <a:lnTo>
                  <a:pt x="492125" y="1723232"/>
                </a:lnTo>
                <a:lnTo>
                  <a:pt x="491726" y="1725216"/>
                </a:lnTo>
                <a:lnTo>
                  <a:pt x="490928" y="1727201"/>
                </a:lnTo>
                <a:lnTo>
                  <a:pt x="489331" y="1729582"/>
                </a:lnTo>
                <a:lnTo>
                  <a:pt x="486537" y="1730772"/>
                </a:lnTo>
                <a:lnTo>
                  <a:pt x="483743" y="1732360"/>
                </a:lnTo>
                <a:lnTo>
                  <a:pt x="479752" y="1733551"/>
                </a:lnTo>
                <a:lnTo>
                  <a:pt x="475362" y="1734344"/>
                </a:lnTo>
                <a:lnTo>
                  <a:pt x="469774" y="1734741"/>
                </a:lnTo>
                <a:lnTo>
                  <a:pt x="462590" y="1735138"/>
                </a:lnTo>
                <a:lnTo>
                  <a:pt x="455805" y="1735138"/>
                </a:lnTo>
                <a:lnTo>
                  <a:pt x="449419" y="1734741"/>
                </a:lnTo>
                <a:lnTo>
                  <a:pt x="443432" y="1733947"/>
                </a:lnTo>
                <a:lnTo>
                  <a:pt x="437446" y="1733154"/>
                </a:lnTo>
                <a:lnTo>
                  <a:pt x="431858" y="1731566"/>
                </a:lnTo>
                <a:lnTo>
                  <a:pt x="427069" y="1730376"/>
                </a:lnTo>
                <a:lnTo>
                  <a:pt x="421481" y="1727994"/>
                </a:lnTo>
                <a:lnTo>
                  <a:pt x="416691" y="1726010"/>
                </a:lnTo>
                <a:lnTo>
                  <a:pt x="411902" y="1724026"/>
                </a:lnTo>
                <a:lnTo>
                  <a:pt x="402722" y="1718866"/>
                </a:lnTo>
                <a:lnTo>
                  <a:pt x="394341" y="1712913"/>
                </a:lnTo>
                <a:lnTo>
                  <a:pt x="385560" y="1706960"/>
                </a:lnTo>
                <a:lnTo>
                  <a:pt x="381968" y="1704579"/>
                </a:lnTo>
                <a:lnTo>
                  <a:pt x="379573" y="1703785"/>
                </a:lnTo>
                <a:lnTo>
                  <a:pt x="377578" y="1703785"/>
                </a:lnTo>
                <a:lnTo>
                  <a:pt x="376780" y="1704182"/>
                </a:lnTo>
                <a:lnTo>
                  <a:pt x="376380" y="1705372"/>
                </a:lnTo>
                <a:lnTo>
                  <a:pt x="375582" y="1706563"/>
                </a:lnTo>
                <a:lnTo>
                  <a:pt x="375183" y="1707357"/>
                </a:lnTo>
                <a:lnTo>
                  <a:pt x="373986" y="1707754"/>
                </a:lnTo>
                <a:lnTo>
                  <a:pt x="364008" y="1707357"/>
                </a:lnTo>
                <a:lnTo>
                  <a:pt x="358420" y="1706563"/>
                </a:lnTo>
                <a:lnTo>
                  <a:pt x="356425" y="1706166"/>
                </a:lnTo>
                <a:lnTo>
                  <a:pt x="355227" y="1705769"/>
                </a:lnTo>
                <a:lnTo>
                  <a:pt x="353232" y="1697435"/>
                </a:lnTo>
                <a:lnTo>
                  <a:pt x="352433" y="1690688"/>
                </a:lnTo>
                <a:lnTo>
                  <a:pt x="351635" y="1685132"/>
                </a:lnTo>
                <a:lnTo>
                  <a:pt x="351236" y="1680766"/>
                </a:lnTo>
                <a:lnTo>
                  <a:pt x="351635" y="1677988"/>
                </a:lnTo>
                <a:lnTo>
                  <a:pt x="351635" y="1676004"/>
                </a:lnTo>
                <a:lnTo>
                  <a:pt x="352433" y="1674019"/>
                </a:lnTo>
                <a:lnTo>
                  <a:pt x="350837" y="1671638"/>
                </a:lnTo>
                <a:close/>
                <a:moveTo>
                  <a:pt x="168275" y="1670050"/>
                </a:moveTo>
                <a:lnTo>
                  <a:pt x="265566" y="1670050"/>
                </a:lnTo>
                <a:lnTo>
                  <a:pt x="269899" y="1672491"/>
                </a:lnTo>
                <a:lnTo>
                  <a:pt x="281322" y="1679406"/>
                </a:lnTo>
                <a:lnTo>
                  <a:pt x="288018" y="1683881"/>
                </a:lnTo>
                <a:lnTo>
                  <a:pt x="295502" y="1689170"/>
                </a:lnTo>
                <a:lnTo>
                  <a:pt x="302986" y="1694458"/>
                </a:lnTo>
                <a:lnTo>
                  <a:pt x="309682" y="1700560"/>
                </a:lnTo>
                <a:lnTo>
                  <a:pt x="315984" y="1706255"/>
                </a:lnTo>
                <a:lnTo>
                  <a:pt x="318742" y="1709510"/>
                </a:lnTo>
                <a:lnTo>
                  <a:pt x="321105" y="1711950"/>
                </a:lnTo>
                <a:lnTo>
                  <a:pt x="322681" y="1714798"/>
                </a:lnTo>
                <a:lnTo>
                  <a:pt x="323862" y="1717646"/>
                </a:lnTo>
                <a:lnTo>
                  <a:pt x="325044" y="1720086"/>
                </a:lnTo>
                <a:lnTo>
                  <a:pt x="325438" y="1722934"/>
                </a:lnTo>
                <a:lnTo>
                  <a:pt x="325044" y="1724968"/>
                </a:lnTo>
                <a:lnTo>
                  <a:pt x="323862" y="1727002"/>
                </a:lnTo>
                <a:lnTo>
                  <a:pt x="321893" y="1728629"/>
                </a:lnTo>
                <a:lnTo>
                  <a:pt x="319529" y="1730663"/>
                </a:lnTo>
                <a:lnTo>
                  <a:pt x="315984" y="1732290"/>
                </a:lnTo>
                <a:lnTo>
                  <a:pt x="312046" y="1733104"/>
                </a:lnTo>
                <a:lnTo>
                  <a:pt x="306531" y="1734324"/>
                </a:lnTo>
                <a:lnTo>
                  <a:pt x="300229" y="1734731"/>
                </a:lnTo>
                <a:lnTo>
                  <a:pt x="292351" y="1735138"/>
                </a:lnTo>
                <a:lnTo>
                  <a:pt x="285261" y="1735138"/>
                </a:lnTo>
                <a:lnTo>
                  <a:pt x="278171" y="1734731"/>
                </a:lnTo>
                <a:lnTo>
                  <a:pt x="271475" y="1733918"/>
                </a:lnTo>
                <a:lnTo>
                  <a:pt x="264778" y="1732697"/>
                </a:lnTo>
                <a:lnTo>
                  <a:pt x="258476" y="1731477"/>
                </a:lnTo>
                <a:lnTo>
                  <a:pt x="252568" y="1729850"/>
                </a:lnTo>
                <a:lnTo>
                  <a:pt x="247053" y="1727816"/>
                </a:lnTo>
                <a:lnTo>
                  <a:pt x="241145" y="1725782"/>
                </a:lnTo>
                <a:lnTo>
                  <a:pt x="236024" y="1723748"/>
                </a:lnTo>
                <a:lnTo>
                  <a:pt x="225783" y="1718052"/>
                </a:lnTo>
                <a:lnTo>
                  <a:pt x="215936" y="1712357"/>
                </a:lnTo>
                <a:lnTo>
                  <a:pt x="206876" y="1706255"/>
                </a:lnTo>
                <a:lnTo>
                  <a:pt x="202543" y="1703814"/>
                </a:lnTo>
                <a:lnTo>
                  <a:pt x="200180" y="1703001"/>
                </a:lnTo>
                <a:lnTo>
                  <a:pt x="198211" y="1703001"/>
                </a:lnTo>
                <a:lnTo>
                  <a:pt x="197423" y="1703408"/>
                </a:lnTo>
                <a:lnTo>
                  <a:pt x="196241" y="1704628"/>
                </a:lnTo>
                <a:lnTo>
                  <a:pt x="195847" y="1705848"/>
                </a:lnTo>
                <a:lnTo>
                  <a:pt x="195060" y="1706662"/>
                </a:lnTo>
                <a:lnTo>
                  <a:pt x="193878" y="1707069"/>
                </a:lnTo>
                <a:lnTo>
                  <a:pt x="182455" y="1706662"/>
                </a:lnTo>
                <a:lnTo>
                  <a:pt x="176941" y="1705848"/>
                </a:lnTo>
                <a:lnTo>
                  <a:pt x="174183" y="1705442"/>
                </a:lnTo>
                <a:lnTo>
                  <a:pt x="173002" y="1705035"/>
                </a:lnTo>
                <a:lnTo>
                  <a:pt x="171032" y="1696492"/>
                </a:lnTo>
                <a:lnTo>
                  <a:pt x="169457" y="1689576"/>
                </a:lnTo>
                <a:lnTo>
                  <a:pt x="169063" y="1683881"/>
                </a:lnTo>
                <a:lnTo>
                  <a:pt x="168669" y="1679406"/>
                </a:lnTo>
                <a:lnTo>
                  <a:pt x="169063" y="1676152"/>
                </a:lnTo>
                <a:lnTo>
                  <a:pt x="169063" y="1674118"/>
                </a:lnTo>
                <a:lnTo>
                  <a:pt x="169457" y="1672491"/>
                </a:lnTo>
                <a:lnTo>
                  <a:pt x="168275" y="1670050"/>
                </a:lnTo>
                <a:close/>
                <a:moveTo>
                  <a:pt x="1942197" y="1444625"/>
                </a:moveTo>
                <a:lnTo>
                  <a:pt x="2238486" y="1444625"/>
                </a:lnTo>
                <a:lnTo>
                  <a:pt x="2244427" y="1445021"/>
                </a:lnTo>
                <a:lnTo>
                  <a:pt x="2249973" y="1445812"/>
                </a:lnTo>
                <a:lnTo>
                  <a:pt x="2255518" y="1447000"/>
                </a:lnTo>
                <a:lnTo>
                  <a:pt x="2260272" y="1448978"/>
                </a:lnTo>
                <a:lnTo>
                  <a:pt x="2265421" y="1451748"/>
                </a:lnTo>
                <a:lnTo>
                  <a:pt x="2270174" y="1454123"/>
                </a:lnTo>
                <a:lnTo>
                  <a:pt x="2274532" y="1457289"/>
                </a:lnTo>
                <a:lnTo>
                  <a:pt x="2278493" y="1461246"/>
                </a:lnTo>
                <a:lnTo>
                  <a:pt x="2282454" y="1465204"/>
                </a:lnTo>
                <a:lnTo>
                  <a:pt x="2285623" y="1469557"/>
                </a:lnTo>
                <a:lnTo>
                  <a:pt x="2287999" y="1474306"/>
                </a:lnTo>
                <a:lnTo>
                  <a:pt x="2290772" y="1479451"/>
                </a:lnTo>
                <a:lnTo>
                  <a:pt x="2292356" y="1484200"/>
                </a:lnTo>
                <a:lnTo>
                  <a:pt x="2293941" y="1489740"/>
                </a:lnTo>
                <a:lnTo>
                  <a:pt x="2294733" y="1495280"/>
                </a:lnTo>
                <a:lnTo>
                  <a:pt x="2295525" y="1501217"/>
                </a:lnTo>
                <a:lnTo>
                  <a:pt x="2295525" y="1665451"/>
                </a:lnTo>
                <a:lnTo>
                  <a:pt x="2294733" y="1671387"/>
                </a:lnTo>
                <a:lnTo>
                  <a:pt x="2293941" y="1676927"/>
                </a:lnTo>
                <a:lnTo>
                  <a:pt x="2292356" y="1682468"/>
                </a:lnTo>
                <a:lnTo>
                  <a:pt x="2290772" y="1688008"/>
                </a:lnTo>
                <a:lnTo>
                  <a:pt x="2287999" y="1692361"/>
                </a:lnTo>
                <a:lnTo>
                  <a:pt x="2285623" y="1697110"/>
                </a:lnTo>
                <a:lnTo>
                  <a:pt x="2282454" y="1701859"/>
                </a:lnTo>
                <a:lnTo>
                  <a:pt x="2278493" y="1705421"/>
                </a:lnTo>
                <a:lnTo>
                  <a:pt x="2274532" y="1709378"/>
                </a:lnTo>
                <a:lnTo>
                  <a:pt x="2270174" y="1712544"/>
                </a:lnTo>
                <a:lnTo>
                  <a:pt x="2265421" y="1715315"/>
                </a:lnTo>
                <a:lnTo>
                  <a:pt x="2260272" y="1717689"/>
                </a:lnTo>
                <a:lnTo>
                  <a:pt x="2255518" y="1719668"/>
                </a:lnTo>
                <a:lnTo>
                  <a:pt x="2249973" y="1720855"/>
                </a:lnTo>
                <a:lnTo>
                  <a:pt x="2244427" y="1722042"/>
                </a:lnTo>
                <a:lnTo>
                  <a:pt x="2238486" y="1722438"/>
                </a:lnTo>
                <a:lnTo>
                  <a:pt x="1942197" y="1722438"/>
                </a:lnTo>
                <a:lnTo>
                  <a:pt x="1936652" y="1722042"/>
                </a:lnTo>
                <a:lnTo>
                  <a:pt x="1931106" y="1720855"/>
                </a:lnTo>
                <a:lnTo>
                  <a:pt x="1925561" y="1719668"/>
                </a:lnTo>
                <a:lnTo>
                  <a:pt x="1920412" y="1717689"/>
                </a:lnTo>
                <a:lnTo>
                  <a:pt x="1915262" y="1715315"/>
                </a:lnTo>
                <a:lnTo>
                  <a:pt x="1910905" y="1712544"/>
                </a:lnTo>
                <a:lnTo>
                  <a:pt x="1906548" y="1709378"/>
                </a:lnTo>
                <a:lnTo>
                  <a:pt x="1902191" y="1705421"/>
                </a:lnTo>
                <a:lnTo>
                  <a:pt x="1899022" y="1701859"/>
                </a:lnTo>
                <a:lnTo>
                  <a:pt x="1895457" y="1697110"/>
                </a:lnTo>
                <a:lnTo>
                  <a:pt x="1892684" y="1692361"/>
                </a:lnTo>
                <a:lnTo>
                  <a:pt x="1890307" y="1688008"/>
                </a:lnTo>
                <a:lnTo>
                  <a:pt x="1888327" y="1682468"/>
                </a:lnTo>
                <a:lnTo>
                  <a:pt x="1887139" y="1676927"/>
                </a:lnTo>
                <a:lnTo>
                  <a:pt x="1886346" y="1671387"/>
                </a:lnTo>
                <a:lnTo>
                  <a:pt x="1885950" y="1665451"/>
                </a:lnTo>
                <a:lnTo>
                  <a:pt x="1885950" y="1501217"/>
                </a:lnTo>
                <a:lnTo>
                  <a:pt x="1886346" y="1495280"/>
                </a:lnTo>
                <a:lnTo>
                  <a:pt x="1887139" y="1489740"/>
                </a:lnTo>
                <a:lnTo>
                  <a:pt x="1888327" y="1484200"/>
                </a:lnTo>
                <a:lnTo>
                  <a:pt x="1890307" y="1479451"/>
                </a:lnTo>
                <a:lnTo>
                  <a:pt x="1892684" y="1474306"/>
                </a:lnTo>
                <a:lnTo>
                  <a:pt x="1895457" y="1469557"/>
                </a:lnTo>
                <a:lnTo>
                  <a:pt x="1899022" y="1465204"/>
                </a:lnTo>
                <a:lnTo>
                  <a:pt x="1902191" y="1461246"/>
                </a:lnTo>
                <a:lnTo>
                  <a:pt x="1906548" y="1457289"/>
                </a:lnTo>
                <a:lnTo>
                  <a:pt x="1910905" y="1454123"/>
                </a:lnTo>
                <a:lnTo>
                  <a:pt x="1915262" y="1451748"/>
                </a:lnTo>
                <a:lnTo>
                  <a:pt x="1920412" y="1448978"/>
                </a:lnTo>
                <a:lnTo>
                  <a:pt x="1925561" y="1447000"/>
                </a:lnTo>
                <a:lnTo>
                  <a:pt x="1931106" y="1445812"/>
                </a:lnTo>
                <a:lnTo>
                  <a:pt x="1936652" y="1445021"/>
                </a:lnTo>
                <a:lnTo>
                  <a:pt x="1942197" y="1444625"/>
                </a:lnTo>
                <a:close/>
                <a:moveTo>
                  <a:pt x="1445637" y="1444625"/>
                </a:moveTo>
                <a:lnTo>
                  <a:pt x="1743650" y="1444625"/>
                </a:lnTo>
                <a:lnTo>
                  <a:pt x="1749627" y="1445021"/>
                </a:lnTo>
                <a:lnTo>
                  <a:pt x="1755204" y="1445812"/>
                </a:lnTo>
                <a:lnTo>
                  <a:pt x="1760384" y="1447000"/>
                </a:lnTo>
                <a:lnTo>
                  <a:pt x="1765563" y="1448978"/>
                </a:lnTo>
                <a:lnTo>
                  <a:pt x="1770743" y="1451748"/>
                </a:lnTo>
                <a:lnTo>
                  <a:pt x="1775524" y="1454123"/>
                </a:lnTo>
                <a:lnTo>
                  <a:pt x="1779508" y="1457289"/>
                </a:lnTo>
                <a:lnTo>
                  <a:pt x="1783890" y="1461246"/>
                </a:lnTo>
                <a:lnTo>
                  <a:pt x="1787476" y="1465204"/>
                </a:lnTo>
                <a:lnTo>
                  <a:pt x="1790663" y="1469557"/>
                </a:lnTo>
                <a:lnTo>
                  <a:pt x="1793452" y="1474306"/>
                </a:lnTo>
                <a:lnTo>
                  <a:pt x="1796241" y="1479451"/>
                </a:lnTo>
                <a:lnTo>
                  <a:pt x="1797835" y="1484200"/>
                </a:lnTo>
                <a:lnTo>
                  <a:pt x="1799428" y="1489740"/>
                </a:lnTo>
                <a:lnTo>
                  <a:pt x="1800225" y="1495280"/>
                </a:lnTo>
                <a:lnTo>
                  <a:pt x="1800225" y="1501217"/>
                </a:lnTo>
                <a:lnTo>
                  <a:pt x="1800225" y="1665451"/>
                </a:lnTo>
                <a:lnTo>
                  <a:pt x="1800225" y="1671387"/>
                </a:lnTo>
                <a:lnTo>
                  <a:pt x="1799428" y="1676927"/>
                </a:lnTo>
                <a:lnTo>
                  <a:pt x="1797835" y="1682468"/>
                </a:lnTo>
                <a:lnTo>
                  <a:pt x="1796241" y="1688008"/>
                </a:lnTo>
                <a:lnTo>
                  <a:pt x="1793452" y="1692361"/>
                </a:lnTo>
                <a:lnTo>
                  <a:pt x="1790663" y="1697110"/>
                </a:lnTo>
                <a:lnTo>
                  <a:pt x="1787476" y="1701859"/>
                </a:lnTo>
                <a:lnTo>
                  <a:pt x="1783890" y="1705421"/>
                </a:lnTo>
                <a:lnTo>
                  <a:pt x="1779508" y="1709378"/>
                </a:lnTo>
                <a:lnTo>
                  <a:pt x="1775524" y="1712544"/>
                </a:lnTo>
                <a:lnTo>
                  <a:pt x="1770743" y="1715315"/>
                </a:lnTo>
                <a:lnTo>
                  <a:pt x="1765563" y="1717689"/>
                </a:lnTo>
                <a:lnTo>
                  <a:pt x="1760384" y="1719668"/>
                </a:lnTo>
                <a:lnTo>
                  <a:pt x="1755204" y="1720855"/>
                </a:lnTo>
                <a:lnTo>
                  <a:pt x="1749627" y="1722042"/>
                </a:lnTo>
                <a:lnTo>
                  <a:pt x="1743650" y="1722438"/>
                </a:lnTo>
                <a:lnTo>
                  <a:pt x="1445637" y="1722438"/>
                </a:lnTo>
                <a:lnTo>
                  <a:pt x="1439661" y="1722042"/>
                </a:lnTo>
                <a:lnTo>
                  <a:pt x="1434083" y="1720855"/>
                </a:lnTo>
                <a:lnTo>
                  <a:pt x="1428904" y="1719668"/>
                </a:lnTo>
                <a:lnTo>
                  <a:pt x="1423724" y="1717689"/>
                </a:lnTo>
                <a:lnTo>
                  <a:pt x="1418545" y="1715315"/>
                </a:lnTo>
                <a:lnTo>
                  <a:pt x="1413764" y="1712544"/>
                </a:lnTo>
                <a:lnTo>
                  <a:pt x="1409780" y="1709378"/>
                </a:lnTo>
                <a:lnTo>
                  <a:pt x="1405397" y="1705421"/>
                </a:lnTo>
                <a:lnTo>
                  <a:pt x="1401811" y="1701859"/>
                </a:lnTo>
                <a:lnTo>
                  <a:pt x="1398624" y="1697110"/>
                </a:lnTo>
                <a:lnTo>
                  <a:pt x="1395835" y="1692361"/>
                </a:lnTo>
                <a:lnTo>
                  <a:pt x="1393046" y="1688008"/>
                </a:lnTo>
                <a:lnTo>
                  <a:pt x="1391453" y="1682468"/>
                </a:lnTo>
                <a:lnTo>
                  <a:pt x="1389859" y="1676927"/>
                </a:lnTo>
                <a:lnTo>
                  <a:pt x="1389062" y="1671387"/>
                </a:lnTo>
                <a:lnTo>
                  <a:pt x="1389062" y="1665451"/>
                </a:lnTo>
                <a:lnTo>
                  <a:pt x="1389062" y="1501217"/>
                </a:lnTo>
                <a:lnTo>
                  <a:pt x="1389062" y="1495280"/>
                </a:lnTo>
                <a:lnTo>
                  <a:pt x="1389859" y="1489740"/>
                </a:lnTo>
                <a:lnTo>
                  <a:pt x="1391453" y="1484200"/>
                </a:lnTo>
                <a:lnTo>
                  <a:pt x="1393046" y="1479451"/>
                </a:lnTo>
                <a:lnTo>
                  <a:pt x="1395835" y="1474306"/>
                </a:lnTo>
                <a:lnTo>
                  <a:pt x="1398624" y="1469557"/>
                </a:lnTo>
                <a:lnTo>
                  <a:pt x="1401811" y="1465204"/>
                </a:lnTo>
                <a:lnTo>
                  <a:pt x="1405397" y="1461246"/>
                </a:lnTo>
                <a:lnTo>
                  <a:pt x="1409780" y="1457289"/>
                </a:lnTo>
                <a:lnTo>
                  <a:pt x="1413764" y="1454123"/>
                </a:lnTo>
                <a:lnTo>
                  <a:pt x="1418545" y="1451748"/>
                </a:lnTo>
                <a:lnTo>
                  <a:pt x="1423724" y="1448978"/>
                </a:lnTo>
                <a:lnTo>
                  <a:pt x="1428904" y="1447000"/>
                </a:lnTo>
                <a:lnTo>
                  <a:pt x="1434083" y="1445812"/>
                </a:lnTo>
                <a:lnTo>
                  <a:pt x="1439661" y="1445021"/>
                </a:lnTo>
                <a:lnTo>
                  <a:pt x="1445637" y="1444625"/>
                </a:lnTo>
                <a:close/>
                <a:moveTo>
                  <a:pt x="971098" y="1444625"/>
                </a:moveTo>
                <a:lnTo>
                  <a:pt x="1267674" y="1444625"/>
                </a:lnTo>
                <a:lnTo>
                  <a:pt x="1273224" y="1445021"/>
                </a:lnTo>
                <a:lnTo>
                  <a:pt x="1278775" y="1445812"/>
                </a:lnTo>
                <a:lnTo>
                  <a:pt x="1284326" y="1447000"/>
                </a:lnTo>
                <a:lnTo>
                  <a:pt x="1289481" y="1448978"/>
                </a:lnTo>
                <a:lnTo>
                  <a:pt x="1294635" y="1451748"/>
                </a:lnTo>
                <a:lnTo>
                  <a:pt x="1298996" y="1454123"/>
                </a:lnTo>
                <a:lnTo>
                  <a:pt x="1303358" y="1457289"/>
                </a:lnTo>
                <a:lnTo>
                  <a:pt x="1307719" y="1461246"/>
                </a:lnTo>
                <a:lnTo>
                  <a:pt x="1311288" y="1465204"/>
                </a:lnTo>
                <a:lnTo>
                  <a:pt x="1314459" y="1469557"/>
                </a:lnTo>
                <a:lnTo>
                  <a:pt x="1317235" y="1474306"/>
                </a:lnTo>
                <a:lnTo>
                  <a:pt x="1319614" y="1479451"/>
                </a:lnTo>
                <a:lnTo>
                  <a:pt x="1321596" y="1484200"/>
                </a:lnTo>
                <a:lnTo>
                  <a:pt x="1323182" y="1489740"/>
                </a:lnTo>
                <a:lnTo>
                  <a:pt x="1323975" y="1495280"/>
                </a:lnTo>
                <a:lnTo>
                  <a:pt x="1323975" y="1501217"/>
                </a:lnTo>
                <a:lnTo>
                  <a:pt x="1323975" y="1665451"/>
                </a:lnTo>
                <a:lnTo>
                  <a:pt x="1323975" y="1671387"/>
                </a:lnTo>
                <a:lnTo>
                  <a:pt x="1323182" y="1676927"/>
                </a:lnTo>
                <a:lnTo>
                  <a:pt x="1321596" y="1682468"/>
                </a:lnTo>
                <a:lnTo>
                  <a:pt x="1319614" y="1688008"/>
                </a:lnTo>
                <a:lnTo>
                  <a:pt x="1317235" y="1692361"/>
                </a:lnTo>
                <a:lnTo>
                  <a:pt x="1314459" y="1697110"/>
                </a:lnTo>
                <a:lnTo>
                  <a:pt x="1311288" y="1701859"/>
                </a:lnTo>
                <a:lnTo>
                  <a:pt x="1307719" y="1705421"/>
                </a:lnTo>
                <a:lnTo>
                  <a:pt x="1303358" y="1709378"/>
                </a:lnTo>
                <a:lnTo>
                  <a:pt x="1298996" y="1712544"/>
                </a:lnTo>
                <a:lnTo>
                  <a:pt x="1294635" y="1715315"/>
                </a:lnTo>
                <a:lnTo>
                  <a:pt x="1289481" y="1717689"/>
                </a:lnTo>
                <a:lnTo>
                  <a:pt x="1284326" y="1719668"/>
                </a:lnTo>
                <a:lnTo>
                  <a:pt x="1278775" y="1720855"/>
                </a:lnTo>
                <a:lnTo>
                  <a:pt x="1273224" y="1722042"/>
                </a:lnTo>
                <a:lnTo>
                  <a:pt x="1267674" y="1722438"/>
                </a:lnTo>
                <a:lnTo>
                  <a:pt x="971098" y="1722438"/>
                </a:lnTo>
                <a:lnTo>
                  <a:pt x="965151" y="1722042"/>
                </a:lnTo>
                <a:lnTo>
                  <a:pt x="959600" y="1720855"/>
                </a:lnTo>
                <a:lnTo>
                  <a:pt x="954049" y="1719668"/>
                </a:lnTo>
                <a:lnTo>
                  <a:pt x="949291" y="1717689"/>
                </a:lnTo>
                <a:lnTo>
                  <a:pt x="944137" y="1715315"/>
                </a:lnTo>
                <a:lnTo>
                  <a:pt x="939379" y="1712544"/>
                </a:lnTo>
                <a:lnTo>
                  <a:pt x="935414" y="1709378"/>
                </a:lnTo>
                <a:lnTo>
                  <a:pt x="931053" y="1705421"/>
                </a:lnTo>
                <a:lnTo>
                  <a:pt x="927088" y="1701859"/>
                </a:lnTo>
                <a:lnTo>
                  <a:pt x="924312" y="1697110"/>
                </a:lnTo>
                <a:lnTo>
                  <a:pt x="921140" y="1692361"/>
                </a:lnTo>
                <a:lnTo>
                  <a:pt x="918762" y="1688008"/>
                </a:lnTo>
                <a:lnTo>
                  <a:pt x="917176" y="1682468"/>
                </a:lnTo>
                <a:lnTo>
                  <a:pt x="915590" y="1676927"/>
                </a:lnTo>
                <a:lnTo>
                  <a:pt x="914400" y="1671387"/>
                </a:lnTo>
                <a:lnTo>
                  <a:pt x="914400" y="1665451"/>
                </a:lnTo>
                <a:lnTo>
                  <a:pt x="914400" y="1501217"/>
                </a:lnTo>
                <a:lnTo>
                  <a:pt x="914400" y="1495280"/>
                </a:lnTo>
                <a:lnTo>
                  <a:pt x="915590" y="1489740"/>
                </a:lnTo>
                <a:lnTo>
                  <a:pt x="917176" y="1484200"/>
                </a:lnTo>
                <a:lnTo>
                  <a:pt x="918762" y="1479451"/>
                </a:lnTo>
                <a:lnTo>
                  <a:pt x="921140" y="1474306"/>
                </a:lnTo>
                <a:lnTo>
                  <a:pt x="924312" y="1469557"/>
                </a:lnTo>
                <a:lnTo>
                  <a:pt x="927088" y="1465204"/>
                </a:lnTo>
                <a:lnTo>
                  <a:pt x="931053" y="1461246"/>
                </a:lnTo>
                <a:lnTo>
                  <a:pt x="935414" y="1457289"/>
                </a:lnTo>
                <a:lnTo>
                  <a:pt x="939379" y="1454123"/>
                </a:lnTo>
                <a:lnTo>
                  <a:pt x="944137" y="1451748"/>
                </a:lnTo>
                <a:lnTo>
                  <a:pt x="949291" y="1448978"/>
                </a:lnTo>
                <a:lnTo>
                  <a:pt x="954049" y="1447000"/>
                </a:lnTo>
                <a:lnTo>
                  <a:pt x="959600" y="1445812"/>
                </a:lnTo>
                <a:lnTo>
                  <a:pt x="965151" y="1445021"/>
                </a:lnTo>
                <a:lnTo>
                  <a:pt x="971098" y="1444625"/>
                </a:lnTo>
                <a:close/>
                <a:moveTo>
                  <a:pt x="1787045" y="1350963"/>
                </a:moveTo>
                <a:lnTo>
                  <a:pt x="1913358" y="1350963"/>
                </a:lnTo>
                <a:lnTo>
                  <a:pt x="1913358" y="1366815"/>
                </a:lnTo>
                <a:lnTo>
                  <a:pt x="1914148" y="1381479"/>
                </a:lnTo>
                <a:lnTo>
                  <a:pt x="1915332" y="1395746"/>
                </a:lnTo>
                <a:lnTo>
                  <a:pt x="1917700" y="1409617"/>
                </a:lnTo>
                <a:lnTo>
                  <a:pt x="1910200" y="1412391"/>
                </a:lnTo>
                <a:lnTo>
                  <a:pt x="1903095" y="1414769"/>
                </a:lnTo>
                <a:lnTo>
                  <a:pt x="1896385" y="1418732"/>
                </a:lnTo>
                <a:lnTo>
                  <a:pt x="1890069" y="1422299"/>
                </a:lnTo>
                <a:lnTo>
                  <a:pt x="1883753" y="1427055"/>
                </a:lnTo>
                <a:lnTo>
                  <a:pt x="1877833" y="1431810"/>
                </a:lnTo>
                <a:lnTo>
                  <a:pt x="1872306" y="1437359"/>
                </a:lnTo>
                <a:lnTo>
                  <a:pt x="1867570" y="1442907"/>
                </a:lnTo>
                <a:lnTo>
                  <a:pt x="1863228" y="1448852"/>
                </a:lnTo>
                <a:lnTo>
                  <a:pt x="1859280" y="1455589"/>
                </a:lnTo>
                <a:lnTo>
                  <a:pt x="1856122" y="1462326"/>
                </a:lnTo>
                <a:lnTo>
                  <a:pt x="1852965" y="1469460"/>
                </a:lnTo>
                <a:lnTo>
                  <a:pt x="1850596" y="1476990"/>
                </a:lnTo>
                <a:lnTo>
                  <a:pt x="1849017" y="1484916"/>
                </a:lnTo>
                <a:lnTo>
                  <a:pt x="1847833" y="1492842"/>
                </a:lnTo>
                <a:lnTo>
                  <a:pt x="1847438" y="1500768"/>
                </a:lnTo>
                <a:lnTo>
                  <a:pt x="1847438" y="1628776"/>
                </a:lnTo>
                <a:lnTo>
                  <a:pt x="1837570" y="1628776"/>
                </a:lnTo>
                <a:lnTo>
                  <a:pt x="1837570" y="1500768"/>
                </a:lnTo>
                <a:lnTo>
                  <a:pt x="1837175" y="1492842"/>
                </a:lnTo>
                <a:lnTo>
                  <a:pt x="1836386" y="1485312"/>
                </a:lnTo>
                <a:lnTo>
                  <a:pt x="1834412" y="1478178"/>
                </a:lnTo>
                <a:lnTo>
                  <a:pt x="1832439" y="1470252"/>
                </a:lnTo>
                <a:lnTo>
                  <a:pt x="1830070" y="1463515"/>
                </a:lnTo>
                <a:lnTo>
                  <a:pt x="1826518" y="1456778"/>
                </a:lnTo>
                <a:lnTo>
                  <a:pt x="1822965" y="1450833"/>
                </a:lnTo>
                <a:lnTo>
                  <a:pt x="1818623" y="1444888"/>
                </a:lnTo>
                <a:lnTo>
                  <a:pt x="1813886" y="1438944"/>
                </a:lnTo>
                <a:lnTo>
                  <a:pt x="1809150" y="1433792"/>
                </a:lnTo>
                <a:lnTo>
                  <a:pt x="1803623" y="1428640"/>
                </a:lnTo>
                <a:lnTo>
                  <a:pt x="1798097" y="1424280"/>
                </a:lnTo>
                <a:lnTo>
                  <a:pt x="1791781" y="1420317"/>
                </a:lnTo>
                <a:lnTo>
                  <a:pt x="1785466" y="1416354"/>
                </a:lnTo>
                <a:lnTo>
                  <a:pt x="1778755" y="1413580"/>
                </a:lnTo>
                <a:lnTo>
                  <a:pt x="1771650" y="1411202"/>
                </a:lnTo>
                <a:lnTo>
                  <a:pt x="1774808" y="1406446"/>
                </a:lnTo>
                <a:lnTo>
                  <a:pt x="1777571" y="1401294"/>
                </a:lnTo>
                <a:lnTo>
                  <a:pt x="1779940" y="1394953"/>
                </a:lnTo>
                <a:lnTo>
                  <a:pt x="1782308" y="1388216"/>
                </a:lnTo>
                <a:lnTo>
                  <a:pt x="1784282" y="1380290"/>
                </a:lnTo>
                <a:lnTo>
                  <a:pt x="1785466" y="1371571"/>
                </a:lnTo>
                <a:lnTo>
                  <a:pt x="1786650" y="1361663"/>
                </a:lnTo>
                <a:lnTo>
                  <a:pt x="1787045" y="1350963"/>
                </a:lnTo>
                <a:close/>
                <a:moveTo>
                  <a:pt x="1316831" y="1350963"/>
                </a:moveTo>
                <a:lnTo>
                  <a:pt x="1412875" y="1350963"/>
                </a:lnTo>
                <a:lnTo>
                  <a:pt x="1413272" y="1360950"/>
                </a:lnTo>
                <a:lnTo>
                  <a:pt x="1414066" y="1370138"/>
                </a:lnTo>
                <a:lnTo>
                  <a:pt x="1415653" y="1378527"/>
                </a:lnTo>
                <a:lnTo>
                  <a:pt x="1416844" y="1386116"/>
                </a:lnTo>
                <a:lnTo>
                  <a:pt x="1418828" y="1392907"/>
                </a:lnTo>
                <a:lnTo>
                  <a:pt x="1420813" y="1398900"/>
                </a:lnTo>
                <a:lnTo>
                  <a:pt x="1423194" y="1404492"/>
                </a:lnTo>
                <a:lnTo>
                  <a:pt x="1425575" y="1408886"/>
                </a:lnTo>
                <a:lnTo>
                  <a:pt x="1419622" y="1410884"/>
                </a:lnTo>
                <a:lnTo>
                  <a:pt x="1413272" y="1412881"/>
                </a:lnTo>
                <a:lnTo>
                  <a:pt x="1407716" y="1414878"/>
                </a:lnTo>
                <a:lnTo>
                  <a:pt x="1402556" y="1418074"/>
                </a:lnTo>
                <a:lnTo>
                  <a:pt x="1397000" y="1420870"/>
                </a:lnTo>
                <a:lnTo>
                  <a:pt x="1391841" y="1424466"/>
                </a:lnTo>
                <a:lnTo>
                  <a:pt x="1386681" y="1427661"/>
                </a:lnTo>
                <a:lnTo>
                  <a:pt x="1382316" y="1432056"/>
                </a:lnTo>
                <a:lnTo>
                  <a:pt x="1377950" y="1436050"/>
                </a:lnTo>
                <a:lnTo>
                  <a:pt x="1374378" y="1440844"/>
                </a:lnTo>
                <a:lnTo>
                  <a:pt x="1370410" y="1445638"/>
                </a:lnTo>
                <a:lnTo>
                  <a:pt x="1366441" y="1450431"/>
                </a:lnTo>
                <a:lnTo>
                  <a:pt x="1363663" y="1456024"/>
                </a:lnTo>
                <a:lnTo>
                  <a:pt x="1360885" y="1461616"/>
                </a:lnTo>
                <a:lnTo>
                  <a:pt x="1358106" y="1467209"/>
                </a:lnTo>
                <a:lnTo>
                  <a:pt x="1356519" y="1473201"/>
                </a:lnTo>
                <a:lnTo>
                  <a:pt x="1352947" y="1464413"/>
                </a:lnTo>
                <a:lnTo>
                  <a:pt x="1348978" y="1456423"/>
                </a:lnTo>
                <a:lnTo>
                  <a:pt x="1344216" y="1448833"/>
                </a:lnTo>
                <a:lnTo>
                  <a:pt x="1339056" y="1441643"/>
                </a:lnTo>
                <a:lnTo>
                  <a:pt x="1332706" y="1434852"/>
                </a:lnTo>
                <a:lnTo>
                  <a:pt x="1325960" y="1428860"/>
                </a:lnTo>
                <a:lnTo>
                  <a:pt x="1318816" y="1423267"/>
                </a:lnTo>
                <a:lnTo>
                  <a:pt x="1311275" y="1418873"/>
                </a:lnTo>
                <a:lnTo>
                  <a:pt x="1314053" y="1401696"/>
                </a:lnTo>
                <a:lnTo>
                  <a:pt x="1316038" y="1384918"/>
                </a:lnTo>
                <a:lnTo>
                  <a:pt x="1316435" y="1376130"/>
                </a:lnTo>
                <a:lnTo>
                  <a:pt x="1316831" y="1367741"/>
                </a:lnTo>
                <a:lnTo>
                  <a:pt x="1317228" y="1359352"/>
                </a:lnTo>
                <a:lnTo>
                  <a:pt x="1316831" y="1350963"/>
                </a:lnTo>
                <a:close/>
                <a:moveTo>
                  <a:pt x="692943" y="1350963"/>
                </a:moveTo>
                <a:lnTo>
                  <a:pt x="941785" y="1350963"/>
                </a:lnTo>
                <a:lnTo>
                  <a:pt x="941785" y="1366815"/>
                </a:lnTo>
                <a:lnTo>
                  <a:pt x="942578" y="1381479"/>
                </a:lnTo>
                <a:lnTo>
                  <a:pt x="944166" y="1395746"/>
                </a:lnTo>
                <a:lnTo>
                  <a:pt x="946150" y="1409617"/>
                </a:lnTo>
                <a:lnTo>
                  <a:pt x="938610" y="1412391"/>
                </a:lnTo>
                <a:lnTo>
                  <a:pt x="931466" y="1414769"/>
                </a:lnTo>
                <a:lnTo>
                  <a:pt x="924719" y="1418732"/>
                </a:lnTo>
                <a:lnTo>
                  <a:pt x="917972" y="1422299"/>
                </a:lnTo>
                <a:lnTo>
                  <a:pt x="912019" y="1427055"/>
                </a:lnTo>
                <a:lnTo>
                  <a:pt x="906066" y="1431810"/>
                </a:lnTo>
                <a:lnTo>
                  <a:pt x="900906" y="1437359"/>
                </a:lnTo>
                <a:lnTo>
                  <a:pt x="896144" y="1442907"/>
                </a:lnTo>
                <a:lnTo>
                  <a:pt x="891381" y="1448852"/>
                </a:lnTo>
                <a:lnTo>
                  <a:pt x="887809" y="1455589"/>
                </a:lnTo>
                <a:lnTo>
                  <a:pt x="883841" y="1462326"/>
                </a:lnTo>
                <a:lnTo>
                  <a:pt x="881459" y="1469460"/>
                </a:lnTo>
                <a:lnTo>
                  <a:pt x="878681" y="1476990"/>
                </a:lnTo>
                <a:lnTo>
                  <a:pt x="877094" y="1484916"/>
                </a:lnTo>
                <a:lnTo>
                  <a:pt x="876300" y="1492842"/>
                </a:lnTo>
                <a:lnTo>
                  <a:pt x="875903" y="1500768"/>
                </a:lnTo>
                <a:lnTo>
                  <a:pt x="875903" y="1628776"/>
                </a:lnTo>
                <a:lnTo>
                  <a:pt x="692943" y="1628776"/>
                </a:lnTo>
                <a:lnTo>
                  <a:pt x="686990" y="1628776"/>
                </a:lnTo>
                <a:lnTo>
                  <a:pt x="681434" y="1627983"/>
                </a:lnTo>
                <a:lnTo>
                  <a:pt x="675878" y="1626002"/>
                </a:lnTo>
                <a:lnTo>
                  <a:pt x="671115" y="1624417"/>
                </a:lnTo>
                <a:lnTo>
                  <a:pt x="665956" y="1622039"/>
                </a:lnTo>
                <a:lnTo>
                  <a:pt x="661193" y="1618868"/>
                </a:lnTo>
                <a:lnTo>
                  <a:pt x="657224" y="1616094"/>
                </a:lnTo>
                <a:lnTo>
                  <a:pt x="652859" y="1612131"/>
                </a:lnTo>
                <a:lnTo>
                  <a:pt x="648890" y="1608168"/>
                </a:lnTo>
                <a:lnTo>
                  <a:pt x="646112" y="1603809"/>
                </a:lnTo>
                <a:lnTo>
                  <a:pt x="643334" y="1599053"/>
                </a:lnTo>
                <a:lnTo>
                  <a:pt x="640556" y="1594297"/>
                </a:lnTo>
                <a:lnTo>
                  <a:pt x="638968" y="1589145"/>
                </a:lnTo>
                <a:lnTo>
                  <a:pt x="637381" y="1583597"/>
                </a:lnTo>
                <a:lnTo>
                  <a:pt x="636587" y="1578048"/>
                </a:lnTo>
                <a:lnTo>
                  <a:pt x="636587" y="1572104"/>
                </a:lnTo>
                <a:lnTo>
                  <a:pt x="636587" y="1407635"/>
                </a:lnTo>
                <a:lnTo>
                  <a:pt x="636587" y="1401691"/>
                </a:lnTo>
                <a:lnTo>
                  <a:pt x="637381" y="1396142"/>
                </a:lnTo>
                <a:lnTo>
                  <a:pt x="638968" y="1390990"/>
                </a:lnTo>
                <a:lnTo>
                  <a:pt x="640556" y="1385442"/>
                </a:lnTo>
                <a:lnTo>
                  <a:pt x="643334" y="1380686"/>
                </a:lnTo>
                <a:lnTo>
                  <a:pt x="646112" y="1375534"/>
                </a:lnTo>
                <a:lnTo>
                  <a:pt x="648890" y="1371571"/>
                </a:lnTo>
                <a:lnTo>
                  <a:pt x="652859" y="1367608"/>
                </a:lnTo>
                <a:lnTo>
                  <a:pt x="657224" y="1364041"/>
                </a:lnTo>
                <a:lnTo>
                  <a:pt x="661193" y="1360474"/>
                </a:lnTo>
                <a:lnTo>
                  <a:pt x="665956" y="1357700"/>
                </a:lnTo>
                <a:lnTo>
                  <a:pt x="671115" y="1355322"/>
                </a:lnTo>
                <a:lnTo>
                  <a:pt x="675878" y="1353341"/>
                </a:lnTo>
                <a:lnTo>
                  <a:pt x="681434" y="1352152"/>
                </a:lnTo>
                <a:lnTo>
                  <a:pt x="686990" y="1351359"/>
                </a:lnTo>
                <a:lnTo>
                  <a:pt x="692943" y="1350963"/>
                </a:lnTo>
                <a:close/>
                <a:moveTo>
                  <a:pt x="2082006" y="1166813"/>
                </a:moveTo>
                <a:lnTo>
                  <a:pt x="2083990" y="1169978"/>
                </a:lnTo>
                <a:lnTo>
                  <a:pt x="2086768" y="1172747"/>
                </a:lnTo>
                <a:lnTo>
                  <a:pt x="2089547" y="1175120"/>
                </a:lnTo>
                <a:lnTo>
                  <a:pt x="2093515" y="1176702"/>
                </a:lnTo>
                <a:lnTo>
                  <a:pt x="2096293" y="1177494"/>
                </a:lnTo>
                <a:lnTo>
                  <a:pt x="2100262" y="1177494"/>
                </a:lnTo>
                <a:lnTo>
                  <a:pt x="2107803" y="1177098"/>
                </a:lnTo>
                <a:lnTo>
                  <a:pt x="2116137" y="1176702"/>
                </a:lnTo>
                <a:lnTo>
                  <a:pt x="2125662" y="1177098"/>
                </a:lnTo>
                <a:lnTo>
                  <a:pt x="2135584" y="1177889"/>
                </a:lnTo>
                <a:lnTo>
                  <a:pt x="2144315" y="1179076"/>
                </a:lnTo>
                <a:lnTo>
                  <a:pt x="2152650" y="1180658"/>
                </a:lnTo>
                <a:lnTo>
                  <a:pt x="2161381" y="1183427"/>
                </a:lnTo>
                <a:lnTo>
                  <a:pt x="2169318" y="1186196"/>
                </a:lnTo>
                <a:lnTo>
                  <a:pt x="2176462" y="1189756"/>
                </a:lnTo>
                <a:lnTo>
                  <a:pt x="2183606" y="1193317"/>
                </a:lnTo>
                <a:lnTo>
                  <a:pt x="2190353" y="1197668"/>
                </a:lnTo>
                <a:lnTo>
                  <a:pt x="2196703" y="1202810"/>
                </a:lnTo>
                <a:lnTo>
                  <a:pt x="2202656" y="1208348"/>
                </a:lnTo>
                <a:lnTo>
                  <a:pt x="2207815" y="1213886"/>
                </a:lnTo>
                <a:lnTo>
                  <a:pt x="2212975" y="1220611"/>
                </a:lnTo>
                <a:lnTo>
                  <a:pt x="2217737" y="1227731"/>
                </a:lnTo>
                <a:lnTo>
                  <a:pt x="2222500" y="1234852"/>
                </a:lnTo>
                <a:lnTo>
                  <a:pt x="2226072" y="1243554"/>
                </a:lnTo>
                <a:lnTo>
                  <a:pt x="2231628" y="1256213"/>
                </a:lnTo>
                <a:lnTo>
                  <a:pt x="2236787" y="1268476"/>
                </a:lnTo>
                <a:lnTo>
                  <a:pt x="2240756" y="1280343"/>
                </a:lnTo>
                <a:lnTo>
                  <a:pt x="2244725" y="1291814"/>
                </a:lnTo>
                <a:lnTo>
                  <a:pt x="2247503" y="1302890"/>
                </a:lnTo>
                <a:lnTo>
                  <a:pt x="2250281" y="1313175"/>
                </a:lnTo>
                <a:lnTo>
                  <a:pt x="2252265" y="1323460"/>
                </a:lnTo>
                <a:lnTo>
                  <a:pt x="2253853" y="1333350"/>
                </a:lnTo>
                <a:lnTo>
                  <a:pt x="2254647" y="1342843"/>
                </a:lnTo>
                <a:lnTo>
                  <a:pt x="2255043" y="1352337"/>
                </a:lnTo>
                <a:lnTo>
                  <a:pt x="2255837" y="1361831"/>
                </a:lnTo>
                <a:lnTo>
                  <a:pt x="2255043" y="1371325"/>
                </a:lnTo>
                <a:lnTo>
                  <a:pt x="2254647" y="1380027"/>
                </a:lnTo>
                <a:lnTo>
                  <a:pt x="2253853" y="1389126"/>
                </a:lnTo>
                <a:lnTo>
                  <a:pt x="2252662" y="1398619"/>
                </a:lnTo>
                <a:lnTo>
                  <a:pt x="2251075" y="1408113"/>
                </a:lnTo>
                <a:lnTo>
                  <a:pt x="2245122" y="1407322"/>
                </a:lnTo>
                <a:lnTo>
                  <a:pt x="2239168" y="1406926"/>
                </a:lnTo>
                <a:lnTo>
                  <a:pt x="2220118" y="1406926"/>
                </a:lnTo>
                <a:lnTo>
                  <a:pt x="2219722" y="1396246"/>
                </a:lnTo>
                <a:lnTo>
                  <a:pt x="2219325" y="1385961"/>
                </a:lnTo>
                <a:lnTo>
                  <a:pt x="2218928" y="1382401"/>
                </a:lnTo>
                <a:lnTo>
                  <a:pt x="2218134" y="1379632"/>
                </a:lnTo>
                <a:lnTo>
                  <a:pt x="2216547" y="1377258"/>
                </a:lnTo>
                <a:lnTo>
                  <a:pt x="2214165" y="1374489"/>
                </a:lnTo>
                <a:lnTo>
                  <a:pt x="2212181" y="1372907"/>
                </a:lnTo>
                <a:lnTo>
                  <a:pt x="2209403" y="1371325"/>
                </a:lnTo>
                <a:lnTo>
                  <a:pt x="2206228" y="1370534"/>
                </a:lnTo>
                <a:lnTo>
                  <a:pt x="2203053" y="1369742"/>
                </a:lnTo>
                <a:lnTo>
                  <a:pt x="2199878" y="1369742"/>
                </a:lnTo>
                <a:lnTo>
                  <a:pt x="2196703" y="1370929"/>
                </a:lnTo>
                <a:lnTo>
                  <a:pt x="2193925" y="1372116"/>
                </a:lnTo>
                <a:lnTo>
                  <a:pt x="2191543" y="1373698"/>
                </a:lnTo>
                <a:lnTo>
                  <a:pt x="2189559" y="1376072"/>
                </a:lnTo>
                <a:lnTo>
                  <a:pt x="2187178" y="1378841"/>
                </a:lnTo>
                <a:lnTo>
                  <a:pt x="2185987" y="1381214"/>
                </a:lnTo>
                <a:lnTo>
                  <a:pt x="2185590" y="1384774"/>
                </a:lnTo>
                <a:lnTo>
                  <a:pt x="2184003" y="1395455"/>
                </a:lnTo>
                <a:lnTo>
                  <a:pt x="2182018" y="1406926"/>
                </a:lnTo>
                <a:lnTo>
                  <a:pt x="2013743" y="1406926"/>
                </a:lnTo>
                <a:lnTo>
                  <a:pt x="2010965" y="1399015"/>
                </a:lnTo>
                <a:lnTo>
                  <a:pt x="2009775" y="1395850"/>
                </a:lnTo>
                <a:lnTo>
                  <a:pt x="2008584" y="1393477"/>
                </a:lnTo>
                <a:lnTo>
                  <a:pt x="2006600" y="1391499"/>
                </a:lnTo>
                <a:lnTo>
                  <a:pt x="2003822" y="1389126"/>
                </a:lnTo>
                <a:lnTo>
                  <a:pt x="2001440" y="1387939"/>
                </a:lnTo>
                <a:lnTo>
                  <a:pt x="1998662" y="1387148"/>
                </a:lnTo>
                <a:lnTo>
                  <a:pt x="1995090" y="1386752"/>
                </a:lnTo>
                <a:lnTo>
                  <a:pt x="1992312" y="1386752"/>
                </a:lnTo>
                <a:lnTo>
                  <a:pt x="1988740" y="1387543"/>
                </a:lnTo>
                <a:lnTo>
                  <a:pt x="1986359" y="1388730"/>
                </a:lnTo>
                <a:lnTo>
                  <a:pt x="1983581" y="1390708"/>
                </a:lnTo>
                <a:lnTo>
                  <a:pt x="1981597" y="1393081"/>
                </a:lnTo>
                <a:lnTo>
                  <a:pt x="1980009" y="1395455"/>
                </a:lnTo>
                <a:lnTo>
                  <a:pt x="1978818" y="1398224"/>
                </a:lnTo>
                <a:lnTo>
                  <a:pt x="1978025" y="1400993"/>
                </a:lnTo>
                <a:lnTo>
                  <a:pt x="1978025" y="1404553"/>
                </a:lnTo>
                <a:lnTo>
                  <a:pt x="1978025" y="1406926"/>
                </a:lnTo>
                <a:lnTo>
                  <a:pt x="1952625" y="1406926"/>
                </a:lnTo>
                <a:lnTo>
                  <a:pt x="1949847" y="1390708"/>
                </a:lnTo>
                <a:lnTo>
                  <a:pt x="1949053" y="1382005"/>
                </a:lnTo>
                <a:lnTo>
                  <a:pt x="1948259" y="1373698"/>
                </a:lnTo>
                <a:lnTo>
                  <a:pt x="1947862" y="1364996"/>
                </a:lnTo>
                <a:lnTo>
                  <a:pt x="1947862" y="1355897"/>
                </a:lnTo>
                <a:lnTo>
                  <a:pt x="1948259" y="1346404"/>
                </a:lnTo>
                <a:lnTo>
                  <a:pt x="1949053" y="1337305"/>
                </a:lnTo>
                <a:lnTo>
                  <a:pt x="1950243" y="1327020"/>
                </a:lnTo>
                <a:lnTo>
                  <a:pt x="1952228" y="1316736"/>
                </a:lnTo>
                <a:lnTo>
                  <a:pt x="1954609" y="1305659"/>
                </a:lnTo>
                <a:lnTo>
                  <a:pt x="1958181" y="1294188"/>
                </a:lnTo>
                <a:lnTo>
                  <a:pt x="1961356" y="1282716"/>
                </a:lnTo>
                <a:lnTo>
                  <a:pt x="1966118" y="1270453"/>
                </a:lnTo>
                <a:lnTo>
                  <a:pt x="1971675" y="1257399"/>
                </a:lnTo>
                <a:lnTo>
                  <a:pt x="1977231" y="1243554"/>
                </a:lnTo>
                <a:lnTo>
                  <a:pt x="1980803" y="1237225"/>
                </a:lnTo>
                <a:lnTo>
                  <a:pt x="1984772" y="1230896"/>
                </a:lnTo>
                <a:lnTo>
                  <a:pt x="1988740" y="1224567"/>
                </a:lnTo>
                <a:lnTo>
                  <a:pt x="1993106" y="1218238"/>
                </a:lnTo>
                <a:lnTo>
                  <a:pt x="1994693" y="1215864"/>
                </a:lnTo>
                <a:lnTo>
                  <a:pt x="1996281" y="1213491"/>
                </a:lnTo>
                <a:lnTo>
                  <a:pt x="2001440" y="1208744"/>
                </a:lnTo>
                <a:lnTo>
                  <a:pt x="2006600" y="1203601"/>
                </a:lnTo>
                <a:lnTo>
                  <a:pt x="2011362" y="1198855"/>
                </a:lnTo>
                <a:lnTo>
                  <a:pt x="2016522" y="1194899"/>
                </a:lnTo>
                <a:lnTo>
                  <a:pt x="2022078" y="1190943"/>
                </a:lnTo>
                <a:lnTo>
                  <a:pt x="2027634" y="1186987"/>
                </a:lnTo>
                <a:lnTo>
                  <a:pt x="2033190" y="1184218"/>
                </a:lnTo>
                <a:lnTo>
                  <a:pt x="2038350" y="1181449"/>
                </a:lnTo>
                <a:lnTo>
                  <a:pt x="2043906" y="1178285"/>
                </a:lnTo>
                <a:lnTo>
                  <a:pt x="2049859" y="1176307"/>
                </a:lnTo>
                <a:lnTo>
                  <a:pt x="2060972" y="1171956"/>
                </a:lnTo>
                <a:lnTo>
                  <a:pt x="2071290" y="1169187"/>
                </a:lnTo>
                <a:lnTo>
                  <a:pt x="2082006" y="1166813"/>
                </a:lnTo>
                <a:close/>
                <a:moveTo>
                  <a:pt x="1110232" y="1166813"/>
                </a:moveTo>
                <a:lnTo>
                  <a:pt x="1112219" y="1169978"/>
                </a:lnTo>
                <a:lnTo>
                  <a:pt x="1115000" y="1172747"/>
                </a:lnTo>
                <a:lnTo>
                  <a:pt x="1118179" y="1175120"/>
                </a:lnTo>
                <a:lnTo>
                  <a:pt x="1121359" y="1176702"/>
                </a:lnTo>
                <a:lnTo>
                  <a:pt x="1124935" y="1177494"/>
                </a:lnTo>
                <a:lnTo>
                  <a:pt x="1128114" y="1177494"/>
                </a:lnTo>
                <a:lnTo>
                  <a:pt x="1136062" y="1177098"/>
                </a:lnTo>
                <a:lnTo>
                  <a:pt x="1144407" y="1176702"/>
                </a:lnTo>
                <a:lnTo>
                  <a:pt x="1154342" y="1177098"/>
                </a:lnTo>
                <a:lnTo>
                  <a:pt x="1163879" y="1177889"/>
                </a:lnTo>
                <a:lnTo>
                  <a:pt x="1173019" y="1179076"/>
                </a:lnTo>
                <a:lnTo>
                  <a:pt x="1181364" y="1180658"/>
                </a:lnTo>
                <a:lnTo>
                  <a:pt x="1189709" y="1183427"/>
                </a:lnTo>
                <a:lnTo>
                  <a:pt x="1197259" y="1186196"/>
                </a:lnTo>
                <a:lnTo>
                  <a:pt x="1204810" y="1189756"/>
                </a:lnTo>
                <a:lnTo>
                  <a:pt x="1211963" y="1193317"/>
                </a:lnTo>
                <a:lnTo>
                  <a:pt x="1218718" y="1197668"/>
                </a:lnTo>
                <a:lnTo>
                  <a:pt x="1225077" y="1202810"/>
                </a:lnTo>
                <a:lnTo>
                  <a:pt x="1231037" y="1208348"/>
                </a:lnTo>
                <a:lnTo>
                  <a:pt x="1236601" y="1213886"/>
                </a:lnTo>
                <a:lnTo>
                  <a:pt x="1241767" y="1220611"/>
                </a:lnTo>
                <a:lnTo>
                  <a:pt x="1246138" y="1227731"/>
                </a:lnTo>
                <a:lnTo>
                  <a:pt x="1250907" y="1234852"/>
                </a:lnTo>
                <a:lnTo>
                  <a:pt x="1254881" y="1243554"/>
                </a:lnTo>
                <a:lnTo>
                  <a:pt x="1260444" y="1256213"/>
                </a:lnTo>
                <a:lnTo>
                  <a:pt x="1265213" y="1268476"/>
                </a:lnTo>
                <a:lnTo>
                  <a:pt x="1269584" y="1280343"/>
                </a:lnTo>
                <a:lnTo>
                  <a:pt x="1273160" y="1291814"/>
                </a:lnTo>
                <a:lnTo>
                  <a:pt x="1276339" y="1302890"/>
                </a:lnTo>
                <a:lnTo>
                  <a:pt x="1278724" y="1313175"/>
                </a:lnTo>
                <a:lnTo>
                  <a:pt x="1281108" y="1323460"/>
                </a:lnTo>
                <a:lnTo>
                  <a:pt x="1282300" y="1333350"/>
                </a:lnTo>
                <a:lnTo>
                  <a:pt x="1283492" y="1342843"/>
                </a:lnTo>
                <a:lnTo>
                  <a:pt x="1283890" y="1352337"/>
                </a:lnTo>
                <a:lnTo>
                  <a:pt x="1284287" y="1361831"/>
                </a:lnTo>
                <a:lnTo>
                  <a:pt x="1283890" y="1371325"/>
                </a:lnTo>
                <a:lnTo>
                  <a:pt x="1283492" y="1380027"/>
                </a:lnTo>
                <a:lnTo>
                  <a:pt x="1282300" y="1389126"/>
                </a:lnTo>
                <a:lnTo>
                  <a:pt x="1281506" y="1398619"/>
                </a:lnTo>
                <a:lnTo>
                  <a:pt x="1279519" y="1408113"/>
                </a:lnTo>
                <a:lnTo>
                  <a:pt x="1273558" y="1407322"/>
                </a:lnTo>
                <a:lnTo>
                  <a:pt x="1267994" y="1406926"/>
                </a:lnTo>
                <a:lnTo>
                  <a:pt x="1248920" y="1406926"/>
                </a:lnTo>
                <a:lnTo>
                  <a:pt x="1248125" y="1385961"/>
                </a:lnTo>
                <a:lnTo>
                  <a:pt x="1247728" y="1382401"/>
                </a:lnTo>
                <a:lnTo>
                  <a:pt x="1246138" y="1379632"/>
                </a:lnTo>
                <a:lnTo>
                  <a:pt x="1244946" y="1377258"/>
                </a:lnTo>
                <a:lnTo>
                  <a:pt x="1242959" y="1374489"/>
                </a:lnTo>
                <a:lnTo>
                  <a:pt x="1240575" y="1372907"/>
                </a:lnTo>
                <a:lnTo>
                  <a:pt x="1237793" y="1371325"/>
                </a:lnTo>
                <a:lnTo>
                  <a:pt x="1235011" y="1370534"/>
                </a:lnTo>
                <a:lnTo>
                  <a:pt x="1231435" y="1369742"/>
                </a:lnTo>
                <a:lnTo>
                  <a:pt x="1228653" y="1369742"/>
                </a:lnTo>
                <a:lnTo>
                  <a:pt x="1225077" y="1370929"/>
                </a:lnTo>
                <a:lnTo>
                  <a:pt x="1222692" y="1372116"/>
                </a:lnTo>
                <a:lnTo>
                  <a:pt x="1220308" y="1373698"/>
                </a:lnTo>
                <a:lnTo>
                  <a:pt x="1217526" y="1376072"/>
                </a:lnTo>
                <a:lnTo>
                  <a:pt x="1215937" y="1378841"/>
                </a:lnTo>
                <a:lnTo>
                  <a:pt x="1214745" y="1381214"/>
                </a:lnTo>
                <a:lnTo>
                  <a:pt x="1214347" y="1384774"/>
                </a:lnTo>
                <a:lnTo>
                  <a:pt x="1211963" y="1395455"/>
                </a:lnTo>
                <a:lnTo>
                  <a:pt x="1209976" y="1406926"/>
                </a:lnTo>
                <a:lnTo>
                  <a:pt x="1041881" y="1406926"/>
                </a:lnTo>
                <a:lnTo>
                  <a:pt x="1039497" y="1399015"/>
                </a:lnTo>
                <a:lnTo>
                  <a:pt x="1038305" y="1395850"/>
                </a:lnTo>
                <a:lnTo>
                  <a:pt x="1036715" y="1393477"/>
                </a:lnTo>
                <a:lnTo>
                  <a:pt x="1034728" y="1391499"/>
                </a:lnTo>
                <a:lnTo>
                  <a:pt x="1032344" y="1389126"/>
                </a:lnTo>
                <a:lnTo>
                  <a:pt x="1029960" y="1387939"/>
                </a:lnTo>
                <a:lnTo>
                  <a:pt x="1026780" y="1387148"/>
                </a:lnTo>
                <a:lnTo>
                  <a:pt x="1023601" y="1386752"/>
                </a:lnTo>
                <a:lnTo>
                  <a:pt x="1020422" y="1386752"/>
                </a:lnTo>
                <a:lnTo>
                  <a:pt x="1017243" y="1387543"/>
                </a:lnTo>
                <a:lnTo>
                  <a:pt x="1014461" y="1388730"/>
                </a:lnTo>
                <a:lnTo>
                  <a:pt x="1012077" y="1390708"/>
                </a:lnTo>
                <a:lnTo>
                  <a:pt x="1010090" y="1393081"/>
                </a:lnTo>
                <a:lnTo>
                  <a:pt x="1008103" y="1395455"/>
                </a:lnTo>
                <a:lnTo>
                  <a:pt x="1006911" y="1398224"/>
                </a:lnTo>
                <a:lnTo>
                  <a:pt x="1006116" y="1400993"/>
                </a:lnTo>
                <a:lnTo>
                  <a:pt x="1006116" y="1404553"/>
                </a:lnTo>
                <a:lnTo>
                  <a:pt x="1006116" y="1406926"/>
                </a:lnTo>
                <a:lnTo>
                  <a:pt x="980684" y="1406926"/>
                </a:lnTo>
                <a:lnTo>
                  <a:pt x="978299" y="1390708"/>
                </a:lnTo>
                <a:lnTo>
                  <a:pt x="977107" y="1382005"/>
                </a:lnTo>
                <a:lnTo>
                  <a:pt x="976710" y="1373698"/>
                </a:lnTo>
                <a:lnTo>
                  <a:pt x="976312" y="1364996"/>
                </a:lnTo>
                <a:lnTo>
                  <a:pt x="976312" y="1355897"/>
                </a:lnTo>
                <a:lnTo>
                  <a:pt x="976710" y="1346404"/>
                </a:lnTo>
                <a:lnTo>
                  <a:pt x="977504" y="1337305"/>
                </a:lnTo>
                <a:lnTo>
                  <a:pt x="978697" y="1327020"/>
                </a:lnTo>
                <a:lnTo>
                  <a:pt x="980286" y="1316736"/>
                </a:lnTo>
                <a:lnTo>
                  <a:pt x="983068" y="1305659"/>
                </a:lnTo>
                <a:lnTo>
                  <a:pt x="985850" y="1294188"/>
                </a:lnTo>
                <a:lnTo>
                  <a:pt x="989823" y="1282716"/>
                </a:lnTo>
                <a:lnTo>
                  <a:pt x="994195" y="1270453"/>
                </a:lnTo>
                <a:lnTo>
                  <a:pt x="999758" y="1257399"/>
                </a:lnTo>
                <a:lnTo>
                  <a:pt x="1005719" y="1243554"/>
                </a:lnTo>
                <a:lnTo>
                  <a:pt x="1008898" y="1237225"/>
                </a:lnTo>
                <a:lnTo>
                  <a:pt x="1012872" y="1230500"/>
                </a:lnTo>
                <a:lnTo>
                  <a:pt x="1016846" y="1224567"/>
                </a:lnTo>
                <a:lnTo>
                  <a:pt x="1021217" y="1218238"/>
                </a:lnTo>
                <a:lnTo>
                  <a:pt x="1023204" y="1215864"/>
                </a:lnTo>
                <a:lnTo>
                  <a:pt x="1024793" y="1213491"/>
                </a:lnTo>
                <a:lnTo>
                  <a:pt x="1029960" y="1208744"/>
                </a:lnTo>
                <a:lnTo>
                  <a:pt x="1034331" y="1203601"/>
                </a:lnTo>
                <a:lnTo>
                  <a:pt x="1039894" y="1198855"/>
                </a:lnTo>
                <a:lnTo>
                  <a:pt x="1045060" y="1194899"/>
                </a:lnTo>
                <a:lnTo>
                  <a:pt x="1050624" y="1190943"/>
                </a:lnTo>
                <a:lnTo>
                  <a:pt x="1055790" y="1186987"/>
                </a:lnTo>
                <a:lnTo>
                  <a:pt x="1061353" y="1184218"/>
                </a:lnTo>
                <a:lnTo>
                  <a:pt x="1066917" y="1181449"/>
                </a:lnTo>
                <a:lnTo>
                  <a:pt x="1072480" y="1178285"/>
                </a:lnTo>
                <a:lnTo>
                  <a:pt x="1078043" y="1176307"/>
                </a:lnTo>
                <a:lnTo>
                  <a:pt x="1089170" y="1171956"/>
                </a:lnTo>
                <a:lnTo>
                  <a:pt x="1099900" y="1169187"/>
                </a:lnTo>
                <a:lnTo>
                  <a:pt x="1110232" y="1166813"/>
                </a:lnTo>
                <a:close/>
                <a:moveTo>
                  <a:pt x="1601784" y="1141413"/>
                </a:moveTo>
                <a:lnTo>
                  <a:pt x="1608513" y="1141413"/>
                </a:lnTo>
                <a:lnTo>
                  <a:pt x="1616826" y="1141413"/>
                </a:lnTo>
                <a:lnTo>
                  <a:pt x="1628701" y="1141809"/>
                </a:lnTo>
                <a:lnTo>
                  <a:pt x="1639785" y="1142996"/>
                </a:lnTo>
                <a:lnTo>
                  <a:pt x="1644139" y="1143392"/>
                </a:lnTo>
                <a:lnTo>
                  <a:pt x="1656410" y="1145766"/>
                </a:lnTo>
                <a:lnTo>
                  <a:pt x="1668285" y="1149327"/>
                </a:lnTo>
                <a:lnTo>
                  <a:pt x="1673431" y="1150910"/>
                </a:lnTo>
                <a:lnTo>
                  <a:pt x="1682140" y="1154075"/>
                </a:lnTo>
                <a:lnTo>
                  <a:pt x="1690453" y="1157241"/>
                </a:lnTo>
                <a:lnTo>
                  <a:pt x="1694807" y="1158823"/>
                </a:lnTo>
                <a:lnTo>
                  <a:pt x="1703516" y="1163572"/>
                </a:lnTo>
                <a:lnTo>
                  <a:pt x="1711828" y="1167924"/>
                </a:lnTo>
                <a:lnTo>
                  <a:pt x="1714995" y="1169903"/>
                </a:lnTo>
                <a:lnTo>
                  <a:pt x="1726079" y="1177421"/>
                </a:lnTo>
                <a:lnTo>
                  <a:pt x="1729245" y="1179399"/>
                </a:lnTo>
                <a:lnTo>
                  <a:pt x="1739142" y="1186918"/>
                </a:lnTo>
                <a:lnTo>
                  <a:pt x="1740329" y="1188105"/>
                </a:lnTo>
                <a:lnTo>
                  <a:pt x="1745475" y="1192853"/>
                </a:lnTo>
                <a:lnTo>
                  <a:pt x="1747058" y="1194436"/>
                </a:lnTo>
                <a:lnTo>
                  <a:pt x="1748642" y="1196018"/>
                </a:lnTo>
                <a:lnTo>
                  <a:pt x="1743100" y="1240732"/>
                </a:lnTo>
                <a:lnTo>
                  <a:pt x="1739142" y="1274761"/>
                </a:lnTo>
                <a:lnTo>
                  <a:pt x="1736766" y="1296128"/>
                </a:lnTo>
                <a:lnTo>
                  <a:pt x="1738746" y="1294150"/>
                </a:lnTo>
                <a:lnTo>
                  <a:pt x="1739537" y="1293358"/>
                </a:lnTo>
                <a:lnTo>
                  <a:pt x="1740725" y="1293358"/>
                </a:lnTo>
                <a:lnTo>
                  <a:pt x="1741912" y="1293754"/>
                </a:lnTo>
                <a:lnTo>
                  <a:pt x="1743100" y="1294150"/>
                </a:lnTo>
                <a:lnTo>
                  <a:pt x="1744288" y="1295733"/>
                </a:lnTo>
                <a:lnTo>
                  <a:pt x="1745079" y="1297315"/>
                </a:lnTo>
                <a:lnTo>
                  <a:pt x="1747454" y="1301668"/>
                </a:lnTo>
                <a:lnTo>
                  <a:pt x="1749038" y="1307603"/>
                </a:lnTo>
                <a:lnTo>
                  <a:pt x="1750621" y="1315121"/>
                </a:lnTo>
                <a:lnTo>
                  <a:pt x="1751809" y="1323827"/>
                </a:lnTo>
                <a:lnTo>
                  <a:pt x="1752204" y="1332928"/>
                </a:lnTo>
                <a:lnTo>
                  <a:pt x="1752600" y="1343216"/>
                </a:lnTo>
                <a:lnTo>
                  <a:pt x="1752204" y="1352712"/>
                </a:lnTo>
                <a:lnTo>
                  <a:pt x="1751809" y="1361813"/>
                </a:lnTo>
                <a:lnTo>
                  <a:pt x="1750621" y="1370518"/>
                </a:lnTo>
                <a:lnTo>
                  <a:pt x="1749038" y="1378036"/>
                </a:lnTo>
                <a:lnTo>
                  <a:pt x="1747454" y="1383972"/>
                </a:lnTo>
                <a:lnTo>
                  <a:pt x="1745079" y="1388324"/>
                </a:lnTo>
                <a:lnTo>
                  <a:pt x="1744288" y="1390303"/>
                </a:lnTo>
                <a:lnTo>
                  <a:pt x="1743100" y="1391490"/>
                </a:lnTo>
                <a:lnTo>
                  <a:pt x="1741912" y="1391886"/>
                </a:lnTo>
                <a:lnTo>
                  <a:pt x="1740725" y="1392281"/>
                </a:lnTo>
                <a:lnTo>
                  <a:pt x="1739142" y="1391886"/>
                </a:lnTo>
                <a:lnTo>
                  <a:pt x="1737954" y="1391094"/>
                </a:lnTo>
                <a:lnTo>
                  <a:pt x="1736766" y="1389511"/>
                </a:lnTo>
                <a:lnTo>
                  <a:pt x="1735975" y="1387929"/>
                </a:lnTo>
                <a:lnTo>
                  <a:pt x="1733996" y="1382785"/>
                </a:lnTo>
                <a:lnTo>
                  <a:pt x="1731620" y="1376849"/>
                </a:lnTo>
                <a:lnTo>
                  <a:pt x="1730829" y="1384367"/>
                </a:lnTo>
                <a:lnTo>
                  <a:pt x="1729641" y="1391886"/>
                </a:lnTo>
                <a:lnTo>
                  <a:pt x="1725683" y="1406526"/>
                </a:lnTo>
                <a:lnTo>
                  <a:pt x="1475905" y="1406526"/>
                </a:lnTo>
                <a:lnTo>
                  <a:pt x="1471551" y="1394260"/>
                </a:lnTo>
                <a:lnTo>
                  <a:pt x="1469968" y="1388324"/>
                </a:lnTo>
                <a:lnTo>
                  <a:pt x="1467592" y="1381993"/>
                </a:lnTo>
                <a:lnTo>
                  <a:pt x="1466009" y="1387137"/>
                </a:lnTo>
                <a:lnTo>
                  <a:pt x="1464426" y="1391490"/>
                </a:lnTo>
                <a:lnTo>
                  <a:pt x="1463238" y="1392677"/>
                </a:lnTo>
                <a:lnTo>
                  <a:pt x="1462051" y="1393864"/>
                </a:lnTo>
                <a:lnTo>
                  <a:pt x="1460863" y="1394260"/>
                </a:lnTo>
                <a:lnTo>
                  <a:pt x="1459676" y="1394655"/>
                </a:lnTo>
                <a:lnTo>
                  <a:pt x="1458884" y="1394260"/>
                </a:lnTo>
                <a:lnTo>
                  <a:pt x="1457696" y="1393468"/>
                </a:lnTo>
                <a:lnTo>
                  <a:pt x="1456509" y="1392281"/>
                </a:lnTo>
                <a:lnTo>
                  <a:pt x="1454925" y="1391094"/>
                </a:lnTo>
                <a:lnTo>
                  <a:pt x="1452946" y="1386346"/>
                </a:lnTo>
                <a:lnTo>
                  <a:pt x="1451363" y="1380015"/>
                </a:lnTo>
                <a:lnTo>
                  <a:pt x="1450175" y="1372892"/>
                </a:lnTo>
                <a:lnTo>
                  <a:pt x="1448592" y="1364583"/>
                </a:lnTo>
                <a:lnTo>
                  <a:pt x="1447800" y="1355086"/>
                </a:lnTo>
                <a:lnTo>
                  <a:pt x="1447800" y="1345194"/>
                </a:lnTo>
                <a:lnTo>
                  <a:pt x="1447800" y="1334906"/>
                </a:lnTo>
                <a:lnTo>
                  <a:pt x="1448592" y="1325805"/>
                </a:lnTo>
                <a:lnTo>
                  <a:pt x="1450175" y="1317496"/>
                </a:lnTo>
                <a:lnTo>
                  <a:pt x="1451363" y="1310373"/>
                </a:lnTo>
                <a:lnTo>
                  <a:pt x="1452946" y="1304438"/>
                </a:lnTo>
                <a:lnTo>
                  <a:pt x="1454925" y="1299689"/>
                </a:lnTo>
                <a:lnTo>
                  <a:pt x="1456509" y="1298107"/>
                </a:lnTo>
                <a:lnTo>
                  <a:pt x="1457696" y="1296920"/>
                </a:lnTo>
                <a:lnTo>
                  <a:pt x="1458884" y="1296128"/>
                </a:lnTo>
                <a:lnTo>
                  <a:pt x="1459676" y="1296128"/>
                </a:lnTo>
                <a:lnTo>
                  <a:pt x="1460467" y="1296128"/>
                </a:lnTo>
                <a:lnTo>
                  <a:pt x="1461259" y="1296524"/>
                </a:lnTo>
                <a:lnTo>
                  <a:pt x="1462051" y="1283466"/>
                </a:lnTo>
                <a:lnTo>
                  <a:pt x="1462446" y="1277531"/>
                </a:lnTo>
                <a:lnTo>
                  <a:pt x="1464030" y="1271991"/>
                </a:lnTo>
                <a:lnTo>
                  <a:pt x="1462051" y="1258142"/>
                </a:lnTo>
                <a:lnTo>
                  <a:pt x="1460071" y="1245480"/>
                </a:lnTo>
                <a:lnTo>
                  <a:pt x="1456905" y="1223717"/>
                </a:lnTo>
                <a:lnTo>
                  <a:pt x="1453738" y="1208681"/>
                </a:lnTo>
                <a:lnTo>
                  <a:pt x="1452550" y="1203537"/>
                </a:lnTo>
                <a:lnTo>
                  <a:pt x="1458488" y="1199975"/>
                </a:lnTo>
                <a:lnTo>
                  <a:pt x="1465217" y="1196018"/>
                </a:lnTo>
                <a:lnTo>
                  <a:pt x="1471551" y="1191270"/>
                </a:lnTo>
                <a:lnTo>
                  <a:pt x="1477884" y="1186522"/>
                </a:lnTo>
                <a:lnTo>
                  <a:pt x="1489760" y="1177421"/>
                </a:lnTo>
                <a:lnTo>
                  <a:pt x="1495302" y="1173464"/>
                </a:lnTo>
                <a:lnTo>
                  <a:pt x="1500843" y="1170299"/>
                </a:lnTo>
                <a:lnTo>
                  <a:pt x="1515490" y="1163176"/>
                </a:lnTo>
                <a:lnTo>
                  <a:pt x="1530136" y="1157241"/>
                </a:lnTo>
                <a:lnTo>
                  <a:pt x="1539636" y="1154075"/>
                </a:lnTo>
                <a:lnTo>
                  <a:pt x="1548741" y="1150910"/>
                </a:lnTo>
                <a:lnTo>
                  <a:pt x="1558241" y="1148536"/>
                </a:lnTo>
                <a:lnTo>
                  <a:pt x="1568533" y="1145766"/>
                </a:lnTo>
                <a:lnTo>
                  <a:pt x="1576450" y="1144183"/>
                </a:lnTo>
                <a:lnTo>
                  <a:pt x="1583971" y="1142996"/>
                </a:lnTo>
                <a:lnTo>
                  <a:pt x="1594658" y="1142204"/>
                </a:lnTo>
                <a:lnTo>
                  <a:pt x="1601784" y="1141413"/>
                </a:lnTo>
                <a:close/>
                <a:moveTo>
                  <a:pt x="1832358" y="1052513"/>
                </a:moveTo>
                <a:lnTo>
                  <a:pt x="1843104" y="1052513"/>
                </a:lnTo>
                <a:lnTo>
                  <a:pt x="1847083" y="1052911"/>
                </a:lnTo>
                <a:lnTo>
                  <a:pt x="1839522" y="1055300"/>
                </a:lnTo>
                <a:lnTo>
                  <a:pt x="1831960" y="1058882"/>
                </a:lnTo>
                <a:lnTo>
                  <a:pt x="1825194" y="1062067"/>
                </a:lnTo>
                <a:lnTo>
                  <a:pt x="1818428" y="1065650"/>
                </a:lnTo>
                <a:lnTo>
                  <a:pt x="1820418" y="1066446"/>
                </a:lnTo>
                <a:lnTo>
                  <a:pt x="1828776" y="1066048"/>
                </a:lnTo>
                <a:lnTo>
                  <a:pt x="1837532" y="1065650"/>
                </a:lnTo>
                <a:lnTo>
                  <a:pt x="1846685" y="1066048"/>
                </a:lnTo>
                <a:lnTo>
                  <a:pt x="1856237" y="1066446"/>
                </a:lnTo>
                <a:lnTo>
                  <a:pt x="1865789" y="1067640"/>
                </a:lnTo>
                <a:lnTo>
                  <a:pt x="1876137" y="1069631"/>
                </a:lnTo>
                <a:lnTo>
                  <a:pt x="1885688" y="1072417"/>
                </a:lnTo>
                <a:lnTo>
                  <a:pt x="1895638" y="1075602"/>
                </a:lnTo>
                <a:lnTo>
                  <a:pt x="1905588" y="1079981"/>
                </a:lnTo>
                <a:lnTo>
                  <a:pt x="1910761" y="1082369"/>
                </a:lnTo>
                <a:lnTo>
                  <a:pt x="1915139" y="1085156"/>
                </a:lnTo>
                <a:lnTo>
                  <a:pt x="1919915" y="1088340"/>
                </a:lnTo>
                <a:lnTo>
                  <a:pt x="1924691" y="1091525"/>
                </a:lnTo>
                <a:lnTo>
                  <a:pt x="1929069" y="1095506"/>
                </a:lnTo>
                <a:lnTo>
                  <a:pt x="1933845" y="1099487"/>
                </a:lnTo>
                <a:lnTo>
                  <a:pt x="1938223" y="1103468"/>
                </a:lnTo>
                <a:lnTo>
                  <a:pt x="1942202" y="1108245"/>
                </a:lnTo>
                <a:lnTo>
                  <a:pt x="1946580" y="1112623"/>
                </a:lnTo>
                <a:lnTo>
                  <a:pt x="1950162" y="1118197"/>
                </a:lnTo>
                <a:lnTo>
                  <a:pt x="1954142" y="1123770"/>
                </a:lnTo>
                <a:lnTo>
                  <a:pt x="1957724" y="1129741"/>
                </a:lnTo>
                <a:lnTo>
                  <a:pt x="1960908" y="1136110"/>
                </a:lnTo>
                <a:lnTo>
                  <a:pt x="1964490" y="1142878"/>
                </a:lnTo>
                <a:lnTo>
                  <a:pt x="1968868" y="1152830"/>
                </a:lnTo>
                <a:lnTo>
                  <a:pt x="1972847" y="1163180"/>
                </a:lnTo>
                <a:lnTo>
                  <a:pt x="1979613" y="1182288"/>
                </a:lnTo>
                <a:lnTo>
                  <a:pt x="1975633" y="1185871"/>
                </a:lnTo>
                <a:lnTo>
                  <a:pt x="1972051" y="1190249"/>
                </a:lnTo>
                <a:lnTo>
                  <a:pt x="1967674" y="1192638"/>
                </a:lnTo>
                <a:lnTo>
                  <a:pt x="1965684" y="1193832"/>
                </a:lnTo>
                <a:lnTo>
                  <a:pt x="1963694" y="1195823"/>
                </a:lnTo>
                <a:lnTo>
                  <a:pt x="1962102" y="1197415"/>
                </a:lnTo>
                <a:lnTo>
                  <a:pt x="1961306" y="1199007"/>
                </a:lnTo>
                <a:lnTo>
                  <a:pt x="1960112" y="1201396"/>
                </a:lnTo>
                <a:lnTo>
                  <a:pt x="1959316" y="1202988"/>
                </a:lnTo>
                <a:lnTo>
                  <a:pt x="1958918" y="1205377"/>
                </a:lnTo>
                <a:lnTo>
                  <a:pt x="1958918" y="1207367"/>
                </a:lnTo>
                <a:lnTo>
                  <a:pt x="1952152" y="1218115"/>
                </a:lnTo>
                <a:lnTo>
                  <a:pt x="1946580" y="1229262"/>
                </a:lnTo>
                <a:lnTo>
                  <a:pt x="1941008" y="1240806"/>
                </a:lnTo>
                <a:lnTo>
                  <a:pt x="1936233" y="1252350"/>
                </a:lnTo>
                <a:lnTo>
                  <a:pt x="1932253" y="1263895"/>
                </a:lnTo>
                <a:lnTo>
                  <a:pt x="1928273" y="1274245"/>
                </a:lnTo>
                <a:lnTo>
                  <a:pt x="1925089" y="1284993"/>
                </a:lnTo>
                <a:lnTo>
                  <a:pt x="1921905" y="1294945"/>
                </a:lnTo>
                <a:lnTo>
                  <a:pt x="1919915" y="1304897"/>
                </a:lnTo>
                <a:lnTo>
                  <a:pt x="1917925" y="1314451"/>
                </a:lnTo>
                <a:lnTo>
                  <a:pt x="1784997" y="1314451"/>
                </a:lnTo>
                <a:lnTo>
                  <a:pt x="1783007" y="1303305"/>
                </a:lnTo>
                <a:lnTo>
                  <a:pt x="1780222" y="1293353"/>
                </a:lnTo>
                <a:lnTo>
                  <a:pt x="1778630" y="1288974"/>
                </a:lnTo>
                <a:lnTo>
                  <a:pt x="1777038" y="1284993"/>
                </a:lnTo>
                <a:lnTo>
                  <a:pt x="1775446" y="1281410"/>
                </a:lnTo>
                <a:lnTo>
                  <a:pt x="1773058" y="1278226"/>
                </a:lnTo>
                <a:lnTo>
                  <a:pt x="1782609" y="1200202"/>
                </a:lnTo>
                <a:lnTo>
                  <a:pt x="1783007" y="1196619"/>
                </a:lnTo>
                <a:lnTo>
                  <a:pt x="1783007" y="1192638"/>
                </a:lnTo>
                <a:lnTo>
                  <a:pt x="1782211" y="1189453"/>
                </a:lnTo>
                <a:lnTo>
                  <a:pt x="1781416" y="1185472"/>
                </a:lnTo>
                <a:lnTo>
                  <a:pt x="1779824" y="1182288"/>
                </a:lnTo>
                <a:lnTo>
                  <a:pt x="1778232" y="1178705"/>
                </a:lnTo>
                <a:lnTo>
                  <a:pt x="1776242" y="1175919"/>
                </a:lnTo>
                <a:lnTo>
                  <a:pt x="1774252" y="1172734"/>
                </a:lnTo>
                <a:lnTo>
                  <a:pt x="1767884" y="1166763"/>
                </a:lnTo>
                <a:lnTo>
                  <a:pt x="1761516" y="1161588"/>
                </a:lnTo>
                <a:lnTo>
                  <a:pt x="1752362" y="1154422"/>
                </a:lnTo>
                <a:lnTo>
                  <a:pt x="1741219" y="1146460"/>
                </a:lnTo>
                <a:lnTo>
                  <a:pt x="1734851" y="1142480"/>
                </a:lnTo>
                <a:lnTo>
                  <a:pt x="1728085" y="1138101"/>
                </a:lnTo>
                <a:lnTo>
                  <a:pt x="1720921" y="1134518"/>
                </a:lnTo>
                <a:lnTo>
                  <a:pt x="1712564" y="1130139"/>
                </a:lnTo>
                <a:lnTo>
                  <a:pt x="1704206" y="1126158"/>
                </a:lnTo>
                <a:lnTo>
                  <a:pt x="1695450" y="1122576"/>
                </a:lnTo>
                <a:lnTo>
                  <a:pt x="1698236" y="1118197"/>
                </a:lnTo>
                <a:lnTo>
                  <a:pt x="1701420" y="1114216"/>
                </a:lnTo>
                <a:lnTo>
                  <a:pt x="1697440" y="1114614"/>
                </a:lnTo>
                <a:lnTo>
                  <a:pt x="1701420" y="1111827"/>
                </a:lnTo>
                <a:lnTo>
                  <a:pt x="1705002" y="1109041"/>
                </a:lnTo>
                <a:lnTo>
                  <a:pt x="1710176" y="1103069"/>
                </a:lnTo>
                <a:lnTo>
                  <a:pt x="1715748" y="1097894"/>
                </a:lnTo>
                <a:lnTo>
                  <a:pt x="1721319" y="1093117"/>
                </a:lnTo>
                <a:lnTo>
                  <a:pt x="1726891" y="1088340"/>
                </a:lnTo>
                <a:lnTo>
                  <a:pt x="1732463" y="1083962"/>
                </a:lnTo>
                <a:lnTo>
                  <a:pt x="1738035" y="1080379"/>
                </a:lnTo>
                <a:lnTo>
                  <a:pt x="1744005" y="1076398"/>
                </a:lnTo>
                <a:lnTo>
                  <a:pt x="1749975" y="1073611"/>
                </a:lnTo>
                <a:lnTo>
                  <a:pt x="1755944" y="1070427"/>
                </a:lnTo>
                <a:lnTo>
                  <a:pt x="1761914" y="1067640"/>
                </a:lnTo>
                <a:lnTo>
                  <a:pt x="1773456" y="1063261"/>
                </a:lnTo>
                <a:lnTo>
                  <a:pt x="1784997" y="1059679"/>
                </a:lnTo>
                <a:lnTo>
                  <a:pt x="1796539" y="1056892"/>
                </a:lnTo>
                <a:lnTo>
                  <a:pt x="1806489" y="1054902"/>
                </a:lnTo>
                <a:lnTo>
                  <a:pt x="1816438" y="1053707"/>
                </a:lnTo>
                <a:lnTo>
                  <a:pt x="1824796" y="1052911"/>
                </a:lnTo>
                <a:lnTo>
                  <a:pt x="1832358" y="1052513"/>
                </a:lnTo>
                <a:close/>
                <a:moveTo>
                  <a:pt x="861259" y="1052513"/>
                </a:moveTo>
                <a:lnTo>
                  <a:pt x="871603" y="1052513"/>
                </a:lnTo>
                <a:lnTo>
                  <a:pt x="875581" y="1052911"/>
                </a:lnTo>
                <a:lnTo>
                  <a:pt x="868022" y="1055295"/>
                </a:lnTo>
                <a:lnTo>
                  <a:pt x="860861" y="1058873"/>
                </a:lnTo>
                <a:lnTo>
                  <a:pt x="854098" y="1062053"/>
                </a:lnTo>
                <a:lnTo>
                  <a:pt x="847335" y="1065630"/>
                </a:lnTo>
                <a:lnTo>
                  <a:pt x="849324" y="1066425"/>
                </a:lnTo>
                <a:lnTo>
                  <a:pt x="857281" y="1066027"/>
                </a:lnTo>
                <a:lnTo>
                  <a:pt x="866033" y="1065630"/>
                </a:lnTo>
                <a:lnTo>
                  <a:pt x="875183" y="1066027"/>
                </a:lnTo>
                <a:lnTo>
                  <a:pt x="884732" y="1066425"/>
                </a:lnTo>
                <a:lnTo>
                  <a:pt x="894678" y="1067617"/>
                </a:lnTo>
                <a:lnTo>
                  <a:pt x="904624" y="1069605"/>
                </a:lnTo>
                <a:lnTo>
                  <a:pt x="914172" y="1072387"/>
                </a:lnTo>
                <a:lnTo>
                  <a:pt x="924516" y="1075567"/>
                </a:lnTo>
                <a:lnTo>
                  <a:pt x="934064" y="1079939"/>
                </a:lnTo>
                <a:lnTo>
                  <a:pt x="939236" y="1082324"/>
                </a:lnTo>
                <a:lnTo>
                  <a:pt x="944010" y="1085106"/>
                </a:lnTo>
                <a:lnTo>
                  <a:pt x="948784" y="1088286"/>
                </a:lnTo>
                <a:lnTo>
                  <a:pt x="953160" y="1091466"/>
                </a:lnTo>
                <a:lnTo>
                  <a:pt x="957934" y="1095441"/>
                </a:lnTo>
                <a:lnTo>
                  <a:pt x="962708" y="1099415"/>
                </a:lnTo>
                <a:lnTo>
                  <a:pt x="966687" y="1103390"/>
                </a:lnTo>
                <a:lnTo>
                  <a:pt x="971063" y="1108160"/>
                </a:lnTo>
                <a:lnTo>
                  <a:pt x="974644" y="1112532"/>
                </a:lnTo>
                <a:lnTo>
                  <a:pt x="979020" y="1118097"/>
                </a:lnTo>
                <a:lnTo>
                  <a:pt x="982998" y="1123662"/>
                </a:lnTo>
                <a:lnTo>
                  <a:pt x="986181" y="1129624"/>
                </a:lnTo>
                <a:lnTo>
                  <a:pt x="989762" y="1135983"/>
                </a:lnTo>
                <a:lnTo>
                  <a:pt x="992944" y="1142741"/>
                </a:lnTo>
                <a:lnTo>
                  <a:pt x="997321" y="1152678"/>
                </a:lnTo>
                <a:lnTo>
                  <a:pt x="1001299" y="1163012"/>
                </a:lnTo>
                <a:lnTo>
                  <a:pt x="1008062" y="1182091"/>
                </a:lnTo>
                <a:lnTo>
                  <a:pt x="1004482" y="1185668"/>
                </a:lnTo>
                <a:lnTo>
                  <a:pt x="1000105" y="1190040"/>
                </a:lnTo>
                <a:lnTo>
                  <a:pt x="996525" y="1192425"/>
                </a:lnTo>
                <a:lnTo>
                  <a:pt x="994138" y="1193618"/>
                </a:lnTo>
                <a:lnTo>
                  <a:pt x="992546" y="1195605"/>
                </a:lnTo>
                <a:lnTo>
                  <a:pt x="990955" y="1197195"/>
                </a:lnTo>
                <a:lnTo>
                  <a:pt x="989762" y="1198785"/>
                </a:lnTo>
                <a:lnTo>
                  <a:pt x="988568" y="1201170"/>
                </a:lnTo>
                <a:lnTo>
                  <a:pt x="987772" y="1202760"/>
                </a:lnTo>
                <a:lnTo>
                  <a:pt x="987375" y="1205145"/>
                </a:lnTo>
                <a:lnTo>
                  <a:pt x="987375" y="1207132"/>
                </a:lnTo>
                <a:lnTo>
                  <a:pt x="980611" y="1217864"/>
                </a:lnTo>
                <a:lnTo>
                  <a:pt x="975041" y="1228993"/>
                </a:lnTo>
                <a:lnTo>
                  <a:pt x="969870" y="1240520"/>
                </a:lnTo>
                <a:lnTo>
                  <a:pt x="965095" y="1252047"/>
                </a:lnTo>
                <a:lnTo>
                  <a:pt x="960321" y="1263574"/>
                </a:lnTo>
                <a:lnTo>
                  <a:pt x="956741" y="1273908"/>
                </a:lnTo>
                <a:lnTo>
                  <a:pt x="953558" y="1284640"/>
                </a:lnTo>
                <a:lnTo>
                  <a:pt x="950773" y="1294577"/>
                </a:lnTo>
                <a:lnTo>
                  <a:pt x="948784" y="1304514"/>
                </a:lnTo>
                <a:lnTo>
                  <a:pt x="946397" y="1314054"/>
                </a:lnTo>
                <a:lnTo>
                  <a:pt x="746283" y="1314054"/>
                </a:lnTo>
                <a:lnTo>
                  <a:pt x="745487" y="1310874"/>
                </a:lnTo>
                <a:lnTo>
                  <a:pt x="745487" y="1314054"/>
                </a:lnTo>
                <a:lnTo>
                  <a:pt x="692972" y="1314054"/>
                </a:lnTo>
                <a:lnTo>
                  <a:pt x="688994" y="1314054"/>
                </a:lnTo>
                <a:lnTo>
                  <a:pt x="685811" y="1314451"/>
                </a:lnTo>
                <a:lnTo>
                  <a:pt x="683026" y="1296565"/>
                </a:lnTo>
                <a:lnTo>
                  <a:pt x="681833" y="1287423"/>
                </a:lnTo>
                <a:lnTo>
                  <a:pt x="681435" y="1278281"/>
                </a:lnTo>
                <a:lnTo>
                  <a:pt x="681037" y="1268344"/>
                </a:lnTo>
                <a:lnTo>
                  <a:pt x="681435" y="1258804"/>
                </a:lnTo>
                <a:lnTo>
                  <a:pt x="681833" y="1249265"/>
                </a:lnTo>
                <a:lnTo>
                  <a:pt x="682628" y="1238930"/>
                </a:lnTo>
                <a:lnTo>
                  <a:pt x="684617" y="1228596"/>
                </a:lnTo>
                <a:lnTo>
                  <a:pt x="686607" y="1217466"/>
                </a:lnTo>
                <a:lnTo>
                  <a:pt x="688994" y="1205940"/>
                </a:lnTo>
                <a:lnTo>
                  <a:pt x="692176" y="1194810"/>
                </a:lnTo>
                <a:lnTo>
                  <a:pt x="696155" y="1182488"/>
                </a:lnTo>
                <a:lnTo>
                  <a:pt x="700929" y="1169769"/>
                </a:lnTo>
                <a:lnTo>
                  <a:pt x="706499" y="1156255"/>
                </a:lnTo>
                <a:lnTo>
                  <a:pt x="712466" y="1142741"/>
                </a:lnTo>
                <a:lnTo>
                  <a:pt x="716445" y="1134791"/>
                </a:lnTo>
                <a:lnTo>
                  <a:pt x="720821" y="1127636"/>
                </a:lnTo>
                <a:lnTo>
                  <a:pt x="725595" y="1120482"/>
                </a:lnTo>
                <a:lnTo>
                  <a:pt x="729971" y="1114122"/>
                </a:lnTo>
                <a:lnTo>
                  <a:pt x="726391" y="1114520"/>
                </a:lnTo>
                <a:lnTo>
                  <a:pt x="729971" y="1111737"/>
                </a:lnTo>
                <a:lnTo>
                  <a:pt x="733950" y="1108955"/>
                </a:lnTo>
                <a:lnTo>
                  <a:pt x="739122" y="1102993"/>
                </a:lnTo>
                <a:lnTo>
                  <a:pt x="744294" y="1097826"/>
                </a:lnTo>
                <a:lnTo>
                  <a:pt x="749863" y="1093056"/>
                </a:lnTo>
                <a:lnTo>
                  <a:pt x="755433" y="1088286"/>
                </a:lnTo>
                <a:lnTo>
                  <a:pt x="761401" y="1083914"/>
                </a:lnTo>
                <a:lnTo>
                  <a:pt x="766970" y="1080337"/>
                </a:lnTo>
                <a:lnTo>
                  <a:pt x="772938" y="1076362"/>
                </a:lnTo>
                <a:lnTo>
                  <a:pt x="778508" y="1073579"/>
                </a:lnTo>
                <a:lnTo>
                  <a:pt x="784475" y="1070400"/>
                </a:lnTo>
                <a:lnTo>
                  <a:pt x="790443" y="1067617"/>
                </a:lnTo>
                <a:lnTo>
                  <a:pt x="802378" y="1063245"/>
                </a:lnTo>
                <a:lnTo>
                  <a:pt x="813916" y="1059668"/>
                </a:lnTo>
                <a:lnTo>
                  <a:pt x="824658" y="1056885"/>
                </a:lnTo>
                <a:lnTo>
                  <a:pt x="835399" y="1054898"/>
                </a:lnTo>
                <a:lnTo>
                  <a:pt x="844947" y="1053705"/>
                </a:lnTo>
                <a:lnTo>
                  <a:pt x="853700" y="1052911"/>
                </a:lnTo>
                <a:lnTo>
                  <a:pt x="861259" y="1052513"/>
                </a:lnTo>
                <a:close/>
                <a:moveTo>
                  <a:pt x="1326357" y="1047750"/>
                </a:moveTo>
                <a:lnTo>
                  <a:pt x="1337469" y="1047750"/>
                </a:lnTo>
                <a:lnTo>
                  <a:pt x="1348582" y="1048148"/>
                </a:lnTo>
                <a:lnTo>
                  <a:pt x="1358901" y="1048942"/>
                </a:lnTo>
                <a:lnTo>
                  <a:pt x="1368822" y="1050532"/>
                </a:lnTo>
                <a:lnTo>
                  <a:pt x="1378347" y="1052520"/>
                </a:lnTo>
                <a:lnTo>
                  <a:pt x="1387476" y="1054904"/>
                </a:lnTo>
                <a:lnTo>
                  <a:pt x="1396604" y="1057289"/>
                </a:lnTo>
                <a:lnTo>
                  <a:pt x="1404541" y="1060469"/>
                </a:lnTo>
                <a:lnTo>
                  <a:pt x="1412479" y="1063251"/>
                </a:lnTo>
                <a:lnTo>
                  <a:pt x="1419623" y="1066828"/>
                </a:lnTo>
                <a:lnTo>
                  <a:pt x="1426766" y="1070008"/>
                </a:lnTo>
                <a:lnTo>
                  <a:pt x="1433116" y="1073983"/>
                </a:lnTo>
                <a:lnTo>
                  <a:pt x="1444626" y="1081137"/>
                </a:lnTo>
                <a:lnTo>
                  <a:pt x="1454151" y="1087894"/>
                </a:lnTo>
                <a:lnTo>
                  <a:pt x="1461691" y="1093856"/>
                </a:lnTo>
                <a:lnTo>
                  <a:pt x="1466851" y="1098228"/>
                </a:lnTo>
                <a:lnTo>
                  <a:pt x="1471613" y="1102600"/>
                </a:lnTo>
                <a:lnTo>
                  <a:pt x="1465660" y="1153079"/>
                </a:lnTo>
                <a:lnTo>
                  <a:pt x="1458913" y="1157848"/>
                </a:lnTo>
                <a:lnTo>
                  <a:pt x="1447404" y="1166195"/>
                </a:lnTo>
                <a:lnTo>
                  <a:pt x="1441848" y="1170170"/>
                </a:lnTo>
                <a:lnTo>
                  <a:pt x="1437482" y="1172555"/>
                </a:lnTo>
                <a:lnTo>
                  <a:pt x="1434704" y="1174542"/>
                </a:lnTo>
                <a:lnTo>
                  <a:pt x="1432323" y="1175734"/>
                </a:lnTo>
                <a:lnTo>
                  <a:pt x="1427560" y="1179311"/>
                </a:lnTo>
                <a:lnTo>
                  <a:pt x="1424385" y="1184081"/>
                </a:lnTo>
                <a:lnTo>
                  <a:pt x="1421210" y="1188851"/>
                </a:lnTo>
                <a:lnTo>
                  <a:pt x="1419226" y="1194018"/>
                </a:lnTo>
                <a:lnTo>
                  <a:pt x="1418035" y="1199582"/>
                </a:lnTo>
                <a:lnTo>
                  <a:pt x="1418035" y="1205544"/>
                </a:lnTo>
                <a:lnTo>
                  <a:pt x="1418432" y="1208724"/>
                </a:lnTo>
                <a:lnTo>
                  <a:pt x="1418829" y="1211506"/>
                </a:lnTo>
                <a:lnTo>
                  <a:pt x="1419623" y="1216673"/>
                </a:lnTo>
                <a:lnTo>
                  <a:pt x="1422401" y="1229392"/>
                </a:lnTo>
                <a:lnTo>
                  <a:pt x="1425576" y="1248073"/>
                </a:lnTo>
                <a:lnTo>
                  <a:pt x="1427163" y="1259202"/>
                </a:lnTo>
                <a:lnTo>
                  <a:pt x="1429148" y="1271524"/>
                </a:lnTo>
                <a:lnTo>
                  <a:pt x="1427560" y="1279076"/>
                </a:lnTo>
                <a:lnTo>
                  <a:pt x="1425973" y="1282255"/>
                </a:lnTo>
                <a:lnTo>
                  <a:pt x="1423988" y="1285832"/>
                </a:lnTo>
                <a:lnTo>
                  <a:pt x="1422401" y="1289807"/>
                </a:lnTo>
                <a:lnTo>
                  <a:pt x="1420416" y="1293782"/>
                </a:lnTo>
                <a:lnTo>
                  <a:pt x="1418035" y="1303718"/>
                </a:lnTo>
                <a:lnTo>
                  <a:pt x="1416051" y="1314450"/>
                </a:lnTo>
                <a:lnTo>
                  <a:pt x="1312863" y="1314450"/>
                </a:lnTo>
                <a:lnTo>
                  <a:pt x="1310879" y="1304911"/>
                </a:lnTo>
                <a:lnTo>
                  <a:pt x="1308894" y="1294974"/>
                </a:lnTo>
                <a:lnTo>
                  <a:pt x="1305719" y="1285038"/>
                </a:lnTo>
                <a:lnTo>
                  <a:pt x="1302544" y="1274306"/>
                </a:lnTo>
                <a:lnTo>
                  <a:pt x="1298972" y="1263972"/>
                </a:lnTo>
                <a:lnTo>
                  <a:pt x="1295004" y="1252843"/>
                </a:lnTo>
                <a:lnTo>
                  <a:pt x="1290241" y="1240919"/>
                </a:lnTo>
                <a:lnTo>
                  <a:pt x="1285082" y="1229392"/>
                </a:lnTo>
                <a:lnTo>
                  <a:pt x="1280319" y="1219456"/>
                </a:lnTo>
                <a:lnTo>
                  <a:pt x="1275160" y="1210711"/>
                </a:lnTo>
                <a:lnTo>
                  <a:pt x="1270000" y="1202365"/>
                </a:lnTo>
                <a:lnTo>
                  <a:pt x="1264047" y="1194813"/>
                </a:lnTo>
                <a:lnTo>
                  <a:pt x="1258094" y="1188056"/>
                </a:lnTo>
                <a:lnTo>
                  <a:pt x="1251744" y="1181696"/>
                </a:lnTo>
                <a:lnTo>
                  <a:pt x="1244997" y="1175734"/>
                </a:lnTo>
                <a:lnTo>
                  <a:pt x="1238250" y="1170567"/>
                </a:lnTo>
                <a:lnTo>
                  <a:pt x="1231503" y="1165400"/>
                </a:lnTo>
                <a:lnTo>
                  <a:pt x="1224757" y="1161823"/>
                </a:lnTo>
                <a:lnTo>
                  <a:pt x="1217613" y="1157848"/>
                </a:lnTo>
                <a:lnTo>
                  <a:pt x="1210469" y="1154669"/>
                </a:lnTo>
                <a:lnTo>
                  <a:pt x="1202928" y="1151886"/>
                </a:lnTo>
                <a:lnTo>
                  <a:pt x="1195785" y="1149501"/>
                </a:lnTo>
                <a:lnTo>
                  <a:pt x="1188641" y="1147912"/>
                </a:lnTo>
                <a:lnTo>
                  <a:pt x="1181497" y="1145924"/>
                </a:lnTo>
                <a:lnTo>
                  <a:pt x="1179116" y="1131218"/>
                </a:lnTo>
                <a:lnTo>
                  <a:pt x="1176735" y="1120486"/>
                </a:lnTo>
                <a:lnTo>
                  <a:pt x="1174750" y="1110152"/>
                </a:lnTo>
                <a:lnTo>
                  <a:pt x="1180703" y="1106973"/>
                </a:lnTo>
                <a:lnTo>
                  <a:pt x="1187053" y="1102998"/>
                </a:lnTo>
                <a:lnTo>
                  <a:pt x="1193800" y="1098228"/>
                </a:lnTo>
                <a:lnTo>
                  <a:pt x="1200150" y="1093856"/>
                </a:lnTo>
                <a:lnTo>
                  <a:pt x="1212453" y="1084317"/>
                </a:lnTo>
                <a:lnTo>
                  <a:pt x="1217613" y="1080342"/>
                </a:lnTo>
                <a:lnTo>
                  <a:pt x="1223169" y="1077163"/>
                </a:lnTo>
                <a:lnTo>
                  <a:pt x="1237060" y="1070406"/>
                </a:lnTo>
                <a:lnTo>
                  <a:pt x="1250950" y="1064444"/>
                </a:lnTo>
                <a:lnTo>
                  <a:pt x="1264444" y="1059674"/>
                </a:lnTo>
                <a:lnTo>
                  <a:pt x="1277541" y="1055699"/>
                </a:lnTo>
                <a:lnTo>
                  <a:pt x="1290241" y="1052520"/>
                </a:lnTo>
                <a:lnTo>
                  <a:pt x="1302941" y="1050135"/>
                </a:lnTo>
                <a:lnTo>
                  <a:pt x="1314847" y="1048545"/>
                </a:lnTo>
                <a:lnTo>
                  <a:pt x="1326357" y="1047750"/>
                </a:lnTo>
                <a:close/>
                <a:moveTo>
                  <a:pt x="525022" y="1035050"/>
                </a:moveTo>
                <a:lnTo>
                  <a:pt x="554037" y="1036676"/>
                </a:lnTo>
                <a:lnTo>
                  <a:pt x="512762" y="1068388"/>
                </a:lnTo>
                <a:lnTo>
                  <a:pt x="525022" y="1035050"/>
                </a:lnTo>
                <a:close/>
                <a:moveTo>
                  <a:pt x="174832" y="915044"/>
                </a:moveTo>
                <a:lnTo>
                  <a:pt x="50860" y="916631"/>
                </a:lnTo>
                <a:lnTo>
                  <a:pt x="57218" y="934484"/>
                </a:lnTo>
                <a:lnTo>
                  <a:pt x="174832" y="915044"/>
                </a:lnTo>
                <a:close/>
                <a:moveTo>
                  <a:pt x="403703" y="711119"/>
                </a:moveTo>
                <a:lnTo>
                  <a:pt x="403703" y="723418"/>
                </a:lnTo>
                <a:lnTo>
                  <a:pt x="512179" y="715086"/>
                </a:lnTo>
                <a:lnTo>
                  <a:pt x="403703" y="711119"/>
                </a:lnTo>
                <a:close/>
                <a:moveTo>
                  <a:pt x="773852" y="677863"/>
                </a:moveTo>
                <a:lnTo>
                  <a:pt x="777038" y="678259"/>
                </a:lnTo>
                <a:lnTo>
                  <a:pt x="778632" y="678259"/>
                </a:lnTo>
                <a:lnTo>
                  <a:pt x="779428" y="679050"/>
                </a:lnTo>
                <a:lnTo>
                  <a:pt x="780225" y="679446"/>
                </a:lnTo>
                <a:lnTo>
                  <a:pt x="780623" y="680632"/>
                </a:lnTo>
                <a:lnTo>
                  <a:pt x="780623" y="681423"/>
                </a:lnTo>
                <a:lnTo>
                  <a:pt x="780225" y="682215"/>
                </a:lnTo>
                <a:lnTo>
                  <a:pt x="779428" y="684588"/>
                </a:lnTo>
                <a:lnTo>
                  <a:pt x="777038" y="687357"/>
                </a:lnTo>
                <a:lnTo>
                  <a:pt x="774648" y="689731"/>
                </a:lnTo>
                <a:lnTo>
                  <a:pt x="771860" y="692500"/>
                </a:lnTo>
                <a:lnTo>
                  <a:pt x="767877" y="695665"/>
                </a:lnTo>
                <a:lnTo>
                  <a:pt x="763894" y="698038"/>
                </a:lnTo>
                <a:lnTo>
                  <a:pt x="760309" y="700808"/>
                </a:lnTo>
                <a:lnTo>
                  <a:pt x="755927" y="702785"/>
                </a:lnTo>
                <a:lnTo>
                  <a:pt x="752342" y="704368"/>
                </a:lnTo>
                <a:lnTo>
                  <a:pt x="748758" y="705555"/>
                </a:lnTo>
                <a:lnTo>
                  <a:pt x="745969" y="705950"/>
                </a:lnTo>
                <a:lnTo>
                  <a:pt x="742783" y="706346"/>
                </a:lnTo>
                <a:lnTo>
                  <a:pt x="740791" y="706741"/>
                </a:lnTo>
                <a:lnTo>
                  <a:pt x="738800" y="707928"/>
                </a:lnTo>
                <a:lnTo>
                  <a:pt x="737605" y="708719"/>
                </a:lnTo>
                <a:lnTo>
                  <a:pt x="736011" y="709906"/>
                </a:lnTo>
                <a:lnTo>
                  <a:pt x="735215" y="711093"/>
                </a:lnTo>
                <a:lnTo>
                  <a:pt x="734816" y="712280"/>
                </a:lnTo>
                <a:lnTo>
                  <a:pt x="734816" y="713467"/>
                </a:lnTo>
                <a:lnTo>
                  <a:pt x="735215" y="715049"/>
                </a:lnTo>
                <a:lnTo>
                  <a:pt x="736011" y="716236"/>
                </a:lnTo>
                <a:lnTo>
                  <a:pt x="738003" y="717027"/>
                </a:lnTo>
                <a:lnTo>
                  <a:pt x="739596" y="717818"/>
                </a:lnTo>
                <a:lnTo>
                  <a:pt x="741986" y="718609"/>
                </a:lnTo>
                <a:lnTo>
                  <a:pt x="745173" y="719005"/>
                </a:lnTo>
                <a:lnTo>
                  <a:pt x="748359" y="719400"/>
                </a:lnTo>
                <a:lnTo>
                  <a:pt x="752342" y="719005"/>
                </a:lnTo>
                <a:lnTo>
                  <a:pt x="760707" y="719005"/>
                </a:lnTo>
                <a:lnTo>
                  <a:pt x="763894" y="719400"/>
                </a:lnTo>
                <a:lnTo>
                  <a:pt x="767877" y="719796"/>
                </a:lnTo>
                <a:lnTo>
                  <a:pt x="770665" y="720983"/>
                </a:lnTo>
                <a:lnTo>
                  <a:pt x="773852" y="722169"/>
                </a:lnTo>
                <a:lnTo>
                  <a:pt x="776640" y="723356"/>
                </a:lnTo>
                <a:lnTo>
                  <a:pt x="779428" y="724939"/>
                </a:lnTo>
                <a:lnTo>
                  <a:pt x="781420" y="726917"/>
                </a:lnTo>
                <a:lnTo>
                  <a:pt x="783411" y="729686"/>
                </a:lnTo>
                <a:lnTo>
                  <a:pt x="785403" y="732455"/>
                </a:lnTo>
                <a:lnTo>
                  <a:pt x="786598" y="736015"/>
                </a:lnTo>
                <a:lnTo>
                  <a:pt x="787793" y="739180"/>
                </a:lnTo>
                <a:lnTo>
                  <a:pt x="788191" y="743531"/>
                </a:lnTo>
                <a:lnTo>
                  <a:pt x="788988" y="747883"/>
                </a:lnTo>
                <a:lnTo>
                  <a:pt x="788988" y="752630"/>
                </a:lnTo>
                <a:lnTo>
                  <a:pt x="788590" y="756982"/>
                </a:lnTo>
                <a:lnTo>
                  <a:pt x="787793" y="760542"/>
                </a:lnTo>
                <a:lnTo>
                  <a:pt x="786200" y="764102"/>
                </a:lnTo>
                <a:lnTo>
                  <a:pt x="783810" y="767267"/>
                </a:lnTo>
                <a:lnTo>
                  <a:pt x="781420" y="770827"/>
                </a:lnTo>
                <a:lnTo>
                  <a:pt x="778632" y="773596"/>
                </a:lnTo>
                <a:lnTo>
                  <a:pt x="775445" y="776761"/>
                </a:lnTo>
                <a:lnTo>
                  <a:pt x="771860" y="779135"/>
                </a:lnTo>
                <a:lnTo>
                  <a:pt x="767479" y="781113"/>
                </a:lnTo>
                <a:lnTo>
                  <a:pt x="763097" y="783486"/>
                </a:lnTo>
                <a:lnTo>
                  <a:pt x="753936" y="787442"/>
                </a:lnTo>
                <a:lnTo>
                  <a:pt x="744376" y="790607"/>
                </a:lnTo>
                <a:lnTo>
                  <a:pt x="734020" y="792980"/>
                </a:lnTo>
                <a:lnTo>
                  <a:pt x="724062" y="795354"/>
                </a:lnTo>
                <a:lnTo>
                  <a:pt x="714104" y="796936"/>
                </a:lnTo>
                <a:lnTo>
                  <a:pt x="704942" y="798123"/>
                </a:lnTo>
                <a:lnTo>
                  <a:pt x="696179" y="798914"/>
                </a:lnTo>
                <a:lnTo>
                  <a:pt x="684230" y="799705"/>
                </a:lnTo>
                <a:lnTo>
                  <a:pt x="679450" y="800101"/>
                </a:lnTo>
                <a:lnTo>
                  <a:pt x="682636" y="698830"/>
                </a:lnTo>
                <a:lnTo>
                  <a:pt x="683433" y="697247"/>
                </a:lnTo>
                <a:lnTo>
                  <a:pt x="683831" y="695665"/>
                </a:lnTo>
                <a:lnTo>
                  <a:pt x="684628" y="694478"/>
                </a:lnTo>
                <a:lnTo>
                  <a:pt x="685425" y="692896"/>
                </a:lnTo>
                <a:lnTo>
                  <a:pt x="688213" y="690522"/>
                </a:lnTo>
                <a:lnTo>
                  <a:pt x="692196" y="688940"/>
                </a:lnTo>
                <a:lnTo>
                  <a:pt x="696976" y="687357"/>
                </a:lnTo>
                <a:lnTo>
                  <a:pt x="701756" y="685775"/>
                </a:lnTo>
                <a:lnTo>
                  <a:pt x="707731" y="684588"/>
                </a:lnTo>
                <a:lnTo>
                  <a:pt x="714104" y="683797"/>
                </a:lnTo>
                <a:lnTo>
                  <a:pt x="727647" y="682610"/>
                </a:lnTo>
                <a:lnTo>
                  <a:pt x="741588" y="681819"/>
                </a:lnTo>
                <a:lnTo>
                  <a:pt x="755529" y="680632"/>
                </a:lnTo>
                <a:lnTo>
                  <a:pt x="762300" y="679446"/>
                </a:lnTo>
                <a:lnTo>
                  <a:pt x="768275" y="678654"/>
                </a:lnTo>
                <a:lnTo>
                  <a:pt x="773852" y="677863"/>
                </a:lnTo>
                <a:close/>
                <a:moveTo>
                  <a:pt x="425557" y="466725"/>
                </a:moveTo>
                <a:lnTo>
                  <a:pt x="429928" y="467122"/>
                </a:lnTo>
                <a:lnTo>
                  <a:pt x="434299" y="467519"/>
                </a:lnTo>
                <a:lnTo>
                  <a:pt x="438272" y="467915"/>
                </a:lnTo>
                <a:lnTo>
                  <a:pt x="442643" y="468709"/>
                </a:lnTo>
                <a:lnTo>
                  <a:pt x="446219" y="470296"/>
                </a:lnTo>
                <a:lnTo>
                  <a:pt x="453769" y="473073"/>
                </a:lnTo>
                <a:lnTo>
                  <a:pt x="461716" y="477040"/>
                </a:lnTo>
                <a:lnTo>
                  <a:pt x="468471" y="481801"/>
                </a:lnTo>
                <a:lnTo>
                  <a:pt x="475225" y="487356"/>
                </a:lnTo>
                <a:lnTo>
                  <a:pt x="481980" y="493307"/>
                </a:lnTo>
                <a:lnTo>
                  <a:pt x="487543" y="500052"/>
                </a:lnTo>
                <a:lnTo>
                  <a:pt x="493503" y="507590"/>
                </a:lnTo>
                <a:lnTo>
                  <a:pt x="499066" y="515524"/>
                </a:lnTo>
                <a:lnTo>
                  <a:pt x="504629" y="524253"/>
                </a:lnTo>
                <a:lnTo>
                  <a:pt x="509795" y="532981"/>
                </a:lnTo>
                <a:lnTo>
                  <a:pt x="514165" y="542106"/>
                </a:lnTo>
                <a:lnTo>
                  <a:pt x="518933" y="552025"/>
                </a:lnTo>
                <a:lnTo>
                  <a:pt x="523304" y="561943"/>
                </a:lnTo>
                <a:lnTo>
                  <a:pt x="526880" y="572259"/>
                </a:lnTo>
                <a:lnTo>
                  <a:pt x="530854" y="582177"/>
                </a:lnTo>
                <a:lnTo>
                  <a:pt x="534033" y="592889"/>
                </a:lnTo>
                <a:lnTo>
                  <a:pt x="540390" y="613520"/>
                </a:lnTo>
                <a:lnTo>
                  <a:pt x="545953" y="634150"/>
                </a:lnTo>
                <a:lnTo>
                  <a:pt x="550721" y="653988"/>
                </a:lnTo>
                <a:lnTo>
                  <a:pt x="554297" y="673031"/>
                </a:lnTo>
                <a:lnTo>
                  <a:pt x="557873" y="690091"/>
                </a:lnTo>
                <a:lnTo>
                  <a:pt x="559860" y="705167"/>
                </a:lnTo>
                <a:lnTo>
                  <a:pt x="592045" y="701597"/>
                </a:lnTo>
                <a:lnTo>
                  <a:pt x="621449" y="697629"/>
                </a:lnTo>
                <a:lnTo>
                  <a:pt x="647673" y="694455"/>
                </a:lnTo>
                <a:lnTo>
                  <a:pt x="669925" y="690488"/>
                </a:lnTo>
                <a:lnTo>
                  <a:pt x="669527" y="696042"/>
                </a:lnTo>
                <a:lnTo>
                  <a:pt x="669130" y="702390"/>
                </a:lnTo>
                <a:lnTo>
                  <a:pt x="668733" y="716276"/>
                </a:lnTo>
                <a:lnTo>
                  <a:pt x="668733" y="750396"/>
                </a:lnTo>
                <a:lnTo>
                  <a:pt x="669130" y="768646"/>
                </a:lnTo>
                <a:lnTo>
                  <a:pt x="668733" y="786103"/>
                </a:lnTo>
                <a:lnTo>
                  <a:pt x="667938" y="803559"/>
                </a:lnTo>
                <a:lnTo>
                  <a:pt x="667143" y="811494"/>
                </a:lnTo>
                <a:lnTo>
                  <a:pt x="666349" y="819032"/>
                </a:lnTo>
                <a:lnTo>
                  <a:pt x="645289" y="825380"/>
                </a:lnTo>
                <a:lnTo>
                  <a:pt x="620654" y="831331"/>
                </a:lnTo>
                <a:lnTo>
                  <a:pt x="593237" y="837679"/>
                </a:lnTo>
                <a:lnTo>
                  <a:pt x="563436" y="844027"/>
                </a:lnTo>
                <a:lnTo>
                  <a:pt x="561052" y="872593"/>
                </a:lnTo>
                <a:lnTo>
                  <a:pt x="558668" y="896000"/>
                </a:lnTo>
                <a:lnTo>
                  <a:pt x="557873" y="905125"/>
                </a:lnTo>
                <a:lnTo>
                  <a:pt x="557079" y="916631"/>
                </a:lnTo>
                <a:lnTo>
                  <a:pt x="556681" y="928930"/>
                </a:lnTo>
                <a:lnTo>
                  <a:pt x="556284" y="942022"/>
                </a:lnTo>
                <a:lnTo>
                  <a:pt x="556284" y="955908"/>
                </a:lnTo>
                <a:lnTo>
                  <a:pt x="556284" y="970588"/>
                </a:lnTo>
                <a:lnTo>
                  <a:pt x="557079" y="984474"/>
                </a:lnTo>
                <a:lnTo>
                  <a:pt x="558271" y="997566"/>
                </a:lnTo>
                <a:lnTo>
                  <a:pt x="558668" y="1004311"/>
                </a:lnTo>
                <a:lnTo>
                  <a:pt x="558668" y="1009469"/>
                </a:lnTo>
                <a:lnTo>
                  <a:pt x="558271" y="1014626"/>
                </a:lnTo>
                <a:lnTo>
                  <a:pt x="557079" y="1018991"/>
                </a:lnTo>
                <a:lnTo>
                  <a:pt x="555489" y="1022164"/>
                </a:lnTo>
                <a:lnTo>
                  <a:pt x="553900" y="1024942"/>
                </a:lnTo>
                <a:lnTo>
                  <a:pt x="552310" y="1026925"/>
                </a:lnTo>
                <a:lnTo>
                  <a:pt x="549926" y="1028512"/>
                </a:lnTo>
                <a:lnTo>
                  <a:pt x="547145" y="1029306"/>
                </a:lnTo>
                <a:lnTo>
                  <a:pt x="544761" y="1030099"/>
                </a:lnTo>
                <a:lnTo>
                  <a:pt x="541582" y="1030496"/>
                </a:lnTo>
                <a:lnTo>
                  <a:pt x="538801" y="1030496"/>
                </a:lnTo>
                <a:lnTo>
                  <a:pt x="532046" y="1030099"/>
                </a:lnTo>
                <a:lnTo>
                  <a:pt x="525688" y="1028909"/>
                </a:lnTo>
                <a:lnTo>
                  <a:pt x="524894" y="1028512"/>
                </a:lnTo>
                <a:lnTo>
                  <a:pt x="524099" y="1027719"/>
                </a:lnTo>
                <a:lnTo>
                  <a:pt x="522510" y="1023751"/>
                </a:lnTo>
                <a:lnTo>
                  <a:pt x="520920" y="1018594"/>
                </a:lnTo>
                <a:lnTo>
                  <a:pt x="520125" y="1011452"/>
                </a:lnTo>
                <a:lnTo>
                  <a:pt x="519331" y="1002327"/>
                </a:lnTo>
                <a:lnTo>
                  <a:pt x="518536" y="992409"/>
                </a:lnTo>
                <a:lnTo>
                  <a:pt x="517741" y="968207"/>
                </a:lnTo>
                <a:lnTo>
                  <a:pt x="517344" y="941229"/>
                </a:lnTo>
                <a:lnTo>
                  <a:pt x="516947" y="911870"/>
                </a:lnTo>
                <a:lnTo>
                  <a:pt x="516549" y="853152"/>
                </a:lnTo>
                <a:lnTo>
                  <a:pt x="513768" y="853549"/>
                </a:lnTo>
                <a:lnTo>
                  <a:pt x="513768" y="976142"/>
                </a:lnTo>
                <a:lnTo>
                  <a:pt x="508602" y="1036050"/>
                </a:lnTo>
                <a:lnTo>
                  <a:pt x="504232" y="1082469"/>
                </a:lnTo>
                <a:lnTo>
                  <a:pt x="500258" y="1124127"/>
                </a:lnTo>
                <a:lnTo>
                  <a:pt x="499861" y="1128095"/>
                </a:lnTo>
                <a:lnTo>
                  <a:pt x="497874" y="1134443"/>
                </a:lnTo>
                <a:lnTo>
                  <a:pt x="495490" y="1141187"/>
                </a:lnTo>
                <a:lnTo>
                  <a:pt x="492311" y="1147535"/>
                </a:lnTo>
                <a:lnTo>
                  <a:pt x="489530" y="1153883"/>
                </a:lnTo>
                <a:lnTo>
                  <a:pt x="485954" y="1160231"/>
                </a:lnTo>
                <a:lnTo>
                  <a:pt x="482378" y="1166579"/>
                </a:lnTo>
                <a:lnTo>
                  <a:pt x="474828" y="1178481"/>
                </a:lnTo>
                <a:lnTo>
                  <a:pt x="438670" y="1654175"/>
                </a:lnTo>
                <a:lnTo>
                  <a:pt x="342512" y="1654175"/>
                </a:lnTo>
                <a:lnTo>
                  <a:pt x="294433" y="1276080"/>
                </a:lnTo>
                <a:lnTo>
                  <a:pt x="288473" y="1276873"/>
                </a:lnTo>
                <a:lnTo>
                  <a:pt x="282115" y="1277270"/>
                </a:lnTo>
                <a:lnTo>
                  <a:pt x="281718" y="1276873"/>
                </a:lnTo>
                <a:lnTo>
                  <a:pt x="281321" y="1276873"/>
                </a:lnTo>
                <a:lnTo>
                  <a:pt x="282115" y="1275683"/>
                </a:lnTo>
                <a:lnTo>
                  <a:pt x="282115" y="1275286"/>
                </a:lnTo>
                <a:lnTo>
                  <a:pt x="281321" y="1275286"/>
                </a:lnTo>
                <a:lnTo>
                  <a:pt x="281321" y="1276873"/>
                </a:lnTo>
                <a:lnTo>
                  <a:pt x="282910" y="1650208"/>
                </a:lnTo>
                <a:lnTo>
                  <a:pt x="170859" y="1653778"/>
                </a:lnTo>
                <a:lnTo>
                  <a:pt x="119998" y="1254655"/>
                </a:lnTo>
                <a:lnTo>
                  <a:pt x="116422" y="1253069"/>
                </a:lnTo>
                <a:lnTo>
                  <a:pt x="112846" y="1251482"/>
                </a:lnTo>
                <a:lnTo>
                  <a:pt x="109667" y="1249498"/>
                </a:lnTo>
                <a:lnTo>
                  <a:pt x="106489" y="1246721"/>
                </a:lnTo>
                <a:lnTo>
                  <a:pt x="103707" y="1243943"/>
                </a:lnTo>
                <a:lnTo>
                  <a:pt x="100528" y="1240373"/>
                </a:lnTo>
                <a:lnTo>
                  <a:pt x="98144" y="1236802"/>
                </a:lnTo>
                <a:lnTo>
                  <a:pt x="96158" y="1232438"/>
                </a:lnTo>
                <a:lnTo>
                  <a:pt x="91389" y="1223710"/>
                </a:lnTo>
                <a:lnTo>
                  <a:pt x="87416" y="1214188"/>
                </a:lnTo>
                <a:lnTo>
                  <a:pt x="84237" y="1203872"/>
                </a:lnTo>
                <a:lnTo>
                  <a:pt x="81853" y="1193557"/>
                </a:lnTo>
                <a:lnTo>
                  <a:pt x="79072" y="1182845"/>
                </a:lnTo>
                <a:lnTo>
                  <a:pt x="77085" y="1172133"/>
                </a:lnTo>
                <a:lnTo>
                  <a:pt x="73906" y="1153486"/>
                </a:lnTo>
                <a:lnTo>
                  <a:pt x="71522" y="1137616"/>
                </a:lnTo>
                <a:lnTo>
                  <a:pt x="70330" y="1132062"/>
                </a:lnTo>
                <a:lnTo>
                  <a:pt x="69535" y="1128491"/>
                </a:lnTo>
                <a:lnTo>
                  <a:pt x="69138" y="1124127"/>
                </a:lnTo>
                <a:lnTo>
                  <a:pt x="63178" y="1061839"/>
                </a:lnTo>
                <a:lnTo>
                  <a:pt x="56820" y="994392"/>
                </a:lnTo>
                <a:lnTo>
                  <a:pt x="50065" y="909490"/>
                </a:lnTo>
                <a:lnTo>
                  <a:pt x="42119" y="909490"/>
                </a:lnTo>
                <a:lnTo>
                  <a:pt x="35364" y="908299"/>
                </a:lnTo>
                <a:lnTo>
                  <a:pt x="29403" y="907506"/>
                </a:lnTo>
                <a:lnTo>
                  <a:pt x="24238" y="906316"/>
                </a:lnTo>
                <a:lnTo>
                  <a:pt x="20662" y="905125"/>
                </a:lnTo>
                <a:lnTo>
                  <a:pt x="17880" y="903935"/>
                </a:lnTo>
                <a:lnTo>
                  <a:pt x="17086" y="902745"/>
                </a:lnTo>
                <a:lnTo>
                  <a:pt x="16688" y="901555"/>
                </a:lnTo>
                <a:lnTo>
                  <a:pt x="16291" y="900761"/>
                </a:lnTo>
                <a:lnTo>
                  <a:pt x="16291" y="899571"/>
                </a:lnTo>
                <a:lnTo>
                  <a:pt x="14702" y="894413"/>
                </a:lnTo>
                <a:lnTo>
                  <a:pt x="12318" y="887669"/>
                </a:lnTo>
                <a:lnTo>
                  <a:pt x="10331" y="879734"/>
                </a:lnTo>
                <a:lnTo>
                  <a:pt x="8344" y="870212"/>
                </a:lnTo>
                <a:lnTo>
                  <a:pt x="6755" y="859103"/>
                </a:lnTo>
                <a:lnTo>
                  <a:pt x="4768" y="847201"/>
                </a:lnTo>
                <a:lnTo>
                  <a:pt x="3179" y="834109"/>
                </a:lnTo>
                <a:lnTo>
                  <a:pt x="1987" y="819826"/>
                </a:lnTo>
                <a:lnTo>
                  <a:pt x="795" y="805146"/>
                </a:lnTo>
                <a:lnTo>
                  <a:pt x="397" y="789277"/>
                </a:lnTo>
                <a:lnTo>
                  <a:pt x="0" y="773010"/>
                </a:lnTo>
                <a:lnTo>
                  <a:pt x="0" y="756347"/>
                </a:lnTo>
                <a:lnTo>
                  <a:pt x="795" y="738494"/>
                </a:lnTo>
                <a:lnTo>
                  <a:pt x="1987" y="721434"/>
                </a:lnTo>
                <a:lnTo>
                  <a:pt x="3576" y="703184"/>
                </a:lnTo>
                <a:lnTo>
                  <a:pt x="5563" y="684934"/>
                </a:lnTo>
                <a:lnTo>
                  <a:pt x="9139" y="667477"/>
                </a:lnTo>
                <a:lnTo>
                  <a:pt x="12715" y="649227"/>
                </a:lnTo>
                <a:lnTo>
                  <a:pt x="17483" y="631770"/>
                </a:lnTo>
                <a:lnTo>
                  <a:pt x="22649" y="614313"/>
                </a:lnTo>
                <a:lnTo>
                  <a:pt x="25430" y="605982"/>
                </a:lnTo>
                <a:lnTo>
                  <a:pt x="29006" y="597253"/>
                </a:lnTo>
                <a:lnTo>
                  <a:pt x="32185" y="588922"/>
                </a:lnTo>
                <a:lnTo>
                  <a:pt x="36158" y="580987"/>
                </a:lnTo>
                <a:lnTo>
                  <a:pt x="40132" y="573052"/>
                </a:lnTo>
                <a:lnTo>
                  <a:pt x="44503" y="565117"/>
                </a:lnTo>
                <a:lnTo>
                  <a:pt x="48873" y="557579"/>
                </a:lnTo>
                <a:lnTo>
                  <a:pt x="53244" y="549644"/>
                </a:lnTo>
                <a:lnTo>
                  <a:pt x="58410" y="542503"/>
                </a:lnTo>
                <a:lnTo>
                  <a:pt x="63973" y="535362"/>
                </a:lnTo>
                <a:lnTo>
                  <a:pt x="69535" y="528617"/>
                </a:lnTo>
                <a:lnTo>
                  <a:pt x="75496" y="522269"/>
                </a:lnTo>
                <a:lnTo>
                  <a:pt x="81456" y="515921"/>
                </a:lnTo>
                <a:lnTo>
                  <a:pt x="87416" y="509970"/>
                </a:lnTo>
                <a:lnTo>
                  <a:pt x="94171" y="504416"/>
                </a:lnTo>
                <a:lnTo>
                  <a:pt x="101720" y="498861"/>
                </a:lnTo>
                <a:lnTo>
                  <a:pt x="108873" y="493704"/>
                </a:lnTo>
                <a:lnTo>
                  <a:pt x="116422" y="488943"/>
                </a:lnTo>
                <a:lnTo>
                  <a:pt x="124369" y="484579"/>
                </a:lnTo>
                <a:lnTo>
                  <a:pt x="132713" y="480611"/>
                </a:lnTo>
                <a:lnTo>
                  <a:pt x="141455" y="477040"/>
                </a:lnTo>
                <a:lnTo>
                  <a:pt x="150594" y="473470"/>
                </a:lnTo>
                <a:lnTo>
                  <a:pt x="159733" y="470693"/>
                </a:lnTo>
                <a:lnTo>
                  <a:pt x="169667" y="467915"/>
                </a:lnTo>
                <a:lnTo>
                  <a:pt x="172845" y="467915"/>
                </a:lnTo>
                <a:lnTo>
                  <a:pt x="179998" y="468312"/>
                </a:lnTo>
                <a:lnTo>
                  <a:pt x="200262" y="469502"/>
                </a:lnTo>
                <a:lnTo>
                  <a:pt x="231652" y="471883"/>
                </a:lnTo>
                <a:lnTo>
                  <a:pt x="312711" y="730162"/>
                </a:lnTo>
                <a:lnTo>
                  <a:pt x="329400" y="728575"/>
                </a:lnTo>
                <a:lnTo>
                  <a:pt x="327413" y="709135"/>
                </a:lnTo>
                <a:lnTo>
                  <a:pt x="322247" y="527427"/>
                </a:lnTo>
                <a:lnTo>
                  <a:pt x="315492" y="509970"/>
                </a:lnTo>
                <a:lnTo>
                  <a:pt x="329002" y="486959"/>
                </a:lnTo>
                <a:lnTo>
                  <a:pt x="359598" y="486562"/>
                </a:lnTo>
                <a:lnTo>
                  <a:pt x="371916" y="509970"/>
                </a:lnTo>
                <a:lnTo>
                  <a:pt x="366353" y="530601"/>
                </a:lnTo>
                <a:lnTo>
                  <a:pt x="393372" y="722624"/>
                </a:lnTo>
                <a:lnTo>
                  <a:pt x="402114" y="721831"/>
                </a:lnTo>
                <a:lnTo>
                  <a:pt x="397346" y="476247"/>
                </a:lnTo>
                <a:lnTo>
                  <a:pt x="403703" y="473073"/>
                </a:lnTo>
                <a:lnTo>
                  <a:pt x="408869" y="470693"/>
                </a:lnTo>
                <a:lnTo>
                  <a:pt x="411253" y="468709"/>
                </a:lnTo>
                <a:lnTo>
                  <a:pt x="412047" y="467915"/>
                </a:lnTo>
                <a:lnTo>
                  <a:pt x="416816" y="467122"/>
                </a:lnTo>
                <a:lnTo>
                  <a:pt x="421584" y="467122"/>
                </a:lnTo>
                <a:lnTo>
                  <a:pt x="425557" y="466725"/>
                </a:lnTo>
                <a:close/>
                <a:moveTo>
                  <a:pt x="2003425" y="196850"/>
                </a:moveTo>
                <a:lnTo>
                  <a:pt x="2003425" y="720725"/>
                </a:lnTo>
                <a:lnTo>
                  <a:pt x="1071562" y="720328"/>
                </a:lnTo>
                <a:lnTo>
                  <a:pt x="1251744" y="585391"/>
                </a:lnTo>
                <a:lnTo>
                  <a:pt x="1404144" y="665163"/>
                </a:lnTo>
                <a:lnTo>
                  <a:pt x="1657350" y="399256"/>
                </a:lnTo>
                <a:lnTo>
                  <a:pt x="1796653" y="458788"/>
                </a:lnTo>
                <a:lnTo>
                  <a:pt x="2003425" y="196850"/>
                </a:lnTo>
                <a:close/>
                <a:moveTo>
                  <a:pt x="140097" y="182563"/>
                </a:moveTo>
                <a:lnTo>
                  <a:pt x="138509" y="201216"/>
                </a:lnTo>
                <a:lnTo>
                  <a:pt x="137319" y="215107"/>
                </a:lnTo>
                <a:lnTo>
                  <a:pt x="137716" y="215504"/>
                </a:lnTo>
                <a:lnTo>
                  <a:pt x="138509" y="201216"/>
                </a:lnTo>
                <a:lnTo>
                  <a:pt x="139303" y="194469"/>
                </a:lnTo>
                <a:lnTo>
                  <a:pt x="140097" y="188516"/>
                </a:lnTo>
                <a:lnTo>
                  <a:pt x="140097" y="182563"/>
                </a:lnTo>
                <a:close/>
                <a:moveTo>
                  <a:pt x="164306" y="111125"/>
                </a:moveTo>
                <a:lnTo>
                  <a:pt x="162719" y="111522"/>
                </a:lnTo>
                <a:lnTo>
                  <a:pt x="161131" y="111919"/>
                </a:lnTo>
                <a:lnTo>
                  <a:pt x="159544" y="112713"/>
                </a:lnTo>
                <a:lnTo>
                  <a:pt x="158353" y="113507"/>
                </a:lnTo>
                <a:lnTo>
                  <a:pt x="155972" y="117078"/>
                </a:lnTo>
                <a:lnTo>
                  <a:pt x="153591" y="120650"/>
                </a:lnTo>
                <a:lnTo>
                  <a:pt x="158353" y="115491"/>
                </a:lnTo>
                <a:lnTo>
                  <a:pt x="161131" y="113110"/>
                </a:lnTo>
                <a:lnTo>
                  <a:pt x="164306" y="111125"/>
                </a:lnTo>
                <a:close/>
                <a:moveTo>
                  <a:pt x="988111" y="91679"/>
                </a:moveTo>
                <a:lnTo>
                  <a:pt x="984541" y="92075"/>
                </a:lnTo>
                <a:lnTo>
                  <a:pt x="980971" y="93266"/>
                </a:lnTo>
                <a:lnTo>
                  <a:pt x="977798" y="94853"/>
                </a:lnTo>
                <a:lnTo>
                  <a:pt x="975022" y="97632"/>
                </a:lnTo>
                <a:lnTo>
                  <a:pt x="972642" y="100013"/>
                </a:lnTo>
                <a:lnTo>
                  <a:pt x="971055" y="103188"/>
                </a:lnTo>
                <a:lnTo>
                  <a:pt x="970262" y="106760"/>
                </a:lnTo>
                <a:lnTo>
                  <a:pt x="969865" y="110332"/>
                </a:lnTo>
                <a:lnTo>
                  <a:pt x="969865" y="578644"/>
                </a:lnTo>
                <a:lnTo>
                  <a:pt x="1457734" y="287338"/>
                </a:lnTo>
                <a:lnTo>
                  <a:pt x="1494622" y="333375"/>
                </a:lnTo>
                <a:lnTo>
                  <a:pt x="969865" y="642938"/>
                </a:lnTo>
                <a:lnTo>
                  <a:pt x="969865" y="758032"/>
                </a:lnTo>
                <a:lnTo>
                  <a:pt x="970262" y="762001"/>
                </a:lnTo>
                <a:lnTo>
                  <a:pt x="971055" y="765176"/>
                </a:lnTo>
                <a:lnTo>
                  <a:pt x="972642" y="768747"/>
                </a:lnTo>
                <a:lnTo>
                  <a:pt x="975022" y="771129"/>
                </a:lnTo>
                <a:lnTo>
                  <a:pt x="977798" y="773510"/>
                </a:lnTo>
                <a:lnTo>
                  <a:pt x="980971" y="775494"/>
                </a:lnTo>
                <a:lnTo>
                  <a:pt x="984541" y="776685"/>
                </a:lnTo>
                <a:lnTo>
                  <a:pt x="988111" y="776685"/>
                </a:lnTo>
                <a:lnTo>
                  <a:pt x="2043178" y="776685"/>
                </a:lnTo>
                <a:lnTo>
                  <a:pt x="2047144" y="776685"/>
                </a:lnTo>
                <a:lnTo>
                  <a:pt x="2050714" y="775494"/>
                </a:lnTo>
                <a:lnTo>
                  <a:pt x="2053887" y="773510"/>
                </a:lnTo>
                <a:lnTo>
                  <a:pt x="2056663" y="771129"/>
                </a:lnTo>
                <a:lnTo>
                  <a:pt x="2059043" y="768747"/>
                </a:lnTo>
                <a:lnTo>
                  <a:pt x="2060630" y="765176"/>
                </a:lnTo>
                <a:lnTo>
                  <a:pt x="2061820" y="762001"/>
                </a:lnTo>
                <a:lnTo>
                  <a:pt x="2062216" y="758032"/>
                </a:lnTo>
                <a:lnTo>
                  <a:pt x="2062216" y="110332"/>
                </a:lnTo>
                <a:lnTo>
                  <a:pt x="2061820" y="106760"/>
                </a:lnTo>
                <a:lnTo>
                  <a:pt x="2060630" y="103188"/>
                </a:lnTo>
                <a:lnTo>
                  <a:pt x="2059043" y="100013"/>
                </a:lnTo>
                <a:lnTo>
                  <a:pt x="2056663" y="97632"/>
                </a:lnTo>
                <a:lnTo>
                  <a:pt x="2053887" y="94853"/>
                </a:lnTo>
                <a:lnTo>
                  <a:pt x="2050714" y="93266"/>
                </a:lnTo>
                <a:lnTo>
                  <a:pt x="2047144" y="92075"/>
                </a:lnTo>
                <a:lnTo>
                  <a:pt x="2043178" y="91679"/>
                </a:lnTo>
                <a:lnTo>
                  <a:pt x="988111" y="91679"/>
                </a:lnTo>
                <a:close/>
                <a:moveTo>
                  <a:pt x="273050" y="38100"/>
                </a:moveTo>
                <a:lnTo>
                  <a:pt x="286544" y="38497"/>
                </a:lnTo>
                <a:lnTo>
                  <a:pt x="299641" y="38894"/>
                </a:lnTo>
                <a:lnTo>
                  <a:pt x="312341" y="40085"/>
                </a:lnTo>
                <a:lnTo>
                  <a:pt x="323850" y="42466"/>
                </a:lnTo>
                <a:lnTo>
                  <a:pt x="335756" y="44847"/>
                </a:lnTo>
                <a:lnTo>
                  <a:pt x="347266" y="47229"/>
                </a:lnTo>
                <a:lnTo>
                  <a:pt x="357981" y="50800"/>
                </a:lnTo>
                <a:lnTo>
                  <a:pt x="368697" y="53975"/>
                </a:lnTo>
                <a:lnTo>
                  <a:pt x="378222" y="57944"/>
                </a:lnTo>
                <a:lnTo>
                  <a:pt x="387747" y="61516"/>
                </a:lnTo>
                <a:lnTo>
                  <a:pt x="396478" y="65881"/>
                </a:lnTo>
                <a:lnTo>
                  <a:pt x="404813" y="70247"/>
                </a:lnTo>
                <a:lnTo>
                  <a:pt x="412750" y="74216"/>
                </a:lnTo>
                <a:lnTo>
                  <a:pt x="419894" y="78582"/>
                </a:lnTo>
                <a:lnTo>
                  <a:pt x="432197" y="86519"/>
                </a:lnTo>
                <a:lnTo>
                  <a:pt x="442516" y="93266"/>
                </a:lnTo>
                <a:lnTo>
                  <a:pt x="449660" y="99219"/>
                </a:lnTo>
                <a:lnTo>
                  <a:pt x="455613" y="104378"/>
                </a:lnTo>
                <a:lnTo>
                  <a:pt x="454025" y="107553"/>
                </a:lnTo>
                <a:lnTo>
                  <a:pt x="451644" y="111522"/>
                </a:lnTo>
                <a:lnTo>
                  <a:pt x="448866" y="116285"/>
                </a:lnTo>
                <a:lnTo>
                  <a:pt x="444897" y="122238"/>
                </a:lnTo>
                <a:lnTo>
                  <a:pt x="440532" y="128588"/>
                </a:lnTo>
                <a:lnTo>
                  <a:pt x="434578" y="134938"/>
                </a:lnTo>
                <a:lnTo>
                  <a:pt x="427832" y="141288"/>
                </a:lnTo>
                <a:lnTo>
                  <a:pt x="423863" y="144066"/>
                </a:lnTo>
                <a:lnTo>
                  <a:pt x="420291" y="146844"/>
                </a:lnTo>
                <a:lnTo>
                  <a:pt x="415925" y="149225"/>
                </a:lnTo>
                <a:lnTo>
                  <a:pt x="411163" y="151607"/>
                </a:lnTo>
                <a:lnTo>
                  <a:pt x="406797" y="153591"/>
                </a:lnTo>
                <a:lnTo>
                  <a:pt x="401638" y="155179"/>
                </a:lnTo>
                <a:lnTo>
                  <a:pt x="396082" y="156369"/>
                </a:lnTo>
                <a:lnTo>
                  <a:pt x="390525" y="157560"/>
                </a:lnTo>
                <a:lnTo>
                  <a:pt x="384572" y="157957"/>
                </a:lnTo>
                <a:lnTo>
                  <a:pt x="379016" y="157957"/>
                </a:lnTo>
                <a:lnTo>
                  <a:pt x="372666" y="157560"/>
                </a:lnTo>
                <a:lnTo>
                  <a:pt x="365919" y="155973"/>
                </a:lnTo>
                <a:lnTo>
                  <a:pt x="358775" y="154385"/>
                </a:lnTo>
                <a:lnTo>
                  <a:pt x="351235" y="152003"/>
                </a:lnTo>
                <a:lnTo>
                  <a:pt x="343694" y="148828"/>
                </a:lnTo>
                <a:lnTo>
                  <a:pt x="335756" y="145257"/>
                </a:lnTo>
                <a:lnTo>
                  <a:pt x="327025" y="140891"/>
                </a:lnTo>
                <a:lnTo>
                  <a:pt x="317103" y="136525"/>
                </a:lnTo>
                <a:lnTo>
                  <a:pt x="355203" y="155179"/>
                </a:lnTo>
                <a:lnTo>
                  <a:pt x="373063" y="163116"/>
                </a:lnTo>
                <a:lnTo>
                  <a:pt x="381397" y="166688"/>
                </a:lnTo>
                <a:lnTo>
                  <a:pt x="389335" y="169466"/>
                </a:lnTo>
                <a:lnTo>
                  <a:pt x="397272" y="172244"/>
                </a:lnTo>
                <a:lnTo>
                  <a:pt x="404813" y="173832"/>
                </a:lnTo>
                <a:lnTo>
                  <a:pt x="411957" y="175023"/>
                </a:lnTo>
                <a:lnTo>
                  <a:pt x="418703" y="175419"/>
                </a:lnTo>
                <a:lnTo>
                  <a:pt x="425053" y="175023"/>
                </a:lnTo>
                <a:lnTo>
                  <a:pt x="428228" y="174625"/>
                </a:lnTo>
                <a:lnTo>
                  <a:pt x="431007" y="173832"/>
                </a:lnTo>
                <a:lnTo>
                  <a:pt x="434182" y="173038"/>
                </a:lnTo>
                <a:lnTo>
                  <a:pt x="436563" y="171847"/>
                </a:lnTo>
                <a:lnTo>
                  <a:pt x="438944" y="169863"/>
                </a:lnTo>
                <a:lnTo>
                  <a:pt x="441722" y="168276"/>
                </a:lnTo>
                <a:lnTo>
                  <a:pt x="442913" y="180976"/>
                </a:lnTo>
                <a:lnTo>
                  <a:pt x="443310" y="192882"/>
                </a:lnTo>
                <a:lnTo>
                  <a:pt x="443310" y="203994"/>
                </a:lnTo>
                <a:lnTo>
                  <a:pt x="442913" y="215107"/>
                </a:lnTo>
                <a:lnTo>
                  <a:pt x="444500" y="213122"/>
                </a:lnTo>
                <a:lnTo>
                  <a:pt x="445691" y="212328"/>
                </a:lnTo>
                <a:lnTo>
                  <a:pt x="446882" y="212328"/>
                </a:lnTo>
                <a:lnTo>
                  <a:pt x="447675" y="212726"/>
                </a:lnTo>
                <a:lnTo>
                  <a:pt x="448072" y="213519"/>
                </a:lnTo>
                <a:lnTo>
                  <a:pt x="448866" y="216297"/>
                </a:lnTo>
                <a:lnTo>
                  <a:pt x="448866" y="221457"/>
                </a:lnTo>
                <a:lnTo>
                  <a:pt x="448866" y="228204"/>
                </a:lnTo>
                <a:lnTo>
                  <a:pt x="447675" y="244079"/>
                </a:lnTo>
                <a:lnTo>
                  <a:pt x="445294" y="262335"/>
                </a:lnTo>
                <a:lnTo>
                  <a:pt x="443310" y="279797"/>
                </a:lnTo>
                <a:lnTo>
                  <a:pt x="440928" y="294482"/>
                </a:lnTo>
                <a:lnTo>
                  <a:pt x="439738" y="300038"/>
                </a:lnTo>
                <a:lnTo>
                  <a:pt x="438547" y="303213"/>
                </a:lnTo>
                <a:lnTo>
                  <a:pt x="437753" y="304800"/>
                </a:lnTo>
                <a:lnTo>
                  <a:pt x="437357" y="304800"/>
                </a:lnTo>
                <a:lnTo>
                  <a:pt x="436960" y="304007"/>
                </a:lnTo>
                <a:lnTo>
                  <a:pt x="435769" y="313929"/>
                </a:lnTo>
                <a:lnTo>
                  <a:pt x="434182" y="323057"/>
                </a:lnTo>
                <a:lnTo>
                  <a:pt x="432197" y="332185"/>
                </a:lnTo>
                <a:lnTo>
                  <a:pt x="429816" y="341313"/>
                </a:lnTo>
                <a:lnTo>
                  <a:pt x="427435" y="349647"/>
                </a:lnTo>
                <a:lnTo>
                  <a:pt x="424260" y="357982"/>
                </a:lnTo>
                <a:lnTo>
                  <a:pt x="421482" y="365919"/>
                </a:lnTo>
                <a:lnTo>
                  <a:pt x="417513" y="373460"/>
                </a:lnTo>
                <a:lnTo>
                  <a:pt x="413941" y="381397"/>
                </a:lnTo>
                <a:lnTo>
                  <a:pt x="409972" y="388938"/>
                </a:lnTo>
                <a:lnTo>
                  <a:pt x="406003" y="395685"/>
                </a:lnTo>
                <a:lnTo>
                  <a:pt x="401241" y="402432"/>
                </a:lnTo>
                <a:lnTo>
                  <a:pt x="396875" y="408782"/>
                </a:lnTo>
                <a:lnTo>
                  <a:pt x="391716" y="415132"/>
                </a:lnTo>
                <a:lnTo>
                  <a:pt x="386953" y="420688"/>
                </a:lnTo>
                <a:lnTo>
                  <a:pt x="381794" y="426244"/>
                </a:lnTo>
                <a:lnTo>
                  <a:pt x="376635" y="431801"/>
                </a:lnTo>
                <a:lnTo>
                  <a:pt x="371078" y="436563"/>
                </a:lnTo>
                <a:lnTo>
                  <a:pt x="365919" y="440929"/>
                </a:lnTo>
                <a:lnTo>
                  <a:pt x="360363" y="445691"/>
                </a:lnTo>
                <a:lnTo>
                  <a:pt x="354806" y="449660"/>
                </a:lnTo>
                <a:lnTo>
                  <a:pt x="349250" y="453232"/>
                </a:lnTo>
                <a:lnTo>
                  <a:pt x="343297" y="456804"/>
                </a:lnTo>
                <a:lnTo>
                  <a:pt x="337741" y="459582"/>
                </a:lnTo>
                <a:lnTo>
                  <a:pt x="332185" y="462757"/>
                </a:lnTo>
                <a:lnTo>
                  <a:pt x="326628" y="464741"/>
                </a:lnTo>
                <a:lnTo>
                  <a:pt x="320675" y="466726"/>
                </a:lnTo>
                <a:lnTo>
                  <a:pt x="315119" y="468313"/>
                </a:lnTo>
                <a:lnTo>
                  <a:pt x="309563" y="469901"/>
                </a:lnTo>
                <a:lnTo>
                  <a:pt x="304403" y="470694"/>
                </a:lnTo>
                <a:lnTo>
                  <a:pt x="298847" y="471091"/>
                </a:lnTo>
                <a:lnTo>
                  <a:pt x="293688" y="471488"/>
                </a:lnTo>
                <a:lnTo>
                  <a:pt x="288925" y="471091"/>
                </a:lnTo>
                <a:lnTo>
                  <a:pt x="284956" y="470694"/>
                </a:lnTo>
                <a:lnTo>
                  <a:pt x="280194" y="469901"/>
                </a:lnTo>
                <a:lnTo>
                  <a:pt x="275034" y="467916"/>
                </a:lnTo>
                <a:lnTo>
                  <a:pt x="270669" y="466329"/>
                </a:lnTo>
                <a:lnTo>
                  <a:pt x="265509" y="464344"/>
                </a:lnTo>
                <a:lnTo>
                  <a:pt x="259953" y="462360"/>
                </a:lnTo>
                <a:lnTo>
                  <a:pt x="254794" y="459185"/>
                </a:lnTo>
                <a:lnTo>
                  <a:pt x="244078" y="452438"/>
                </a:lnTo>
                <a:lnTo>
                  <a:pt x="232966" y="444898"/>
                </a:lnTo>
                <a:lnTo>
                  <a:pt x="221853" y="435769"/>
                </a:lnTo>
                <a:lnTo>
                  <a:pt x="211534" y="425450"/>
                </a:lnTo>
                <a:lnTo>
                  <a:pt x="200819" y="413941"/>
                </a:lnTo>
                <a:lnTo>
                  <a:pt x="190500" y="402035"/>
                </a:lnTo>
                <a:lnTo>
                  <a:pt x="185737" y="395685"/>
                </a:lnTo>
                <a:lnTo>
                  <a:pt x="180578" y="388938"/>
                </a:lnTo>
                <a:lnTo>
                  <a:pt x="176609" y="381794"/>
                </a:lnTo>
                <a:lnTo>
                  <a:pt x="171847" y="374651"/>
                </a:lnTo>
                <a:lnTo>
                  <a:pt x="167481" y="367507"/>
                </a:lnTo>
                <a:lnTo>
                  <a:pt x="163512" y="359569"/>
                </a:lnTo>
                <a:lnTo>
                  <a:pt x="159544" y="351632"/>
                </a:lnTo>
                <a:lnTo>
                  <a:pt x="156369" y="343694"/>
                </a:lnTo>
                <a:lnTo>
                  <a:pt x="152797" y="335757"/>
                </a:lnTo>
                <a:lnTo>
                  <a:pt x="150019" y="327422"/>
                </a:lnTo>
                <a:lnTo>
                  <a:pt x="147241" y="318691"/>
                </a:lnTo>
                <a:lnTo>
                  <a:pt x="144859" y="310357"/>
                </a:lnTo>
                <a:lnTo>
                  <a:pt x="142875" y="316310"/>
                </a:lnTo>
                <a:lnTo>
                  <a:pt x="140494" y="320676"/>
                </a:lnTo>
                <a:lnTo>
                  <a:pt x="139700" y="322263"/>
                </a:lnTo>
                <a:lnTo>
                  <a:pt x="138509" y="323057"/>
                </a:lnTo>
                <a:lnTo>
                  <a:pt x="137319" y="323851"/>
                </a:lnTo>
                <a:lnTo>
                  <a:pt x="136128" y="324247"/>
                </a:lnTo>
                <a:lnTo>
                  <a:pt x="134541" y="323851"/>
                </a:lnTo>
                <a:lnTo>
                  <a:pt x="133350" y="323057"/>
                </a:lnTo>
                <a:lnTo>
                  <a:pt x="132159" y="321866"/>
                </a:lnTo>
                <a:lnTo>
                  <a:pt x="130969" y="319485"/>
                </a:lnTo>
                <a:lnTo>
                  <a:pt x="128587" y="314722"/>
                </a:lnTo>
                <a:lnTo>
                  <a:pt x="126603" y="308372"/>
                </a:lnTo>
                <a:lnTo>
                  <a:pt x="125016" y="300038"/>
                </a:lnTo>
                <a:lnTo>
                  <a:pt x="123825" y="290513"/>
                </a:lnTo>
                <a:lnTo>
                  <a:pt x="123031" y="280591"/>
                </a:lnTo>
                <a:lnTo>
                  <a:pt x="122634" y="269478"/>
                </a:lnTo>
                <a:lnTo>
                  <a:pt x="123031" y="259557"/>
                </a:lnTo>
                <a:lnTo>
                  <a:pt x="123428" y="250032"/>
                </a:lnTo>
                <a:lnTo>
                  <a:pt x="124619" y="241300"/>
                </a:lnTo>
                <a:lnTo>
                  <a:pt x="125809" y="233760"/>
                </a:lnTo>
                <a:lnTo>
                  <a:pt x="127397" y="227013"/>
                </a:lnTo>
                <a:lnTo>
                  <a:pt x="129778" y="221854"/>
                </a:lnTo>
                <a:lnTo>
                  <a:pt x="131762" y="217488"/>
                </a:lnTo>
                <a:lnTo>
                  <a:pt x="132953" y="216297"/>
                </a:lnTo>
                <a:lnTo>
                  <a:pt x="134144" y="215504"/>
                </a:lnTo>
                <a:lnTo>
                  <a:pt x="130572" y="211138"/>
                </a:lnTo>
                <a:lnTo>
                  <a:pt x="127000" y="207169"/>
                </a:lnTo>
                <a:lnTo>
                  <a:pt x="124619" y="202407"/>
                </a:lnTo>
                <a:lnTo>
                  <a:pt x="122634" y="197247"/>
                </a:lnTo>
                <a:lnTo>
                  <a:pt x="120253" y="192485"/>
                </a:lnTo>
                <a:lnTo>
                  <a:pt x="119062" y="186928"/>
                </a:lnTo>
                <a:lnTo>
                  <a:pt x="118269" y="181372"/>
                </a:lnTo>
                <a:lnTo>
                  <a:pt x="117475" y="175816"/>
                </a:lnTo>
                <a:lnTo>
                  <a:pt x="117475" y="170260"/>
                </a:lnTo>
                <a:lnTo>
                  <a:pt x="117475" y="164704"/>
                </a:lnTo>
                <a:lnTo>
                  <a:pt x="117872" y="158751"/>
                </a:lnTo>
                <a:lnTo>
                  <a:pt x="118269" y="152797"/>
                </a:lnTo>
                <a:lnTo>
                  <a:pt x="120253" y="140891"/>
                </a:lnTo>
                <a:lnTo>
                  <a:pt x="123428" y="129381"/>
                </a:lnTo>
                <a:lnTo>
                  <a:pt x="126603" y="118666"/>
                </a:lnTo>
                <a:lnTo>
                  <a:pt x="130969" y="107951"/>
                </a:lnTo>
                <a:lnTo>
                  <a:pt x="135334" y="98426"/>
                </a:lnTo>
                <a:lnTo>
                  <a:pt x="139700" y="90091"/>
                </a:lnTo>
                <a:lnTo>
                  <a:pt x="144066" y="82154"/>
                </a:lnTo>
                <a:lnTo>
                  <a:pt x="148034" y="76597"/>
                </a:lnTo>
                <a:lnTo>
                  <a:pt x="152003" y="72231"/>
                </a:lnTo>
                <a:lnTo>
                  <a:pt x="153194" y="70644"/>
                </a:lnTo>
                <a:lnTo>
                  <a:pt x="154781" y="69850"/>
                </a:lnTo>
                <a:lnTo>
                  <a:pt x="170656" y="61913"/>
                </a:lnTo>
                <a:lnTo>
                  <a:pt x="186134" y="55960"/>
                </a:lnTo>
                <a:lnTo>
                  <a:pt x="201216" y="50403"/>
                </a:lnTo>
                <a:lnTo>
                  <a:pt x="216297" y="46038"/>
                </a:lnTo>
                <a:lnTo>
                  <a:pt x="230981" y="42863"/>
                </a:lnTo>
                <a:lnTo>
                  <a:pt x="245269" y="40482"/>
                </a:lnTo>
                <a:lnTo>
                  <a:pt x="259556" y="38894"/>
                </a:lnTo>
                <a:lnTo>
                  <a:pt x="273050" y="38100"/>
                </a:lnTo>
                <a:close/>
                <a:moveTo>
                  <a:pt x="982954" y="0"/>
                </a:moveTo>
                <a:lnTo>
                  <a:pt x="988111" y="0"/>
                </a:lnTo>
                <a:lnTo>
                  <a:pt x="2043178" y="0"/>
                </a:lnTo>
                <a:lnTo>
                  <a:pt x="2049127" y="0"/>
                </a:lnTo>
                <a:lnTo>
                  <a:pt x="2054680" y="397"/>
                </a:lnTo>
                <a:lnTo>
                  <a:pt x="2060233" y="1191"/>
                </a:lnTo>
                <a:lnTo>
                  <a:pt x="2065786" y="1985"/>
                </a:lnTo>
                <a:lnTo>
                  <a:pt x="2070942" y="3572"/>
                </a:lnTo>
                <a:lnTo>
                  <a:pt x="2076099" y="5160"/>
                </a:lnTo>
                <a:lnTo>
                  <a:pt x="2081255" y="6747"/>
                </a:lnTo>
                <a:lnTo>
                  <a:pt x="2086411" y="8732"/>
                </a:lnTo>
                <a:lnTo>
                  <a:pt x="2091171" y="11113"/>
                </a:lnTo>
                <a:lnTo>
                  <a:pt x="2095931" y="13494"/>
                </a:lnTo>
                <a:lnTo>
                  <a:pt x="2100691" y="16272"/>
                </a:lnTo>
                <a:lnTo>
                  <a:pt x="2105054" y="19050"/>
                </a:lnTo>
                <a:lnTo>
                  <a:pt x="2109417" y="21828"/>
                </a:lnTo>
                <a:lnTo>
                  <a:pt x="2113780" y="25401"/>
                </a:lnTo>
                <a:lnTo>
                  <a:pt x="2121713" y="32544"/>
                </a:lnTo>
                <a:lnTo>
                  <a:pt x="2128852" y="40085"/>
                </a:lnTo>
                <a:lnTo>
                  <a:pt x="2131629" y="44451"/>
                </a:lnTo>
                <a:lnTo>
                  <a:pt x="2135198" y="48816"/>
                </a:lnTo>
                <a:lnTo>
                  <a:pt x="2137578" y="53182"/>
                </a:lnTo>
                <a:lnTo>
                  <a:pt x="2140751" y="57944"/>
                </a:lnTo>
                <a:lnTo>
                  <a:pt x="2143131" y="62707"/>
                </a:lnTo>
                <a:lnTo>
                  <a:pt x="2145114" y="67469"/>
                </a:lnTo>
                <a:lnTo>
                  <a:pt x="2147494" y="72628"/>
                </a:lnTo>
                <a:lnTo>
                  <a:pt x="2149081" y="77788"/>
                </a:lnTo>
                <a:lnTo>
                  <a:pt x="2150271" y="82947"/>
                </a:lnTo>
                <a:lnTo>
                  <a:pt x="2151461" y="88107"/>
                </a:lnTo>
                <a:lnTo>
                  <a:pt x="2152254" y="93663"/>
                </a:lnTo>
                <a:lnTo>
                  <a:pt x="2153444" y="99219"/>
                </a:lnTo>
                <a:lnTo>
                  <a:pt x="2153841" y="105172"/>
                </a:lnTo>
                <a:lnTo>
                  <a:pt x="2154237" y="110332"/>
                </a:lnTo>
                <a:lnTo>
                  <a:pt x="2154237" y="758032"/>
                </a:lnTo>
                <a:lnTo>
                  <a:pt x="2153841" y="763588"/>
                </a:lnTo>
                <a:lnTo>
                  <a:pt x="2153444" y="769144"/>
                </a:lnTo>
                <a:lnTo>
                  <a:pt x="2152254" y="775097"/>
                </a:lnTo>
                <a:lnTo>
                  <a:pt x="2151461" y="779860"/>
                </a:lnTo>
                <a:lnTo>
                  <a:pt x="2150271" y="785416"/>
                </a:lnTo>
                <a:lnTo>
                  <a:pt x="2149081" y="790972"/>
                </a:lnTo>
                <a:lnTo>
                  <a:pt x="2147494" y="796132"/>
                </a:lnTo>
                <a:lnTo>
                  <a:pt x="2145114" y="800894"/>
                </a:lnTo>
                <a:lnTo>
                  <a:pt x="2143131" y="805657"/>
                </a:lnTo>
                <a:lnTo>
                  <a:pt x="2140751" y="810816"/>
                </a:lnTo>
                <a:lnTo>
                  <a:pt x="2137578" y="815579"/>
                </a:lnTo>
                <a:lnTo>
                  <a:pt x="2135198" y="819547"/>
                </a:lnTo>
                <a:lnTo>
                  <a:pt x="2131629" y="824310"/>
                </a:lnTo>
                <a:lnTo>
                  <a:pt x="2128852" y="827882"/>
                </a:lnTo>
                <a:lnTo>
                  <a:pt x="2124886" y="832247"/>
                </a:lnTo>
                <a:lnTo>
                  <a:pt x="2121713" y="836216"/>
                </a:lnTo>
                <a:lnTo>
                  <a:pt x="2117350" y="839788"/>
                </a:lnTo>
                <a:lnTo>
                  <a:pt x="2113780" y="843360"/>
                </a:lnTo>
                <a:lnTo>
                  <a:pt x="2109417" y="846535"/>
                </a:lnTo>
                <a:lnTo>
                  <a:pt x="2105054" y="849710"/>
                </a:lnTo>
                <a:lnTo>
                  <a:pt x="2100691" y="852488"/>
                </a:lnTo>
                <a:lnTo>
                  <a:pt x="2095931" y="854869"/>
                </a:lnTo>
                <a:lnTo>
                  <a:pt x="2091171" y="857647"/>
                </a:lnTo>
                <a:lnTo>
                  <a:pt x="2086411" y="859632"/>
                </a:lnTo>
                <a:lnTo>
                  <a:pt x="2081255" y="861616"/>
                </a:lnTo>
                <a:lnTo>
                  <a:pt x="2076099" y="863601"/>
                </a:lnTo>
                <a:lnTo>
                  <a:pt x="2070942" y="865188"/>
                </a:lnTo>
                <a:lnTo>
                  <a:pt x="2065786" y="866379"/>
                </a:lnTo>
                <a:lnTo>
                  <a:pt x="2060233" y="867172"/>
                </a:lnTo>
                <a:lnTo>
                  <a:pt x="2054680" y="867966"/>
                </a:lnTo>
                <a:lnTo>
                  <a:pt x="2049127" y="868363"/>
                </a:lnTo>
                <a:lnTo>
                  <a:pt x="2043178" y="868363"/>
                </a:lnTo>
                <a:lnTo>
                  <a:pt x="988111" y="868363"/>
                </a:lnTo>
                <a:lnTo>
                  <a:pt x="982954" y="868363"/>
                </a:lnTo>
                <a:lnTo>
                  <a:pt x="977401" y="867966"/>
                </a:lnTo>
                <a:lnTo>
                  <a:pt x="971452" y="867172"/>
                </a:lnTo>
                <a:lnTo>
                  <a:pt x="966295" y="866379"/>
                </a:lnTo>
                <a:lnTo>
                  <a:pt x="960742" y="865188"/>
                </a:lnTo>
                <a:lnTo>
                  <a:pt x="955586" y="863601"/>
                </a:lnTo>
                <a:lnTo>
                  <a:pt x="950430" y="861616"/>
                </a:lnTo>
                <a:lnTo>
                  <a:pt x="945273" y="859632"/>
                </a:lnTo>
                <a:lnTo>
                  <a:pt x="940514" y="857647"/>
                </a:lnTo>
                <a:lnTo>
                  <a:pt x="935754" y="854869"/>
                </a:lnTo>
                <a:lnTo>
                  <a:pt x="930994" y="852488"/>
                </a:lnTo>
                <a:lnTo>
                  <a:pt x="926631" y="849710"/>
                </a:lnTo>
                <a:lnTo>
                  <a:pt x="922268" y="846535"/>
                </a:lnTo>
                <a:lnTo>
                  <a:pt x="918302" y="843360"/>
                </a:lnTo>
                <a:lnTo>
                  <a:pt x="913939" y="839788"/>
                </a:lnTo>
                <a:lnTo>
                  <a:pt x="910369" y="836216"/>
                </a:lnTo>
                <a:lnTo>
                  <a:pt x="906402" y="832247"/>
                </a:lnTo>
                <a:lnTo>
                  <a:pt x="903229" y="827882"/>
                </a:lnTo>
                <a:lnTo>
                  <a:pt x="899659" y="824310"/>
                </a:lnTo>
                <a:lnTo>
                  <a:pt x="896883" y="819547"/>
                </a:lnTo>
                <a:lnTo>
                  <a:pt x="893710" y="815579"/>
                </a:lnTo>
                <a:lnTo>
                  <a:pt x="891330" y="810816"/>
                </a:lnTo>
                <a:lnTo>
                  <a:pt x="888950" y="805657"/>
                </a:lnTo>
                <a:lnTo>
                  <a:pt x="886570" y="800894"/>
                </a:lnTo>
                <a:lnTo>
                  <a:pt x="884587" y="796132"/>
                </a:lnTo>
                <a:lnTo>
                  <a:pt x="883001" y="790972"/>
                </a:lnTo>
                <a:lnTo>
                  <a:pt x="881414" y="785416"/>
                </a:lnTo>
                <a:lnTo>
                  <a:pt x="879827" y="779860"/>
                </a:lnTo>
                <a:lnTo>
                  <a:pt x="879034" y="775097"/>
                </a:lnTo>
                <a:lnTo>
                  <a:pt x="878241" y="769144"/>
                </a:lnTo>
                <a:lnTo>
                  <a:pt x="877844" y="763588"/>
                </a:lnTo>
                <a:lnTo>
                  <a:pt x="877844" y="758032"/>
                </a:lnTo>
                <a:lnTo>
                  <a:pt x="877844" y="696913"/>
                </a:lnTo>
                <a:lnTo>
                  <a:pt x="833420" y="723504"/>
                </a:lnTo>
                <a:lnTo>
                  <a:pt x="804862" y="676672"/>
                </a:lnTo>
                <a:lnTo>
                  <a:pt x="877844" y="633413"/>
                </a:lnTo>
                <a:lnTo>
                  <a:pt x="877844" y="110332"/>
                </a:lnTo>
                <a:lnTo>
                  <a:pt x="877844" y="105172"/>
                </a:lnTo>
                <a:lnTo>
                  <a:pt x="878241" y="99219"/>
                </a:lnTo>
                <a:lnTo>
                  <a:pt x="879034" y="93663"/>
                </a:lnTo>
                <a:lnTo>
                  <a:pt x="879827" y="88107"/>
                </a:lnTo>
                <a:lnTo>
                  <a:pt x="881414" y="82947"/>
                </a:lnTo>
                <a:lnTo>
                  <a:pt x="883001" y="77788"/>
                </a:lnTo>
                <a:lnTo>
                  <a:pt x="884587" y="72628"/>
                </a:lnTo>
                <a:lnTo>
                  <a:pt x="886570" y="67469"/>
                </a:lnTo>
                <a:lnTo>
                  <a:pt x="888950" y="62707"/>
                </a:lnTo>
                <a:lnTo>
                  <a:pt x="891330" y="57944"/>
                </a:lnTo>
                <a:lnTo>
                  <a:pt x="893710" y="53182"/>
                </a:lnTo>
                <a:lnTo>
                  <a:pt x="896883" y="48816"/>
                </a:lnTo>
                <a:lnTo>
                  <a:pt x="899659" y="44451"/>
                </a:lnTo>
                <a:lnTo>
                  <a:pt x="903229" y="40085"/>
                </a:lnTo>
                <a:lnTo>
                  <a:pt x="910369" y="32544"/>
                </a:lnTo>
                <a:lnTo>
                  <a:pt x="918302" y="25401"/>
                </a:lnTo>
                <a:lnTo>
                  <a:pt x="922268" y="21828"/>
                </a:lnTo>
                <a:lnTo>
                  <a:pt x="926631" y="19050"/>
                </a:lnTo>
                <a:lnTo>
                  <a:pt x="930994" y="16272"/>
                </a:lnTo>
                <a:lnTo>
                  <a:pt x="935754" y="13494"/>
                </a:lnTo>
                <a:lnTo>
                  <a:pt x="940514" y="11113"/>
                </a:lnTo>
                <a:lnTo>
                  <a:pt x="945273" y="8732"/>
                </a:lnTo>
                <a:lnTo>
                  <a:pt x="950430" y="6747"/>
                </a:lnTo>
                <a:lnTo>
                  <a:pt x="955586" y="5160"/>
                </a:lnTo>
                <a:lnTo>
                  <a:pt x="960742" y="3572"/>
                </a:lnTo>
                <a:lnTo>
                  <a:pt x="966295" y="1985"/>
                </a:lnTo>
                <a:lnTo>
                  <a:pt x="971452" y="1191"/>
                </a:lnTo>
                <a:lnTo>
                  <a:pt x="977401" y="397"/>
                </a:lnTo>
                <a:lnTo>
                  <a:pt x="982954" y="0"/>
                </a:lnTo>
                <a:close/>
              </a:path>
            </a:pathLst>
          </a:custGeom>
          <a:solidFill>
            <a:srgbClr val="007BA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007BA4"/>
              </a:solidFill>
            </a:endParaRPr>
          </a:p>
        </p:txBody>
      </p:sp>
      <p:sp>
        <p:nvSpPr>
          <p:cNvPr id="9" name="弦形 8"/>
          <p:cNvSpPr/>
          <p:nvPr/>
        </p:nvSpPr>
        <p:spPr>
          <a:xfrm rot="3240000" flipH="1">
            <a:off x="8114265" y="732503"/>
            <a:ext cx="504000" cy="504000"/>
          </a:xfrm>
          <a:prstGeom prst="chord">
            <a:avLst>
              <a:gd name="adj1" fmla="val 2700000"/>
              <a:gd name="adj2" fmla="val 14572415"/>
            </a:avLst>
          </a:prstGeom>
          <a:solidFill>
            <a:srgbClr val="59A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8137499" y="948464"/>
            <a:ext cx="470621" cy="176344"/>
          </a:xfrm>
          <a:custGeom>
            <a:avLst/>
            <a:gdLst>
              <a:gd name="connsiteX0" fmla="*/ 334327 w 336548"/>
              <a:gd name="connsiteY0" fmla="*/ 0 h 127134"/>
              <a:gd name="connsiteX1" fmla="*/ 321008 w 336548"/>
              <a:gd name="connsiteY1" fmla="*/ 101310 h 127134"/>
              <a:gd name="connsiteX2" fmla="*/ 304787 w 336548"/>
              <a:gd name="connsiteY2" fmla="*/ 127134 h 127134"/>
              <a:gd name="connsiteX3" fmla="*/ 0 w 336548"/>
              <a:gd name="connsiteY3" fmla="*/ 1478 h 127134"/>
              <a:gd name="connsiteX4" fmla="*/ 157510 w 336548"/>
              <a:gd name="connsiteY4" fmla="*/ 196 h 12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48" h="127134">
                <a:moveTo>
                  <a:pt x="334327" y="0"/>
                </a:moveTo>
                <a:cubicBezTo>
                  <a:pt x="339884" y="35084"/>
                  <a:pt x="334862" y="70162"/>
                  <a:pt x="321008" y="101310"/>
                </a:cubicBezTo>
                <a:lnTo>
                  <a:pt x="304787" y="127134"/>
                </a:lnTo>
                <a:lnTo>
                  <a:pt x="0" y="1478"/>
                </a:lnTo>
                <a:lnTo>
                  <a:pt x="157510" y="196"/>
                </a:lnTo>
                <a:close/>
              </a:path>
            </a:pathLst>
          </a:custGeom>
          <a:solidFill>
            <a:srgbClr val="007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8369872" y="1227725"/>
            <a:ext cx="1" cy="371442"/>
          </a:xfrm>
          <a:prstGeom prst="line">
            <a:avLst/>
          </a:prstGeom>
          <a:ln w="19050">
            <a:gradFill flip="none" rotWithShape="1">
              <a:gsLst>
                <a:gs pos="0">
                  <a:srgbClr val="59AAF2"/>
                </a:gs>
                <a:gs pos="100000">
                  <a:srgbClr val="007BA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7" idx="3"/>
            <a:endCxn id="16" idx="0"/>
          </p:cNvCxnSpPr>
          <p:nvPr/>
        </p:nvCxnSpPr>
        <p:spPr>
          <a:xfrm flipH="1">
            <a:off x="8166730" y="1656172"/>
            <a:ext cx="163052" cy="130132"/>
          </a:xfrm>
          <a:prstGeom prst="line">
            <a:avLst/>
          </a:prstGeom>
          <a:ln w="9525">
            <a:gradFill flip="none" rotWithShape="1">
              <a:gsLst>
                <a:gs pos="0">
                  <a:srgbClr val="59AAF2"/>
                </a:gs>
                <a:gs pos="100000">
                  <a:srgbClr val="007BA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 rot="20988524">
            <a:off x="6409403" y="1820300"/>
            <a:ext cx="2002662" cy="1768559"/>
            <a:chOff x="6412134" y="1575514"/>
            <a:chExt cx="1928537" cy="2063121"/>
          </a:xfrm>
        </p:grpSpPr>
        <p:sp>
          <p:nvSpPr>
            <p:cNvPr id="14" name="梯形 13"/>
            <p:cNvSpPr/>
            <p:nvPr/>
          </p:nvSpPr>
          <p:spPr>
            <a:xfrm rot="2854686" flipH="1">
              <a:off x="6350669" y="1648632"/>
              <a:ext cx="2051468" cy="1928537"/>
            </a:xfrm>
            <a:prstGeom prst="trapezoid">
              <a:avLst>
                <a:gd name="adj" fmla="val 43308"/>
              </a:avLst>
            </a:prstGeom>
            <a:gradFill flip="none" rotWithShape="1">
              <a:gsLst>
                <a:gs pos="0">
                  <a:srgbClr val="FEF1C8">
                    <a:alpha val="80000"/>
                  </a:srgbClr>
                </a:gs>
                <a:gs pos="100000">
                  <a:srgbClr val="FEF1C8">
                    <a:alpha val="3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延期 37"/>
            <p:cNvSpPr/>
            <p:nvPr/>
          </p:nvSpPr>
          <p:spPr>
            <a:xfrm rot="19158783" flipH="1">
              <a:off x="7801285" y="1930321"/>
              <a:ext cx="256840" cy="201977"/>
            </a:xfrm>
            <a:custGeom>
              <a:avLst/>
              <a:gdLst>
                <a:gd name="connsiteX0" fmla="*/ 0 w 210261"/>
                <a:gd name="connsiteY0" fmla="*/ 0 h 195812"/>
                <a:gd name="connsiteX1" fmla="*/ 105131 w 210261"/>
                <a:gd name="connsiteY1" fmla="*/ 0 h 195812"/>
                <a:gd name="connsiteX2" fmla="*/ 210262 w 210261"/>
                <a:gd name="connsiteY2" fmla="*/ 97906 h 195812"/>
                <a:gd name="connsiteX3" fmla="*/ 105131 w 210261"/>
                <a:gd name="connsiteY3" fmla="*/ 195812 h 195812"/>
                <a:gd name="connsiteX4" fmla="*/ 0 w 210261"/>
                <a:gd name="connsiteY4" fmla="*/ 195812 h 195812"/>
                <a:gd name="connsiteX5" fmla="*/ 0 w 210261"/>
                <a:gd name="connsiteY5" fmla="*/ 0 h 195812"/>
                <a:gd name="connsiteX0" fmla="*/ 0 w 210262"/>
                <a:gd name="connsiteY0" fmla="*/ 0 h 195812"/>
                <a:gd name="connsiteX1" fmla="*/ 105131 w 210262"/>
                <a:gd name="connsiteY1" fmla="*/ 0 h 195812"/>
                <a:gd name="connsiteX2" fmla="*/ 210262 w 210262"/>
                <a:gd name="connsiteY2" fmla="*/ 97906 h 195812"/>
                <a:gd name="connsiteX3" fmla="*/ 105131 w 210262"/>
                <a:gd name="connsiteY3" fmla="*/ 195812 h 195812"/>
                <a:gd name="connsiteX4" fmla="*/ 0 w 210262"/>
                <a:gd name="connsiteY4" fmla="*/ 195812 h 195812"/>
                <a:gd name="connsiteX5" fmla="*/ 0 w 210262"/>
                <a:gd name="connsiteY5" fmla="*/ 0 h 195812"/>
                <a:gd name="connsiteX0" fmla="*/ 0 w 210262"/>
                <a:gd name="connsiteY0" fmla="*/ 0 h 195812"/>
                <a:gd name="connsiteX1" fmla="*/ 105131 w 210262"/>
                <a:gd name="connsiteY1" fmla="*/ 0 h 195812"/>
                <a:gd name="connsiteX2" fmla="*/ 210262 w 210262"/>
                <a:gd name="connsiteY2" fmla="*/ 97906 h 195812"/>
                <a:gd name="connsiteX3" fmla="*/ 105131 w 210262"/>
                <a:gd name="connsiteY3" fmla="*/ 195812 h 195812"/>
                <a:gd name="connsiteX4" fmla="*/ 0 w 210262"/>
                <a:gd name="connsiteY4" fmla="*/ 195812 h 195812"/>
                <a:gd name="connsiteX5" fmla="*/ 0 w 210262"/>
                <a:gd name="connsiteY5" fmla="*/ 0 h 195812"/>
                <a:gd name="connsiteX0" fmla="*/ 0 w 210262"/>
                <a:gd name="connsiteY0" fmla="*/ 0 h 195812"/>
                <a:gd name="connsiteX1" fmla="*/ 105131 w 210262"/>
                <a:gd name="connsiteY1" fmla="*/ 0 h 195812"/>
                <a:gd name="connsiteX2" fmla="*/ 210262 w 210262"/>
                <a:gd name="connsiteY2" fmla="*/ 97906 h 195812"/>
                <a:gd name="connsiteX3" fmla="*/ 105131 w 210262"/>
                <a:gd name="connsiteY3" fmla="*/ 195812 h 195812"/>
                <a:gd name="connsiteX4" fmla="*/ 0 w 210262"/>
                <a:gd name="connsiteY4" fmla="*/ 195812 h 195812"/>
                <a:gd name="connsiteX5" fmla="*/ 0 w 210262"/>
                <a:gd name="connsiteY5" fmla="*/ 0 h 195812"/>
                <a:gd name="connsiteX0" fmla="*/ 0 w 211310"/>
                <a:gd name="connsiteY0" fmla="*/ 35110 h 195812"/>
                <a:gd name="connsiteX1" fmla="*/ 106179 w 211310"/>
                <a:gd name="connsiteY1" fmla="*/ 0 h 195812"/>
                <a:gd name="connsiteX2" fmla="*/ 211310 w 211310"/>
                <a:gd name="connsiteY2" fmla="*/ 97906 h 195812"/>
                <a:gd name="connsiteX3" fmla="*/ 106179 w 211310"/>
                <a:gd name="connsiteY3" fmla="*/ 195812 h 195812"/>
                <a:gd name="connsiteX4" fmla="*/ 1048 w 211310"/>
                <a:gd name="connsiteY4" fmla="*/ 195812 h 195812"/>
                <a:gd name="connsiteX5" fmla="*/ 0 w 211310"/>
                <a:gd name="connsiteY5" fmla="*/ 35110 h 195812"/>
                <a:gd name="connsiteX0" fmla="*/ 3559 w 214869"/>
                <a:gd name="connsiteY0" fmla="*/ 35110 h 195812"/>
                <a:gd name="connsiteX1" fmla="*/ 109738 w 214869"/>
                <a:gd name="connsiteY1" fmla="*/ 0 h 195812"/>
                <a:gd name="connsiteX2" fmla="*/ 214869 w 214869"/>
                <a:gd name="connsiteY2" fmla="*/ 97906 h 195812"/>
                <a:gd name="connsiteX3" fmla="*/ 109738 w 214869"/>
                <a:gd name="connsiteY3" fmla="*/ 195812 h 195812"/>
                <a:gd name="connsiteX4" fmla="*/ 20 w 214869"/>
                <a:gd name="connsiteY4" fmla="*/ 155572 h 195812"/>
                <a:gd name="connsiteX5" fmla="*/ 3559 w 214869"/>
                <a:gd name="connsiteY5" fmla="*/ 35110 h 195812"/>
                <a:gd name="connsiteX0" fmla="*/ 3559 w 216111"/>
                <a:gd name="connsiteY0" fmla="*/ 35110 h 183278"/>
                <a:gd name="connsiteX1" fmla="*/ 109738 w 216111"/>
                <a:gd name="connsiteY1" fmla="*/ 0 h 183278"/>
                <a:gd name="connsiteX2" fmla="*/ 214869 w 216111"/>
                <a:gd name="connsiteY2" fmla="*/ 97906 h 183278"/>
                <a:gd name="connsiteX3" fmla="*/ 146908 w 216111"/>
                <a:gd name="connsiteY3" fmla="*/ 183278 h 183278"/>
                <a:gd name="connsiteX4" fmla="*/ 20 w 216111"/>
                <a:gd name="connsiteY4" fmla="*/ 155572 h 183278"/>
                <a:gd name="connsiteX5" fmla="*/ 3559 w 216111"/>
                <a:gd name="connsiteY5" fmla="*/ 35110 h 183278"/>
                <a:gd name="connsiteX0" fmla="*/ 3559 w 215939"/>
                <a:gd name="connsiteY0" fmla="*/ 35110 h 183278"/>
                <a:gd name="connsiteX1" fmla="*/ 109738 w 215939"/>
                <a:gd name="connsiteY1" fmla="*/ 0 h 183278"/>
                <a:gd name="connsiteX2" fmla="*/ 214869 w 215939"/>
                <a:gd name="connsiteY2" fmla="*/ 97906 h 183278"/>
                <a:gd name="connsiteX3" fmla="*/ 146908 w 215939"/>
                <a:gd name="connsiteY3" fmla="*/ 183278 h 183278"/>
                <a:gd name="connsiteX4" fmla="*/ 20 w 215939"/>
                <a:gd name="connsiteY4" fmla="*/ 155572 h 183278"/>
                <a:gd name="connsiteX5" fmla="*/ 3559 w 215939"/>
                <a:gd name="connsiteY5" fmla="*/ 35110 h 183278"/>
                <a:gd name="connsiteX0" fmla="*/ 3559 w 215554"/>
                <a:gd name="connsiteY0" fmla="*/ 5091 h 153259"/>
                <a:gd name="connsiteX1" fmla="*/ 159695 w 215554"/>
                <a:gd name="connsiteY1" fmla="*/ 0 h 153259"/>
                <a:gd name="connsiteX2" fmla="*/ 214869 w 215554"/>
                <a:gd name="connsiteY2" fmla="*/ 67887 h 153259"/>
                <a:gd name="connsiteX3" fmla="*/ 146908 w 215554"/>
                <a:gd name="connsiteY3" fmla="*/ 153259 h 153259"/>
                <a:gd name="connsiteX4" fmla="*/ 20 w 215554"/>
                <a:gd name="connsiteY4" fmla="*/ 125553 h 153259"/>
                <a:gd name="connsiteX5" fmla="*/ 3559 w 215554"/>
                <a:gd name="connsiteY5" fmla="*/ 5091 h 153259"/>
                <a:gd name="connsiteX0" fmla="*/ 3559 w 215164"/>
                <a:gd name="connsiteY0" fmla="*/ 5091 h 153259"/>
                <a:gd name="connsiteX1" fmla="*/ 159695 w 215164"/>
                <a:gd name="connsiteY1" fmla="*/ 0 h 153259"/>
                <a:gd name="connsiteX2" fmla="*/ 214869 w 215164"/>
                <a:gd name="connsiteY2" fmla="*/ 67887 h 153259"/>
                <a:gd name="connsiteX3" fmla="*/ 146908 w 215164"/>
                <a:gd name="connsiteY3" fmla="*/ 153259 h 153259"/>
                <a:gd name="connsiteX4" fmla="*/ 20 w 215164"/>
                <a:gd name="connsiteY4" fmla="*/ 125553 h 153259"/>
                <a:gd name="connsiteX5" fmla="*/ 3559 w 215164"/>
                <a:gd name="connsiteY5" fmla="*/ 5091 h 153259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0 w 211312"/>
                <a:gd name="connsiteY0" fmla="*/ 15350 h 163518"/>
                <a:gd name="connsiteX1" fmla="*/ 144866 w 211312"/>
                <a:gd name="connsiteY1" fmla="*/ 0 h 163518"/>
                <a:gd name="connsiteX2" fmla="*/ 211310 w 211312"/>
                <a:gd name="connsiteY2" fmla="*/ 78146 h 163518"/>
                <a:gd name="connsiteX3" fmla="*/ 143349 w 211312"/>
                <a:gd name="connsiteY3" fmla="*/ 163518 h 163518"/>
                <a:gd name="connsiteX4" fmla="*/ 19796 w 211312"/>
                <a:gd name="connsiteY4" fmla="*/ 115837 h 163518"/>
                <a:gd name="connsiteX5" fmla="*/ 0 w 211312"/>
                <a:gd name="connsiteY5" fmla="*/ 15350 h 163518"/>
                <a:gd name="connsiteX0" fmla="*/ 0 w 199536"/>
                <a:gd name="connsiteY0" fmla="*/ 36373 h 163518"/>
                <a:gd name="connsiteX1" fmla="*/ 133090 w 199536"/>
                <a:gd name="connsiteY1" fmla="*/ 0 h 163518"/>
                <a:gd name="connsiteX2" fmla="*/ 199534 w 199536"/>
                <a:gd name="connsiteY2" fmla="*/ 78146 h 163518"/>
                <a:gd name="connsiteX3" fmla="*/ 131573 w 199536"/>
                <a:gd name="connsiteY3" fmla="*/ 163518 h 163518"/>
                <a:gd name="connsiteX4" fmla="*/ 8020 w 199536"/>
                <a:gd name="connsiteY4" fmla="*/ 115837 h 163518"/>
                <a:gd name="connsiteX5" fmla="*/ 0 w 199536"/>
                <a:gd name="connsiteY5" fmla="*/ 36373 h 163518"/>
                <a:gd name="connsiteX0" fmla="*/ 0 w 204160"/>
                <a:gd name="connsiteY0" fmla="*/ 52773 h 163518"/>
                <a:gd name="connsiteX1" fmla="*/ 137714 w 204160"/>
                <a:gd name="connsiteY1" fmla="*/ 0 h 163518"/>
                <a:gd name="connsiteX2" fmla="*/ 204158 w 204160"/>
                <a:gd name="connsiteY2" fmla="*/ 78146 h 163518"/>
                <a:gd name="connsiteX3" fmla="*/ 136197 w 204160"/>
                <a:gd name="connsiteY3" fmla="*/ 163518 h 163518"/>
                <a:gd name="connsiteX4" fmla="*/ 12644 w 204160"/>
                <a:gd name="connsiteY4" fmla="*/ 115837 h 163518"/>
                <a:gd name="connsiteX5" fmla="*/ 0 w 204160"/>
                <a:gd name="connsiteY5" fmla="*/ 52773 h 163518"/>
                <a:gd name="connsiteX0" fmla="*/ 3774 w 207934"/>
                <a:gd name="connsiteY0" fmla="*/ 52773 h 163518"/>
                <a:gd name="connsiteX1" fmla="*/ 141488 w 207934"/>
                <a:gd name="connsiteY1" fmla="*/ 0 h 163518"/>
                <a:gd name="connsiteX2" fmla="*/ 207932 w 207934"/>
                <a:gd name="connsiteY2" fmla="*/ 78146 h 163518"/>
                <a:gd name="connsiteX3" fmla="*/ 139971 w 207934"/>
                <a:gd name="connsiteY3" fmla="*/ 163518 h 163518"/>
                <a:gd name="connsiteX4" fmla="*/ 19 w 207934"/>
                <a:gd name="connsiteY4" fmla="*/ 111213 h 163518"/>
                <a:gd name="connsiteX5" fmla="*/ 3774 w 207934"/>
                <a:gd name="connsiteY5" fmla="*/ 52773 h 16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934" h="163518">
                  <a:moveTo>
                    <a:pt x="3774" y="52773"/>
                  </a:moveTo>
                  <a:cubicBezTo>
                    <a:pt x="38818" y="52773"/>
                    <a:pt x="64145" y="18171"/>
                    <a:pt x="141488" y="0"/>
                  </a:cubicBezTo>
                  <a:cubicBezTo>
                    <a:pt x="190302" y="32799"/>
                    <a:pt x="208185" y="50893"/>
                    <a:pt x="207932" y="78146"/>
                  </a:cubicBezTo>
                  <a:cubicBezTo>
                    <a:pt x="207679" y="105399"/>
                    <a:pt x="193699" y="128660"/>
                    <a:pt x="139971" y="163518"/>
                  </a:cubicBezTo>
                  <a:cubicBezTo>
                    <a:pt x="85205" y="145564"/>
                    <a:pt x="35063" y="111213"/>
                    <a:pt x="19" y="111213"/>
                  </a:cubicBezTo>
                  <a:cubicBezTo>
                    <a:pt x="-330" y="57646"/>
                    <a:pt x="4123" y="106340"/>
                    <a:pt x="3774" y="52773"/>
                  </a:cubicBezTo>
                  <a:close/>
                </a:path>
              </a:pathLst>
            </a:custGeom>
            <a:solidFill>
              <a:srgbClr val="F75D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梯形 15"/>
            <p:cNvSpPr/>
            <p:nvPr/>
          </p:nvSpPr>
          <p:spPr>
            <a:xfrm rot="2949931" flipH="1">
              <a:off x="7755347" y="1660368"/>
              <a:ext cx="635596" cy="465888"/>
            </a:xfrm>
            <a:prstGeom prst="trapezoid">
              <a:avLst>
                <a:gd name="adj" fmla="val 35200"/>
              </a:avLst>
            </a:prstGeom>
            <a:solidFill>
              <a:srgbClr val="59AAF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椭圆 16"/>
          <p:cNvSpPr/>
          <p:nvPr/>
        </p:nvSpPr>
        <p:spPr>
          <a:xfrm>
            <a:off x="8307464" y="1531993"/>
            <a:ext cx="152400" cy="14548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0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2189" y="4773343"/>
            <a:ext cx="7824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>
                <a:solidFill>
                  <a:srgbClr val="007BA4"/>
                </a:solidFill>
                <a:latin typeface="Bodoni MT Black" panose="02070A03080606020203" pitchFamily="18" charset="0"/>
                <a:ea typeface="华文隶书" panose="02010800040101010101" pitchFamily="2" charset="-122"/>
              </a:rPr>
              <a:t>PART ONE</a:t>
            </a:r>
            <a:r>
              <a:rPr lang="zh-CN" altLang="en-US" sz="3000" b="1" dirty="0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：</a:t>
            </a:r>
            <a:endParaRPr lang="en-US" altLang="zh-CN" sz="3000" b="1" dirty="0" smtClean="0">
              <a:solidFill>
                <a:srgbClr val="007BA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本页为导航页。可以帮你更好的表达这个目录下想要表述的内容。帮助听众建立对你</a:t>
            </a:r>
            <a:r>
              <a:rPr lang="en-US" altLang="zh-CN" sz="2200" b="1" dirty="0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PPT</a:t>
            </a:r>
            <a:r>
              <a:rPr lang="zh-CN" altLang="en-US" sz="2200" b="1" dirty="0" smtClean="0">
                <a:solidFill>
                  <a:srgbClr val="007BA4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的内容层级结构的理解。</a:t>
            </a:r>
            <a:endParaRPr lang="zh-CN" altLang="en-US" sz="2200" b="1" dirty="0">
              <a:solidFill>
                <a:srgbClr val="007BA4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9113" y="1162987"/>
            <a:ext cx="12811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Wide Latin" panose="020A0A07050505020404" pitchFamily="18" charset="0"/>
              </a:rPr>
              <a:t>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60233" y="1162987"/>
            <a:ext cx="4801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1700"/>
              </a:spcBef>
              <a:spcAft>
                <a:spcPts val="0"/>
              </a:spcAft>
            </a:pPr>
            <a:r>
              <a:rPr lang="zh-CN" altLang="en-US" sz="4000" b="1" kern="2200" dirty="0" smtClean="0">
                <a:solidFill>
                  <a:schemeClr val="bg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单击此处添加目录一</a:t>
            </a:r>
            <a:endParaRPr lang="zh-CN" altLang="zh-CN" sz="4000" b="1" kern="2200" dirty="0">
              <a:solidFill>
                <a:schemeClr val="bg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29000" y="2409123"/>
            <a:ext cx="7924901" cy="1440000"/>
            <a:chOff x="729000" y="2409123"/>
            <a:chExt cx="7924901" cy="1440000"/>
          </a:xfrm>
        </p:grpSpPr>
        <p:sp>
          <p:nvSpPr>
            <p:cNvPr id="5" name="KSO_Shape"/>
            <p:cNvSpPr>
              <a:spLocks/>
            </p:cNvSpPr>
            <p:nvPr/>
          </p:nvSpPr>
          <p:spPr bwMode="auto">
            <a:xfrm>
              <a:off x="2907000" y="2484000"/>
              <a:ext cx="792000" cy="936000"/>
            </a:xfrm>
            <a:custGeom>
              <a:avLst/>
              <a:gdLst>
                <a:gd name="T0" fmla="*/ 863428 w 1966913"/>
                <a:gd name="T1" fmla="*/ 1097231 h 2327275"/>
                <a:gd name="T2" fmla="*/ 770330 w 1966913"/>
                <a:gd name="T3" fmla="*/ 995043 h 2327275"/>
                <a:gd name="T4" fmla="*/ 745648 w 1966913"/>
                <a:gd name="T5" fmla="*/ 1036395 h 2327275"/>
                <a:gd name="T6" fmla="*/ 941803 w 1966913"/>
                <a:gd name="T7" fmla="*/ 1041158 h 2327275"/>
                <a:gd name="T8" fmla="*/ 925565 w 1966913"/>
                <a:gd name="T9" fmla="*/ 995692 h 2327275"/>
                <a:gd name="T10" fmla="*/ 742401 w 1966913"/>
                <a:gd name="T11" fmla="*/ 955423 h 2327275"/>
                <a:gd name="T12" fmla="*/ 933359 w 1966913"/>
                <a:gd name="T13" fmla="*/ 977073 h 2327275"/>
                <a:gd name="T14" fmla="*/ 935741 w 1966913"/>
                <a:gd name="T15" fmla="*/ 929226 h 2327275"/>
                <a:gd name="T16" fmla="*/ 1130380 w 1966913"/>
                <a:gd name="T17" fmla="*/ 825521 h 2327275"/>
                <a:gd name="T18" fmla="*/ 1164155 w 1966913"/>
                <a:gd name="T19" fmla="*/ 788284 h 2327275"/>
                <a:gd name="T20" fmla="*/ 528276 w 1966913"/>
                <a:gd name="T21" fmla="*/ 810367 h 2327275"/>
                <a:gd name="T22" fmla="*/ 619858 w 1966913"/>
                <a:gd name="T23" fmla="*/ 753210 h 2327275"/>
                <a:gd name="T24" fmla="*/ 1277172 w 1966913"/>
                <a:gd name="T25" fmla="*/ 526532 h 2327275"/>
                <a:gd name="T26" fmla="*/ 1265264 w 1966913"/>
                <a:gd name="T27" fmla="*/ 477819 h 2327275"/>
                <a:gd name="T28" fmla="*/ 404434 w 1966913"/>
                <a:gd name="T29" fmla="*/ 505748 h 2327275"/>
                <a:gd name="T30" fmla="*/ 536286 w 1966913"/>
                <a:gd name="T31" fmla="*/ 497088 h 2327275"/>
                <a:gd name="T32" fmla="*/ 858564 w 1966913"/>
                <a:gd name="T33" fmla="*/ 336617 h 2327275"/>
                <a:gd name="T34" fmla="*/ 795736 w 1966913"/>
                <a:gd name="T35" fmla="*/ 369597 h 2327275"/>
                <a:gd name="T36" fmla="*/ 713261 w 1966913"/>
                <a:gd name="T37" fmla="*/ 442280 h 2327275"/>
                <a:gd name="T38" fmla="*/ 683897 w 1966913"/>
                <a:gd name="T39" fmla="*/ 539265 h 2327275"/>
                <a:gd name="T40" fmla="*/ 636830 w 1966913"/>
                <a:gd name="T41" fmla="*/ 517134 h 2327275"/>
                <a:gd name="T42" fmla="*/ 684113 w 1966913"/>
                <a:gd name="T43" fmla="*/ 373285 h 2327275"/>
                <a:gd name="T44" fmla="*/ 827258 w 1966913"/>
                <a:gd name="T45" fmla="*/ 304072 h 2327275"/>
                <a:gd name="T46" fmla="*/ 691089 w 1966913"/>
                <a:gd name="T47" fmla="*/ 297690 h 2327275"/>
                <a:gd name="T48" fmla="*/ 580021 w 1966913"/>
                <a:gd name="T49" fmla="*/ 473490 h 2327275"/>
                <a:gd name="T50" fmla="*/ 598856 w 1966913"/>
                <a:gd name="T51" fmla="*/ 635866 h 2327275"/>
                <a:gd name="T52" fmla="*/ 697151 w 1966913"/>
                <a:gd name="T53" fmla="*/ 768365 h 2327275"/>
                <a:gd name="T54" fmla="*/ 708409 w 1966913"/>
                <a:gd name="T55" fmla="*/ 863626 h 2327275"/>
                <a:gd name="T56" fmla="*/ 756473 w 1966913"/>
                <a:gd name="T57" fmla="*/ 905195 h 2327275"/>
                <a:gd name="T58" fmla="*/ 966701 w 1966913"/>
                <a:gd name="T59" fmla="*/ 887225 h 2327275"/>
                <a:gd name="T60" fmla="*/ 985970 w 1966913"/>
                <a:gd name="T61" fmla="*/ 829202 h 2327275"/>
                <a:gd name="T62" fmla="*/ 1060665 w 1966913"/>
                <a:gd name="T63" fmla="*/ 688043 h 2327275"/>
                <a:gd name="T64" fmla="*/ 1113926 w 1966913"/>
                <a:gd name="T65" fmla="*/ 528914 h 2327275"/>
                <a:gd name="T66" fmla="*/ 1035334 w 1966913"/>
                <a:gd name="T67" fmla="*/ 327784 h 2327275"/>
                <a:gd name="T68" fmla="*/ 879666 w 1966913"/>
                <a:gd name="T69" fmla="*/ 250926 h 2327275"/>
                <a:gd name="T70" fmla="*/ 1047675 w 1966913"/>
                <a:gd name="T71" fmla="*/ 272143 h 2327275"/>
                <a:gd name="T72" fmla="*/ 1162207 w 1966913"/>
                <a:gd name="T73" fmla="*/ 201347 h 2327275"/>
                <a:gd name="T74" fmla="*/ 531523 w 1966913"/>
                <a:gd name="T75" fmla="*/ 196584 h 2327275"/>
                <a:gd name="T76" fmla="*/ 632199 w 1966913"/>
                <a:gd name="T77" fmla="*/ 282318 h 2327275"/>
                <a:gd name="T78" fmla="*/ 824240 w 1966913"/>
                <a:gd name="T79" fmla="*/ 73827 h 2327275"/>
                <a:gd name="T80" fmla="*/ 874470 w 1966913"/>
                <a:gd name="T81" fmla="*/ 91581 h 2327275"/>
                <a:gd name="T82" fmla="*/ 916689 w 1966913"/>
                <a:gd name="T83" fmla="*/ 5412 h 2327275"/>
                <a:gd name="T84" fmla="*/ 1319823 w 1966913"/>
                <a:gd name="T85" fmla="*/ 138129 h 2327275"/>
                <a:gd name="T86" fmla="*/ 1480255 w 1966913"/>
                <a:gd name="T87" fmla="*/ 287732 h 2327275"/>
                <a:gd name="T88" fmla="*/ 1575085 w 1966913"/>
                <a:gd name="T89" fmla="*/ 471758 h 2327275"/>
                <a:gd name="T90" fmla="*/ 1609725 w 1966913"/>
                <a:gd name="T91" fmla="*/ 701466 h 2327275"/>
                <a:gd name="T92" fmla="*/ 1577249 w 1966913"/>
                <a:gd name="T93" fmla="*/ 943082 h 2327275"/>
                <a:gd name="T94" fmla="*/ 1389538 w 1966913"/>
                <a:gd name="T95" fmla="*/ 1273897 h 2327275"/>
                <a:gd name="T96" fmla="*/ 574392 w 1966913"/>
                <a:gd name="T97" fmla="*/ 1716860 h 2327275"/>
                <a:gd name="T98" fmla="*/ 319997 w 1966913"/>
                <a:gd name="T99" fmla="*/ 1770336 h 2327275"/>
                <a:gd name="T100" fmla="*/ 227115 w 1966913"/>
                <a:gd name="T101" fmla="*/ 1688498 h 2327275"/>
                <a:gd name="T102" fmla="*/ 235343 w 1966913"/>
                <a:gd name="T103" fmla="*/ 1565308 h 2327275"/>
                <a:gd name="T104" fmla="*/ 148956 w 1966913"/>
                <a:gd name="T105" fmla="*/ 1440603 h 2327275"/>
                <a:gd name="T106" fmla="*/ 177535 w 1966913"/>
                <a:gd name="T107" fmla="*/ 1387994 h 2327275"/>
                <a:gd name="T108" fmla="*/ 89417 w 1966913"/>
                <a:gd name="T109" fmla="*/ 1305723 h 2327275"/>
                <a:gd name="T110" fmla="*/ 115398 w 1966913"/>
                <a:gd name="T111" fmla="*/ 1257876 h 2327275"/>
                <a:gd name="T112" fmla="*/ 45033 w 1966913"/>
                <a:gd name="T113" fmla="*/ 1226483 h 2327275"/>
                <a:gd name="T114" fmla="*/ 0 w 1966913"/>
                <a:gd name="T115" fmla="*/ 1162615 h 2327275"/>
                <a:gd name="T116" fmla="*/ 121460 w 1966913"/>
                <a:gd name="T117" fmla="*/ 855183 h 2327275"/>
                <a:gd name="T118" fmla="*/ 120811 w 1966913"/>
                <a:gd name="T119" fmla="*/ 727879 h 2327275"/>
                <a:gd name="T120" fmla="*/ 196371 w 1966913"/>
                <a:gd name="T121" fmla="*/ 372816 h 2327275"/>
                <a:gd name="T122" fmla="*/ 421754 w 1966913"/>
                <a:gd name="T123" fmla="*/ 110849 h 2327275"/>
                <a:gd name="T124" fmla="*/ 768598 w 1966913"/>
                <a:gd name="T125" fmla="*/ 866 h 23272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66913" h="2327275">
                  <a:moveTo>
                    <a:pt x="954753" y="1302893"/>
                  </a:moveTo>
                  <a:lnTo>
                    <a:pt x="954489" y="1306067"/>
                  </a:lnTo>
                  <a:lnTo>
                    <a:pt x="954753" y="1309506"/>
                  </a:lnTo>
                  <a:lnTo>
                    <a:pt x="955547" y="1313209"/>
                  </a:lnTo>
                  <a:lnTo>
                    <a:pt x="957134" y="1316118"/>
                  </a:lnTo>
                  <a:lnTo>
                    <a:pt x="959251" y="1319292"/>
                  </a:lnTo>
                  <a:lnTo>
                    <a:pt x="961896" y="1322466"/>
                  </a:lnTo>
                  <a:lnTo>
                    <a:pt x="965071" y="1325111"/>
                  </a:lnTo>
                  <a:lnTo>
                    <a:pt x="968510" y="1328020"/>
                  </a:lnTo>
                  <a:lnTo>
                    <a:pt x="972478" y="1330136"/>
                  </a:lnTo>
                  <a:lnTo>
                    <a:pt x="976182" y="1332517"/>
                  </a:lnTo>
                  <a:lnTo>
                    <a:pt x="980679" y="1334368"/>
                  </a:lnTo>
                  <a:lnTo>
                    <a:pt x="985176" y="1336219"/>
                  </a:lnTo>
                  <a:lnTo>
                    <a:pt x="990467" y="1337542"/>
                  </a:lnTo>
                  <a:lnTo>
                    <a:pt x="995229" y="1338864"/>
                  </a:lnTo>
                  <a:lnTo>
                    <a:pt x="1000255" y="1339658"/>
                  </a:lnTo>
                  <a:lnTo>
                    <a:pt x="1005282" y="1339922"/>
                  </a:lnTo>
                  <a:lnTo>
                    <a:pt x="1010308" y="1340451"/>
                  </a:lnTo>
                  <a:lnTo>
                    <a:pt x="1015335" y="1340451"/>
                  </a:lnTo>
                  <a:lnTo>
                    <a:pt x="1050255" y="1340451"/>
                  </a:lnTo>
                  <a:lnTo>
                    <a:pt x="1055017" y="1340451"/>
                  </a:lnTo>
                  <a:lnTo>
                    <a:pt x="1060043" y="1339922"/>
                  </a:lnTo>
                  <a:lnTo>
                    <a:pt x="1065070" y="1339658"/>
                  </a:lnTo>
                  <a:lnTo>
                    <a:pt x="1070096" y="1338864"/>
                  </a:lnTo>
                  <a:lnTo>
                    <a:pt x="1075123" y="1337542"/>
                  </a:lnTo>
                  <a:lnTo>
                    <a:pt x="1079884" y="1336219"/>
                  </a:lnTo>
                  <a:lnTo>
                    <a:pt x="1084646" y="1334368"/>
                  </a:lnTo>
                  <a:lnTo>
                    <a:pt x="1088879" y="1332517"/>
                  </a:lnTo>
                  <a:lnTo>
                    <a:pt x="1093112" y="1330136"/>
                  </a:lnTo>
                  <a:lnTo>
                    <a:pt x="1097080" y="1328020"/>
                  </a:lnTo>
                  <a:lnTo>
                    <a:pt x="1100519" y="1325111"/>
                  </a:lnTo>
                  <a:lnTo>
                    <a:pt x="1103429" y="1322466"/>
                  </a:lnTo>
                  <a:lnTo>
                    <a:pt x="1106075" y="1319292"/>
                  </a:lnTo>
                  <a:lnTo>
                    <a:pt x="1108191" y="1316118"/>
                  </a:lnTo>
                  <a:lnTo>
                    <a:pt x="1109778" y="1313209"/>
                  </a:lnTo>
                  <a:lnTo>
                    <a:pt x="1110836" y="1309506"/>
                  </a:lnTo>
                  <a:lnTo>
                    <a:pt x="1111101" y="1306067"/>
                  </a:lnTo>
                  <a:lnTo>
                    <a:pt x="1110836" y="1302893"/>
                  </a:lnTo>
                  <a:lnTo>
                    <a:pt x="1048668" y="1302893"/>
                  </a:lnTo>
                  <a:lnTo>
                    <a:pt x="1016657" y="1302893"/>
                  </a:lnTo>
                  <a:lnTo>
                    <a:pt x="954753" y="1302893"/>
                  </a:lnTo>
                  <a:close/>
                  <a:moveTo>
                    <a:pt x="941261" y="1215611"/>
                  </a:moveTo>
                  <a:lnTo>
                    <a:pt x="937822" y="1215875"/>
                  </a:lnTo>
                  <a:lnTo>
                    <a:pt x="934383" y="1216404"/>
                  </a:lnTo>
                  <a:lnTo>
                    <a:pt x="931208" y="1217462"/>
                  </a:lnTo>
                  <a:lnTo>
                    <a:pt x="928034" y="1218520"/>
                  </a:lnTo>
                  <a:lnTo>
                    <a:pt x="924859" y="1219842"/>
                  </a:lnTo>
                  <a:lnTo>
                    <a:pt x="922214" y="1221694"/>
                  </a:lnTo>
                  <a:lnTo>
                    <a:pt x="919568" y="1223545"/>
                  </a:lnTo>
                  <a:lnTo>
                    <a:pt x="916923" y="1225661"/>
                  </a:lnTo>
                  <a:lnTo>
                    <a:pt x="914806" y="1228306"/>
                  </a:lnTo>
                  <a:lnTo>
                    <a:pt x="912955" y="1230951"/>
                  </a:lnTo>
                  <a:lnTo>
                    <a:pt x="911103" y="1233596"/>
                  </a:lnTo>
                  <a:lnTo>
                    <a:pt x="909780" y="1236770"/>
                  </a:lnTo>
                  <a:lnTo>
                    <a:pt x="908722" y="1239944"/>
                  </a:lnTo>
                  <a:lnTo>
                    <a:pt x="907664" y="1243118"/>
                  </a:lnTo>
                  <a:lnTo>
                    <a:pt x="907135" y="1246556"/>
                  </a:lnTo>
                  <a:lnTo>
                    <a:pt x="906870" y="1249995"/>
                  </a:lnTo>
                  <a:lnTo>
                    <a:pt x="907135" y="1253698"/>
                  </a:lnTo>
                  <a:lnTo>
                    <a:pt x="907664" y="1256872"/>
                  </a:lnTo>
                  <a:lnTo>
                    <a:pt x="908722" y="1260310"/>
                  </a:lnTo>
                  <a:lnTo>
                    <a:pt x="909780" y="1263484"/>
                  </a:lnTo>
                  <a:lnTo>
                    <a:pt x="911103" y="1266129"/>
                  </a:lnTo>
                  <a:lnTo>
                    <a:pt x="912955" y="1269303"/>
                  </a:lnTo>
                  <a:lnTo>
                    <a:pt x="914806" y="1271948"/>
                  </a:lnTo>
                  <a:lnTo>
                    <a:pt x="916923" y="1274328"/>
                  </a:lnTo>
                  <a:lnTo>
                    <a:pt x="919568" y="1276444"/>
                  </a:lnTo>
                  <a:lnTo>
                    <a:pt x="922214" y="1278560"/>
                  </a:lnTo>
                  <a:lnTo>
                    <a:pt x="924859" y="1280147"/>
                  </a:lnTo>
                  <a:lnTo>
                    <a:pt x="928034" y="1281734"/>
                  </a:lnTo>
                  <a:lnTo>
                    <a:pt x="931208" y="1282792"/>
                  </a:lnTo>
                  <a:lnTo>
                    <a:pt x="934383" y="1283585"/>
                  </a:lnTo>
                  <a:lnTo>
                    <a:pt x="937822" y="1284114"/>
                  </a:lnTo>
                  <a:lnTo>
                    <a:pt x="941261" y="1284114"/>
                  </a:lnTo>
                  <a:lnTo>
                    <a:pt x="1124064" y="1284114"/>
                  </a:lnTo>
                  <a:lnTo>
                    <a:pt x="1127768" y="1284114"/>
                  </a:lnTo>
                  <a:lnTo>
                    <a:pt x="1130942" y="1283585"/>
                  </a:lnTo>
                  <a:lnTo>
                    <a:pt x="1134381" y="1282792"/>
                  </a:lnTo>
                  <a:lnTo>
                    <a:pt x="1137556" y="1281734"/>
                  </a:lnTo>
                  <a:lnTo>
                    <a:pt x="1140466" y="1280147"/>
                  </a:lnTo>
                  <a:lnTo>
                    <a:pt x="1143376" y="1278560"/>
                  </a:lnTo>
                  <a:lnTo>
                    <a:pt x="1146021" y="1276444"/>
                  </a:lnTo>
                  <a:lnTo>
                    <a:pt x="1148402" y="1274328"/>
                  </a:lnTo>
                  <a:lnTo>
                    <a:pt x="1150783" y="1271948"/>
                  </a:lnTo>
                  <a:lnTo>
                    <a:pt x="1152635" y="1269303"/>
                  </a:lnTo>
                  <a:lnTo>
                    <a:pt x="1154222" y="1266129"/>
                  </a:lnTo>
                  <a:lnTo>
                    <a:pt x="1155810" y="1263484"/>
                  </a:lnTo>
                  <a:lnTo>
                    <a:pt x="1156868" y="1260310"/>
                  </a:lnTo>
                  <a:lnTo>
                    <a:pt x="1157661" y="1256872"/>
                  </a:lnTo>
                  <a:lnTo>
                    <a:pt x="1158191" y="1253698"/>
                  </a:lnTo>
                  <a:lnTo>
                    <a:pt x="1158191" y="1249995"/>
                  </a:lnTo>
                  <a:lnTo>
                    <a:pt x="1158191" y="1246556"/>
                  </a:lnTo>
                  <a:lnTo>
                    <a:pt x="1157661" y="1243118"/>
                  </a:lnTo>
                  <a:lnTo>
                    <a:pt x="1156868" y="1239944"/>
                  </a:lnTo>
                  <a:lnTo>
                    <a:pt x="1155810" y="1236770"/>
                  </a:lnTo>
                  <a:lnTo>
                    <a:pt x="1154222" y="1233596"/>
                  </a:lnTo>
                  <a:lnTo>
                    <a:pt x="1152635" y="1230951"/>
                  </a:lnTo>
                  <a:lnTo>
                    <a:pt x="1150783" y="1228306"/>
                  </a:lnTo>
                  <a:lnTo>
                    <a:pt x="1148402" y="1225661"/>
                  </a:lnTo>
                  <a:lnTo>
                    <a:pt x="1146021" y="1223545"/>
                  </a:lnTo>
                  <a:lnTo>
                    <a:pt x="1143376" y="1221694"/>
                  </a:lnTo>
                  <a:lnTo>
                    <a:pt x="1140466" y="1219842"/>
                  </a:lnTo>
                  <a:lnTo>
                    <a:pt x="1137556" y="1218520"/>
                  </a:lnTo>
                  <a:lnTo>
                    <a:pt x="1134381" y="1217462"/>
                  </a:lnTo>
                  <a:lnTo>
                    <a:pt x="1130942" y="1216404"/>
                  </a:lnTo>
                  <a:lnTo>
                    <a:pt x="1127768" y="1215875"/>
                  </a:lnTo>
                  <a:lnTo>
                    <a:pt x="1124064" y="1215611"/>
                  </a:lnTo>
                  <a:lnTo>
                    <a:pt x="941261" y="1215611"/>
                  </a:lnTo>
                  <a:close/>
                  <a:moveTo>
                    <a:pt x="941261" y="1129121"/>
                  </a:moveTo>
                  <a:lnTo>
                    <a:pt x="937822" y="1129386"/>
                  </a:lnTo>
                  <a:lnTo>
                    <a:pt x="934383" y="1130179"/>
                  </a:lnTo>
                  <a:lnTo>
                    <a:pt x="931208" y="1130973"/>
                  </a:lnTo>
                  <a:lnTo>
                    <a:pt x="928034" y="1132031"/>
                  </a:lnTo>
                  <a:lnTo>
                    <a:pt x="924859" y="1133353"/>
                  </a:lnTo>
                  <a:lnTo>
                    <a:pt x="922214" y="1135205"/>
                  </a:lnTo>
                  <a:lnTo>
                    <a:pt x="919568" y="1137056"/>
                  </a:lnTo>
                  <a:lnTo>
                    <a:pt x="916923" y="1139437"/>
                  </a:lnTo>
                  <a:lnTo>
                    <a:pt x="914806" y="1141817"/>
                  </a:lnTo>
                  <a:lnTo>
                    <a:pt x="912955" y="1144462"/>
                  </a:lnTo>
                  <a:lnTo>
                    <a:pt x="911103" y="1147107"/>
                  </a:lnTo>
                  <a:lnTo>
                    <a:pt x="909780" y="1150281"/>
                  </a:lnTo>
                  <a:lnTo>
                    <a:pt x="908722" y="1153455"/>
                  </a:lnTo>
                  <a:lnTo>
                    <a:pt x="907664" y="1156629"/>
                  </a:lnTo>
                  <a:lnTo>
                    <a:pt x="907135" y="1160067"/>
                  </a:lnTo>
                  <a:lnTo>
                    <a:pt x="906870" y="1163505"/>
                  </a:lnTo>
                  <a:lnTo>
                    <a:pt x="907135" y="1167208"/>
                  </a:lnTo>
                  <a:lnTo>
                    <a:pt x="907664" y="1170382"/>
                  </a:lnTo>
                  <a:lnTo>
                    <a:pt x="908722" y="1173821"/>
                  </a:lnTo>
                  <a:lnTo>
                    <a:pt x="909780" y="1176995"/>
                  </a:lnTo>
                  <a:lnTo>
                    <a:pt x="911103" y="1179640"/>
                  </a:lnTo>
                  <a:lnTo>
                    <a:pt x="912955" y="1182813"/>
                  </a:lnTo>
                  <a:lnTo>
                    <a:pt x="914806" y="1185458"/>
                  </a:lnTo>
                  <a:lnTo>
                    <a:pt x="916923" y="1187839"/>
                  </a:lnTo>
                  <a:lnTo>
                    <a:pt x="919568" y="1189955"/>
                  </a:lnTo>
                  <a:lnTo>
                    <a:pt x="922214" y="1191806"/>
                  </a:lnTo>
                  <a:lnTo>
                    <a:pt x="924859" y="1193658"/>
                  </a:lnTo>
                  <a:lnTo>
                    <a:pt x="928034" y="1195245"/>
                  </a:lnTo>
                  <a:lnTo>
                    <a:pt x="931208" y="1196303"/>
                  </a:lnTo>
                  <a:lnTo>
                    <a:pt x="934383" y="1197096"/>
                  </a:lnTo>
                  <a:lnTo>
                    <a:pt x="937822" y="1197625"/>
                  </a:lnTo>
                  <a:lnTo>
                    <a:pt x="941261" y="1197625"/>
                  </a:lnTo>
                  <a:lnTo>
                    <a:pt x="1124064" y="1197625"/>
                  </a:lnTo>
                  <a:lnTo>
                    <a:pt x="1127768" y="1197625"/>
                  </a:lnTo>
                  <a:lnTo>
                    <a:pt x="1130942" y="1197096"/>
                  </a:lnTo>
                  <a:lnTo>
                    <a:pt x="1134381" y="1196303"/>
                  </a:lnTo>
                  <a:lnTo>
                    <a:pt x="1137556" y="1195245"/>
                  </a:lnTo>
                  <a:lnTo>
                    <a:pt x="1140466" y="1193658"/>
                  </a:lnTo>
                  <a:lnTo>
                    <a:pt x="1143376" y="1191806"/>
                  </a:lnTo>
                  <a:lnTo>
                    <a:pt x="1146021" y="1189955"/>
                  </a:lnTo>
                  <a:lnTo>
                    <a:pt x="1148402" y="1187839"/>
                  </a:lnTo>
                  <a:lnTo>
                    <a:pt x="1150783" y="1185458"/>
                  </a:lnTo>
                  <a:lnTo>
                    <a:pt x="1152635" y="1182813"/>
                  </a:lnTo>
                  <a:lnTo>
                    <a:pt x="1154222" y="1179640"/>
                  </a:lnTo>
                  <a:lnTo>
                    <a:pt x="1155810" y="1176995"/>
                  </a:lnTo>
                  <a:lnTo>
                    <a:pt x="1156868" y="1173821"/>
                  </a:lnTo>
                  <a:lnTo>
                    <a:pt x="1157661" y="1170382"/>
                  </a:lnTo>
                  <a:lnTo>
                    <a:pt x="1158191" y="1167208"/>
                  </a:lnTo>
                  <a:lnTo>
                    <a:pt x="1158191" y="1163505"/>
                  </a:lnTo>
                  <a:lnTo>
                    <a:pt x="1158191" y="1160067"/>
                  </a:lnTo>
                  <a:lnTo>
                    <a:pt x="1157661" y="1156629"/>
                  </a:lnTo>
                  <a:lnTo>
                    <a:pt x="1156868" y="1153455"/>
                  </a:lnTo>
                  <a:lnTo>
                    <a:pt x="1155810" y="1150281"/>
                  </a:lnTo>
                  <a:lnTo>
                    <a:pt x="1154222" y="1147107"/>
                  </a:lnTo>
                  <a:lnTo>
                    <a:pt x="1152635" y="1144462"/>
                  </a:lnTo>
                  <a:lnTo>
                    <a:pt x="1150783" y="1141817"/>
                  </a:lnTo>
                  <a:lnTo>
                    <a:pt x="1148402" y="1139437"/>
                  </a:lnTo>
                  <a:lnTo>
                    <a:pt x="1146021" y="1137056"/>
                  </a:lnTo>
                  <a:lnTo>
                    <a:pt x="1143376" y="1135205"/>
                  </a:lnTo>
                  <a:lnTo>
                    <a:pt x="1140466" y="1133353"/>
                  </a:lnTo>
                  <a:lnTo>
                    <a:pt x="1137556" y="1132031"/>
                  </a:lnTo>
                  <a:lnTo>
                    <a:pt x="1134381" y="1130973"/>
                  </a:lnTo>
                  <a:lnTo>
                    <a:pt x="1130942" y="1130179"/>
                  </a:lnTo>
                  <a:lnTo>
                    <a:pt x="1127768" y="1129386"/>
                  </a:lnTo>
                  <a:lnTo>
                    <a:pt x="1124064" y="1129121"/>
                  </a:lnTo>
                  <a:lnTo>
                    <a:pt x="941261" y="1129121"/>
                  </a:lnTo>
                  <a:close/>
                  <a:moveTo>
                    <a:pt x="1341787" y="876266"/>
                  </a:moveTo>
                  <a:lnTo>
                    <a:pt x="1336231" y="884201"/>
                  </a:lnTo>
                  <a:lnTo>
                    <a:pt x="1330676" y="891871"/>
                  </a:lnTo>
                  <a:lnTo>
                    <a:pt x="1325120" y="899277"/>
                  </a:lnTo>
                  <a:lnTo>
                    <a:pt x="1319565" y="906418"/>
                  </a:lnTo>
                  <a:lnTo>
                    <a:pt x="1308189" y="920172"/>
                  </a:lnTo>
                  <a:lnTo>
                    <a:pt x="1297078" y="932867"/>
                  </a:lnTo>
                  <a:lnTo>
                    <a:pt x="1362686" y="998726"/>
                  </a:lnTo>
                  <a:lnTo>
                    <a:pt x="1365596" y="1001107"/>
                  </a:lnTo>
                  <a:lnTo>
                    <a:pt x="1368241" y="1003223"/>
                  </a:lnTo>
                  <a:lnTo>
                    <a:pt x="1371416" y="1005074"/>
                  </a:lnTo>
                  <a:lnTo>
                    <a:pt x="1374591" y="1006396"/>
                  </a:lnTo>
                  <a:lnTo>
                    <a:pt x="1377765" y="1007719"/>
                  </a:lnTo>
                  <a:lnTo>
                    <a:pt x="1381204" y="1008512"/>
                  </a:lnTo>
                  <a:lnTo>
                    <a:pt x="1384643" y="1009041"/>
                  </a:lnTo>
                  <a:lnTo>
                    <a:pt x="1388083" y="1009041"/>
                  </a:lnTo>
                  <a:lnTo>
                    <a:pt x="1391522" y="1009041"/>
                  </a:lnTo>
                  <a:lnTo>
                    <a:pt x="1394961" y="1008512"/>
                  </a:lnTo>
                  <a:lnTo>
                    <a:pt x="1398400" y="1007719"/>
                  </a:lnTo>
                  <a:lnTo>
                    <a:pt x="1401839" y="1006396"/>
                  </a:lnTo>
                  <a:lnTo>
                    <a:pt x="1404749" y="1005074"/>
                  </a:lnTo>
                  <a:lnTo>
                    <a:pt x="1407924" y="1003223"/>
                  </a:lnTo>
                  <a:lnTo>
                    <a:pt x="1410834" y="1001107"/>
                  </a:lnTo>
                  <a:lnTo>
                    <a:pt x="1413479" y="998726"/>
                  </a:lnTo>
                  <a:lnTo>
                    <a:pt x="1416125" y="995817"/>
                  </a:lnTo>
                  <a:lnTo>
                    <a:pt x="1417976" y="993172"/>
                  </a:lnTo>
                  <a:lnTo>
                    <a:pt x="1420093" y="989998"/>
                  </a:lnTo>
                  <a:lnTo>
                    <a:pt x="1421416" y="986824"/>
                  </a:lnTo>
                  <a:lnTo>
                    <a:pt x="1422474" y="983386"/>
                  </a:lnTo>
                  <a:lnTo>
                    <a:pt x="1423267" y="980212"/>
                  </a:lnTo>
                  <a:lnTo>
                    <a:pt x="1423797" y="976773"/>
                  </a:lnTo>
                  <a:lnTo>
                    <a:pt x="1423797" y="973335"/>
                  </a:lnTo>
                  <a:lnTo>
                    <a:pt x="1423797" y="969632"/>
                  </a:lnTo>
                  <a:lnTo>
                    <a:pt x="1423267" y="966458"/>
                  </a:lnTo>
                  <a:lnTo>
                    <a:pt x="1422474" y="963020"/>
                  </a:lnTo>
                  <a:lnTo>
                    <a:pt x="1421416" y="959581"/>
                  </a:lnTo>
                  <a:lnTo>
                    <a:pt x="1420093" y="956672"/>
                  </a:lnTo>
                  <a:lnTo>
                    <a:pt x="1417976" y="953498"/>
                  </a:lnTo>
                  <a:lnTo>
                    <a:pt x="1416125" y="950588"/>
                  </a:lnTo>
                  <a:lnTo>
                    <a:pt x="1413479" y="947944"/>
                  </a:lnTo>
                  <a:lnTo>
                    <a:pt x="1341787" y="876266"/>
                  </a:lnTo>
                  <a:close/>
                  <a:moveTo>
                    <a:pt x="723538" y="876266"/>
                  </a:moveTo>
                  <a:lnTo>
                    <a:pt x="651846" y="947944"/>
                  </a:lnTo>
                  <a:lnTo>
                    <a:pt x="649465" y="950588"/>
                  </a:lnTo>
                  <a:lnTo>
                    <a:pt x="647084" y="953498"/>
                  </a:lnTo>
                  <a:lnTo>
                    <a:pt x="645497" y="956672"/>
                  </a:lnTo>
                  <a:lnTo>
                    <a:pt x="644174" y="959581"/>
                  </a:lnTo>
                  <a:lnTo>
                    <a:pt x="642587" y="963020"/>
                  </a:lnTo>
                  <a:lnTo>
                    <a:pt x="642058" y="966458"/>
                  </a:lnTo>
                  <a:lnTo>
                    <a:pt x="641529" y="969632"/>
                  </a:lnTo>
                  <a:lnTo>
                    <a:pt x="641264" y="973335"/>
                  </a:lnTo>
                  <a:lnTo>
                    <a:pt x="641529" y="976773"/>
                  </a:lnTo>
                  <a:lnTo>
                    <a:pt x="642058" y="980212"/>
                  </a:lnTo>
                  <a:lnTo>
                    <a:pt x="642587" y="983386"/>
                  </a:lnTo>
                  <a:lnTo>
                    <a:pt x="644174" y="986824"/>
                  </a:lnTo>
                  <a:lnTo>
                    <a:pt x="645497" y="989998"/>
                  </a:lnTo>
                  <a:lnTo>
                    <a:pt x="647084" y="993172"/>
                  </a:lnTo>
                  <a:lnTo>
                    <a:pt x="649465" y="995817"/>
                  </a:lnTo>
                  <a:lnTo>
                    <a:pt x="651846" y="998726"/>
                  </a:lnTo>
                  <a:lnTo>
                    <a:pt x="654491" y="1001107"/>
                  </a:lnTo>
                  <a:lnTo>
                    <a:pt x="657666" y="1003223"/>
                  </a:lnTo>
                  <a:lnTo>
                    <a:pt x="660576" y="1005074"/>
                  </a:lnTo>
                  <a:lnTo>
                    <a:pt x="663751" y="1006396"/>
                  </a:lnTo>
                  <a:lnTo>
                    <a:pt x="667190" y="1007719"/>
                  </a:lnTo>
                  <a:lnTo>
                    <a:pt x="670629" y="1008512"/>
                  </a:lnTo>
                  <a:lnTo>
                    <a:pt x="673803" y="1009041"/>
                  </a:lnTo>
                  <a:lnTo>
                    <a:pt x="677243" y="1009041"/>
                  </a:lnTo>
                  <a:lnTo>
                    <a:pt x="680682" y="1009041"/>
                  </a:lnTo>
                  <a:lnTo>
                    <a:pt x="683856" y="1008512"/>
                  </a:lnTo>
                  <a:lnTo>
                    <a:pt x="687295" y="1007719"/>
                  </a:lnTo>
                  <a:lnTo>
                    <a:pt x="690734" y="1006396"/>
                  </a:lnTo>
                  <a:lnTo>
                    <a:pt x="694174" y="1005074"/>
                  </a:lnTo>
                  <a:lnTo>
                    <a:pt x="696819" y="1003223"/>
                  </a:lnTo>
                  <a:lnTo>
                    <a:pt x="699994" y="1001107"/>
                  </a:lnTo>
                  <a:lnTo>
                    <a:pt x="702639" y="998726"/>
                  </a:lnTo>
                  <a:lnTo>
                    <a:pt x="768512" y="932867"/>
                  </a:lnTo>
                  <a:lnTo>
                    <a:pt x="757401" y="920172"/>
                  </a:lnTo>
                  <a:lnTo>
                    <a:pt x="745760" y="906418"/>
                  </a:lnTo>
                  <a:lnTo>
                    <a:pt x="740205" y="899277"/>
                  </a:lnTo>
                  <a:lnTo>
                    <a:pt x="734649" y="891606"/>
                  </a:lnTo>
                  <a:lnTo>
                    <a:pt x="728829" y="884201"/>
                  </a:lnTo>
                  <a:lnTo>
                    <a:pt x="723538" y="876266"/>
                  </a:lnTo>
                  <a:close/>
                  <a:moveTo>
                    <a:pt x="1407659" y="582150"/>
                  </a:moveTo>
                  <a:lnTo>
                    <a:pt x="1408982" y="594581"/>
                  </a:lnTo>
                  <a:lnTo>
                    <a:pt x="1410040" y="607276"/>
                  </a:lnTo>
                  <a:lnTo>
                    <a:pt x="1411098" y="620237"/>
                  </a:lnTo>
                  <a:lnTo>
                    <a:pt x="1411098" y="633197"/>
                  </a:lnTo>
                  <a:lnTo>
                    <a:pt x="1411098" y="643512"/>
                  </a:lnTo>
                  <a:lnTo>
                    <a:pt x="1410834" y="653827"/>
                  </a:lnTo>
                  <a:lnTo>
                    <a:pt x="1535436" y="653827"/>
                  </a:lnTo>
                  <a:lnTo>
                    <a:pt x="1539139" y="653563"/>
                  </a:lnTo>
                  <a:lnTo>
                    <a:pt x="1542314" y="653034"/>
                  </a:lnTo>
                  <a:lnTo>
                    <a:pt x="1546018" y="652240"/>
                  </a:lnTo>
                  <a:lnTo>
                    <a:pt x="1549192" y="651182"/>
                  </a:lnTo>
                  <a:lnTo>
                    <a:pt x="1552631" y="649331"/>
                  </a:lnTo>
                  <a:lnTo>
                    <a:pt x="1555277" y="647744"/>
                  </a:lnTo>
                  <a:lnTo>
                    <a:pt x="1558187" y="645628"/>
                  </a:lnTo>
                  <a:lnTo>
                    <a:pt x="1560568" y="643247"/>
                  </a:lnTo>
                  <a:lnTo>
                    <a:pt x="1562949" y="640603"/>
                  </a:lnTo>
                  <a:lnTo>
                    <a:pt x="1565065" y="637958"/>
                  </a:lnTo>
                  <a:lnTo>
                    <a:pt x="1566917" y="635048"/>
                  </a:lnTo>
                  <a:lnTo>
                    <a:pt x="1568504" y="631874"/>
                  </a:lnTo>
                  <a:lnTo>
                    <a:pt x="1569562" y="628700"/>
                  </a:lnTo>
                  <a:lnTo>
                    <a:pt x="1570356" y="625262"/>
                  </a:lnTo>
                  <a:lnTo>
                    <a:pt x="1571150" y="621559"/>
                  </a:lnTo>
                  <a:lnTo>
                    <a:pt x="1571414" y="617856"/>
                  </a:lnTo>
                  <a:lnTo>
                    <a:pt x="1571150" y="614418"/>
                  </a:lnTo>
                  <a:lnTo>
                    <a:pt x="1570356" y="610715"/>
                  </a:lnTo>
                  <a:lnTo>
                    <a:pt x="1569562" y="607276"/>
                  </a:lnTo>
                  <a:lnTo>
                    <a:pt x="1568504" y="603838"/>
                  </a:lnTo>
                  <a:lnTo>
                    <a:pt x="1566917" y="600929"/>
                  </a:lnTo>
                  <a:lnTo>
                    <a:pt x="1565065" y="598019"/>
                  </a:lnTo>
                  <a:lnTo>
                    <a:pt x="1562949" y="595110"/>
                  </a:lnTo>
                  <a:lnTo>
                    <a:pt x="1560568" y="592729"/>
                  </a:lnTo>
                  <a:lnTo>
                    <a:pt x="1558187" y="590084"/>
                  </a:lnTo>
                  <a:lnTo>
                    <a:pt x="1555277" y="588233"/>
                  </a:lnTo>
                  <a:lnTo>
                    <a:pt x="1552631" y="586646"/>
                  </a:lnTo>
                  <a:lnTo>
                    <a:pt x="1549192" y="584794"/>
                  </a:lnTo>
                  <a:lnTo>
                    <a:pt x="1546018" y="583736"/>
                  </a:lnTo>
                  <a:lnTo>
                    <a:pt x="1542314" y="582943"/>
                  </a:lnTo>
                  <a:lnTo>
                    <a:pt x="1539139" y="582414"/>
                  </a:lnTo>
                  <a:lnTo>
                    <a:pt x="1535436" y="582150"/>
                  </a:lnTo>
                  <a:lnTo>
                    <a:pt x="1407659" y="582150"/>
                  </a:lnTo>
                  <a:close/>
                  <a:moveTo>
                    <a:pt x="530154" y="582150"/>
                  </a:moveTo>
                  <a:lnTo>
                    <a:pt x="526450" y="582414"/>
                  </a:lnTo>
                  <a:lnTo>
                    <a:pt x="522747" y="582943"/>
                  </a:lnTo>
                  <a:lnTo>
                    <a:pt x="519308" y="583736"/>
                  </a:lnTo>
                  <a:lnTo>
                    <a:pt x="516133" y="584794"/>
                  </a:lnTo>
                  <a:lnTo>
                    <a:pt x="512958" y="586646"/>
                  </a:lnTo>
                  <a:lnTo>
                    <a:pt x="509784" y="588233"/>
                  </a:lnTo>
                  <a:lnTo>
                    <a:pt x="507403" y="590084"/>
                  </a:lnTo>
                  <a:lnTo>
                    <a:pt x="504493" y="592729"/>
                  </a:lnTo>
                  <a:lnTo>
                    <a:pt x="502376" y="595110"/>
                  </a:lnTo>
                  <a:lnTo>
                    <a:pt x="500260" y="598019"/>
                  </a:lnTo>
                  <a:lnTo>
                    <a:pt x="498408" y="600929"/>
                  </a:lnTo>
                  <a:lnTo>
                    <a:pt x="497085" y="603838"/>
                  </a:lnTo>
                  <a:lnTo>
                    <a:pt x="495763" y="607276"/>
                  </a:lnTo>
                  <a:lnTo>
                    <a:pt x="494969" y="610715"/>
                  </a:lnTo>
                  <a:lnTo>
                    <a:pt x="494440" y="614418"/>
                  </a:lnTo>
                  <a:lnTo>
                    <a:pt x="494175" y="617856"/>
                  </a:lnTo>
                  <a:lnTo>
                    <a:pt x="494440" y="621559"/>
                  </a:lnTo>
                  <a:lnTo>
                    <a:pt x="494969" y="625262"/>
                  </a:lnTo>
                  <a:lnTo>
                    <a:pt x="495763" y="628700"/>
                  </a:lnTo>
                  <a:lnTo>
                    <a:pt x="497085" y="631874"/>
                  </a:lnTo>
                  <a:lnTo>
                    <a:pt x="498408" y="635048"/>
                  </a:lnTo>
                  <a:lnTo>
                    <a:pt x="500260" y="637958"/>
                  </a:lnTo>
                  <a:lnTo>
                    <a:pt x="502376" y="640603"/>
                  </a:lnTo>
                  <a:lnTo>
                    <a:pt x="504493" y="643247"/>
                  </a:lnTo>
                  <a:lnTo>
                    <a:pt x="507403" y="645628"/>
                  </a:lnTo>
                  <a:lnTo>
                    <a:pt x="509784" y="647744"/>
                  </a:lnTo>
                  <a:lnTo>
                    <a:pt x="512958" y="649331"/>
                  </a:lnTo>
                  <a:lnTo>
                    <a:pt x="516133" y="651182"/>
                  </a:lnTo>
                  <a:lnTo>
                    <a:pt x="519308" y="652240"/>
                  </a:lnTo>
                  <a:lnTo>
                    <a:pt x="522747" y="653034"/>
                  </a:lnTo>
                  <a:lnTo>
                    <a:pt x="526450" y="653563"/>
                  </a:lnTo>
                  <a:lnTo>
                    <a:pt x="530154" y="653827"/>
                  </a:lnTo>
                  <a:lnTo>
                    <a:pt x="654756" y="653827"/>
                  </a:lnTo>
                  <a:lnTo>
                    <a:pt x="654491" y="643512"/>
                  </a:lnTo>
                  <a:lnTo>
                    <a:pt x="654227" y="633197"/>
                  </a:lnTo>
                  <a:lnTo>
                    <a:pt x="654491" y="620237"/>
                  </a:lnTo>
                  <a:lnTo>
                    <a:pt x="655285" y="607276"/>
                  </a:lnTo>
                  <a:lnTo>
                    <a:pt x="656079" y="594581"/>
                  </a:lnTo>
                  <a:lnTo>
                    <a:pt x="657666" y="582150"/>
                  </a:lnTo>
                  <a:lnTo>
                    <a:pt x="530154" y="582150"/>
                  </a:lnTo>
                  <a:close/>
                  <a:moveTo>
                    <a:pt x="1010822" y="371475"/>
                  </a:moveTo>
                  <a:lnTo>
                    <a:pt x="1014779" y="372005"/>
                  </a:lnTo>
                  <a:lnTo>
                    <a:pt x="1018472" y="372270"/>
                  </a:lnTo>
                  <a:lnTo>
                    <a:pt x="1021902" y="373065"/>
                  </a:lnTo>
                  <a:lnTo>
                    <a:pt x="1025331" y="374126"/>
                  </a:lnTo>
                  <a:lnTo>
                    <a:pt x="1028497" y="375451"/>
                  </a:lnTo>
                  <a:lnTo>
                    <a:pt x="1031927" y="377306"/>
                  </a:lnTo>
                  <a:lnTo>
                    <a:pt x="1034565" y="379427"/>
                  </a:lnTo>
                  <a:lnTo>
                    <a:pt x="1037467" y="381813"/>
                  </a:lnTo>
                  <a:lnTo>
                    <a:pt x="1039841" y="384198"/>
                  </a:lnTo>
                  <a:lnTo>
                    <a:pt x="1041951" y="387114"/>
                  </a:lnTo>
                  <a:lnTo>
                    <a:pt x="1043798" y="389764"/>
                  </a:lnTo>
                  <a:lnTo>
                    <a:pt x="1045645" y="393210"/>
                  </a:lnTo>
                  <a:lnTo>
                    <a:pt x="1046964" y="396656"/>
                  </a:lnTo>
                  <a:lnTo>
                    <a:pt x="1048019" y="400102"/>
                  </a:lnTo>
                  <a:lnTo>
                    <a:pt x="1048547" y="403548"/>
                  </a:lnTo>
                  <a:lnTo>
                    <a:pt x="1049338" y="407523"/>
                  </a:lnTo>
                  <a:lnTo>
                    <a:pt x="1049074" y="411234"/>
                  </a:lnTo>
                  <a:lnTo>
                    <a:pt x="1048547" y="414945"/>
                  </a:lnTo>
                  <a:lnTo>
                    <a:pt x="1047755" y="418656"/>
                  </a:lnTo>
                  <a:lnTo>
                    <a:pt x="1046700" y="421837"/>
                  </a:lnTo>
                  <a:lnTo>
                    <a:pt x="1045381" y="425283"/>
                  </a:lnTo>
                  <a:lnTo>
                    <a:pt x="1043534" y="428463"/>
                  </a:lnTo>
                  <a:lnTo>
                    <a:pt x="1041424" y="431644"/>
                  </a:lnTo>
                  <a:lnTo>
                    <a:pt x="1039049" y="434030"/>
                  </a:lnTo>
                  <a:lnTo>
                    <a:pt x="1036675" y="436680"/>
                  </a:lnTo>
                  <a:lnTo>
                    <a:pt x="1033773" y="438801"/>
                  </a:lnTo>
                  <a:lnTo>
                    <a:pt x="1031135" y="440921"/>
                  </a:lnTo>
                  <a:lnTo>
                    <a:pt x="1027706" y="442512"/>
                  </a:lnTo>
                  <a:lnTo>
                    <a:pt x="1024276" y="443837"/>
                  </a:lnTo>
                  <a:lnTo>
                    <a:pt x="1020846" y="445162"/>
                  </a:lnTo>
                  <a:lnTo>
                    <a:pt x="1017417" y="445692"/>
                  </a:lnTo>
                  <a:lnTo>
                    <a:pt x="1013460" y="445957"/>
                  </a:lnTo>
                  <a:lnTo>
                    <a:pt x="1005809" y="446487"/>
                  </a:lnTo>
                  <a:lnTo>
                    <a:pt x="998422" y="447018"/>
                  </a:lnTo>
                  <a:lnTo>
                    <a:pt x="991563" y="447813"/>
                  </a:lnTo>
                  <a:lnTo>
                    <a:pt x="984704" y="448873"/>
                  </a:lnTo>
                  <a:lnTo>
                    <a:pt x="978373" y="450198"/>
                  </a:lnTo>
                  <a:lnTo>
                    <a:pt x="972305" y="451524"/>
                  </a:lnTo>
                  <a:lnTo>
                    <a:pt x="965973" y="453114"/>
                  </a:lnTo>
                  <a:lnTo>
                    <a:pt x="960433" y="454969"/>
                  </a:lnTo>
                  <a:lnTo>
                    <a:pt x="954893" y="456825"/>
                  </a:lnTo>
                  <a:lnTo>
                    <a:pt x="949881" y="458945"/>
                  </a:lnTo>
                  <a:lnTo>
                    <a:pt x="944868" y="461066"/>
                  </a:lnTo>
                  <a:lnTo>
                    <a:pt x="939856" y="463716"/>
                  </a:lnTo>
                  <a:lnTo>
                    <a:pt x="935371" y="466102"/>
                  </a:lnTo>
                  <a:lnTo>
                    <a:pt x="930886" y="468753"/>
                  </a:lnTo>
                  <a:lnTo>
                    <a:pt x="926665" y="471403"/>
                  </a:lnTo>
                  <a:lnTo>
                    <a:pt x="922444" y="474319"/>
                  </a:lnTo>
                  <a:lnTo>
                    <a:pt x="918487" y="477235"/>
                  </a:lnTo>
                  <a:lnTo>
                    <a:pt x="914530" y="480150"/>
                  </a:lnTo>
                  <a:lnTo>
                    <a:pt x="910837" y="483331"/>
                  </a:lnTo>
                  <a:lnTo>
                    <a:pt x="907671" y="486777"/>
                  </a:lnTo>
                  <a:lnTo>
                    <a:pt x="900812" y="493403"/>
                  </a:lnTo>
                  <a:lnTo>
                    <a:pt x="894744" y="500825"/>
                  </a:lnTo>
                  <a:lnTo>
                    <a:pt x="888940" y="508247"/>
                  </a:lnTo>
                  <a:lnTo>
                    <a:pt x="883928" y="516199"/>
                  </a:lnTo>
                  <a:lnTo>
                    <a:pt x="879443" y="524150"/>
                  </a:lnTo>
                  <a:lnTo>
                    <a:pt x="874958" y="532367"/>
                  </a:lnTo>
                  <a:lnTo>
                    <a:pt x="871529" y="540319"/>
                  </a:lnTo>
                  <a:lnTo>
                    <a:pt x="868099" y="548801"/>
                  </a:lnTo>
                  <a:lnTo>
                    <a:pt x="864933" y="557018"/>
                  </a:lnTo>
                  <a:lnTo>
                    <a:pt x="862559" y="565235"/>
                  </a:lnTo>
                  <a:lnTo>
                    <a:pt x="860185" y="573452"/>
                  </a:lnTo>
                  <a:lnTo>
                    <a:pt x="858338" y="580874"/>
                  </a:lnTo>
                  <a:lnTo>
                    <a:pt x="856491" y="588295"/>
                  </a:lnTo>
                  <a:lnTo>
                    <a:pt x="855436" y="595187"/>
                  </a:lnTo>
                  <a:lnTo>
                    <a:pt x="853589" y="607645"/>
                  </a:lnTo>
                  <a:lnTo>
                    <a:pt x="852270" y="617717"/>
                  </a:lnTo>
                  <a:lnTo>
                    <a:pt x="852006" y="624874"/>
                  </a:lnTo>
                  <a:lnTo>
                    <a:pt x="851743" y="627789"/>
                  </a:lnTo>
                  <a:lnTo>
                    <a:pt x="851743" y="631765"/>
                  </a:lnTo>
                  <a:lnTo>
                    <a:pt x="851215" y="635476"/>
                  </a:lnTo>
                  <a:lnTo>
                    <a:pt x="850160" y="638922"/>
                  </a:lnTo>
                  <a:lnTo>
                    <a:pt x="849104" y="642633"/>
                  </a:lnTo>
                  <a:lnTo>
                    <a:pt x="847258" y="645549"/>
                  </a:lnTo>
                  <a:lnTo>
                    <a:pt x="845675" y="648729"/>
                  </a:lnTo>
                  <a:lnTo>
                    <a:pt x="843301" y="651645"/>
                  </a:lnTo>
                  <a:lnTo>
                    <a:pt x="841190" y="654296"/>
                  </a:lnTo>
                  <a:lnTo>
                    <a:pt x="838288" y="656681"/>
                  </a:lnTo>
                  <a:lnTo>
                    <a:pt x="835650" y="658802"/>
                  </a:lnTo>
                  <a:lnTo>
                    <a:pt x="832484" y="660657"/>
                  </a:lnTo>
                  <a:lnTo>
                    <a:pt x="829319" y="662247"/>
                  </a:lnTo>
                  <a:lnTo>
                    <a:pt x="826153" y="663308"/>
                  </a:lnTo>
                  <a:lnTo>
                    <a:pt x="822459" y="664103"/>
                  </a:lnTo>
                  <a:lnTo>
                    <a:pt x="818766" y="664898"/>
                  </a:lnTo>
                  <a:lnTo>
                    <a:pt x="814809" y="665163"/>
                  </a:lnTo>
                  <a:lnTo>
                    <a:pt x="811115" y="664898"/>
                  </a:lnTo>
                  <a:lnTo>
                    <a:pt x="807686" y="664103"/>
                  </a:lnTo>
                  <a:lnTo>
                    <a:pt x="803993" y="663308"/>
                  </a:lnTo>
                  <a:lnTo>
                    <a:pt x="800563" y="662247"/>
                  </a:lnTo>
                  <a:lnTo>
                    <a:pt x="797133" y="660657"/>
                  </a:lnTo>
                  <a:lnTo>
                    <a:pt x="794495" y="658802"/>
                  </a:lnTo>
                  <a:lnTo>
                    <a:pt x="791330" y="656681"/>
                  </a:lnTo>
                  <a:lnTo>
                    <a:pt x="788691" y="654296"/>
                  </a:lnTo>
                  <a:lnTo>
                    <a:pt x="786317" y="651645"/>
                  </a:lnTo>
                  <a:lnTo>
                    <a:pt x="784207" y="648729"/>
                  </a:lnTo>
                  <a:lnTo>
                    <a:pt x="782360" y="645549"/>
                  </a:lnTo>
                  <a:lnTo>
                    <a:pt x="781041" y="642633"/>
                  </a:lnTo>
                  <a:lnTo>
                    <a:pt x="779458" y="638922"/>
                  </a:lnTo>
                  <a:lnTo>
                    <a:pt x="778667" y="635476"/>
                  </a:lnTo>
                  <a:lnTo>
                    <a:pt x="778139" y="631765"/>
                  </a:lnTo>
                  <a:lnTo>
                    <a:pt x="777875" y="627789"/>
                  </a:lnTo>
                  <a:lnTo>
                    <a:pt x="778139" y="623814"/>
                  </a:lnTo>
                  <a:lnTo>
                    <a:pt x="778667" y="613741"/>
                  </a:lnTo>
                  <a:lnTo>
                    <a:pt x="779194" y="606850"/>
                  </a:lnTo>
                  <a:lnTo>
                    <a:pt x="780249" y="598898"/>
                  </a:lnTo>
                  <a:lnTo>
                    <a:pt x="781305" y="590151"/>
                  </a:lnTo>
                  <a:lnTo>
                    <a:pt x="782888" y="580343"/>
                  </a:lnTo>
                  <a:lnTo>
                    <a:pt x="785262" y="569741"/>
                  </a:lnTo>
                  <a:lnTo>
                    <a:pt x="787636" y="558343"/>
                  </a:lnTo>
                  <a:lnTo>
                    <a:pt x="790802" y="546681"/>
                  </a:lnTo>
                  <a:lnTo>
                    <a:pt x="794759" y="534223"/>
                  </a:lnTo>
                  <a:lnTo>
                    <a:pt x="799508" y="521500"/>
                  </a:lnTo>
                  <a:lnTo>
                    <a:pt x="801882" y="515138"/>
                  </a:lnTo>
                  <a:lnTo>
                    <a:pt x="804784" y="508247"/>
                  </a:lnTo>
                  <a:lnTo>
                    <a:pt x="807950" y="501885"/>
                  </a:lnTo>
                  <a:lnTo>
                    <a:pt x="810852" y="495524"/>
                  </a:lnTo>
                  <a:lnTo>
                    <a:pt x="814545" y="488632"/>
                  </a:lnTo>
                  <a:lnTo>
                    <a:pt x="818238" y="482271"/>
                  </a:lnTo>
                  <a:lnTo>
                    <a:pt x="823515" y="473259"/>
                  </a:lnTo>
                  <a:lnTo>
                    <a:pt x="829319" y="464512"/>
                  </a:lnTo>
                  <a:lnTo>
                    <a:pt x="835914" y="456030"/>
                  </a:lnTo>
                  <a:lnTo>
                    <a:pt x="842773" y="447548"/>
                  </a:lnTo>
                  <a:lnTo>
                    <a:pt x="850160" y="439331"/>
                  </a:lnTo>
                  <a:lnTo>
                    <a:pt x="858338" y="431379"/>
                  </a:lnTo>
                  <a:lnTo>
                    <a:pt x="867044" y="423692"/>
                  </a:lnTo>
                  <a:lnTo>
                    <a:pt x="876013" y="416270"/>
                  </a:lnTo>
                  <a:lnTo>
                    <a:pt x="882345" y="411499"/>
                  </a:lnTo>
                  <a:lnTo>
                    <a:pt x="888940" y="406993"/>
                  </a:lnTo>
                  <a:lnTo>
                    <a:pt x="896063" y="402752"/>
                  </a:lnTo>
                  <a:lnTo>
                    <a:pt x="903450" y="398776"/>
                  </a:lnTo>
                  <a:lnTo>
                    <a:pt x="910837" y="395066"/>
                  </a:lnTo>
                  <a:lnTo>
                    <a:pt x="918751" y="391620"/>
                  </a:lnTo>
                  <a:lnTo>
                    <a:pt x="926929" y="388174"/>
                  </a:lnTo>
                  <a:lnTo>
                    <a:pt x="935371" y="384993"/>
                  </a:lnTo>
                  <a:lnTo>
                    <a:pt x="943549" y="382343"/>
                  </a:lnTo>
                  <a:lnTo>
                    <a:pt x="952519" y="379957"/>
                  </a:lnTo>
                  <a:lnTo>
                    <a:pt x="961489" y="377837"/>
                  </a:lnTo>
                  <a:lnTo>
                    <a:pt x="970986" y="375716"/>
                  </a:lnTo>
                  <a:lnTo>
                    <a:pt x="980747" y="374391"/>
                  </a:lnTo>
                  <a:lnTo>
                    <a:pt x="990508" y="373065"/>
                  </a:lnTo>
                  <a:lnTo>
                    <a:pt x="1000533" y="372270"/>
                  </a:lnTo>
                  <a:lnTo>
                    <a:pt x="1010822" y="371475"/>
                  </a:lnTo>
                  <a:close/>
                  <a:moveTo>
                    <a:pt x="1024065" y="303903"/>
                  </a:moveTo>
                  <a:lnTo>
                    <a:pt x="1016128" y="304432"/>
                  </a:lnTo>
                  <a:lnTo>
                    <a:pt x="1001049" y="305490"/>
                  </a:lnTo>
                  <a:lnTo>
                    <a:pt x="997875" y="305754"/>
                  </a:lnTo>
                  <a:lnTo>
                    <a:pt x="990467" y="306548"/>
                  </a:lnTo>
                  <a:lnTo>
                    <a:pt x="983060" y="307606"/>
                  </a:lnTo>
                  <a:lnTo>
                    <a:pt x="975388" y="308928"/>
                  </a:lnTo>
                  <a:lnTo>
                    <a:pt x="968245" y="310251"/>
                  </a:lnTo>
                  <a:lnTo>
                    <a:pt x="960838" y="311573"/>
                  </a:lnTo>
                  <a:lnTo>
                    <a:pt x="953430" y="313424"/>
                  </a:lnTo>
                  <a:lnTo>
                    <a:pt x="946288" y="315276"/>
                  </a:lnTo>
                  <a:lnTo>
                    <a:pt x="938880" y="317392"/>
                  </a:lnTo>
                  <a:lnTo>
                    <a:pt x="915071" y="324269"/>
                  </a:lnTo>
                  <a:lnTo>
                    <a:pt x="915336" y="325591"/>
                  </a:lnTo>
                  <a:lnTo>
                    <a:pt x="904754" y="330088"/>
                  </a:lnTo>
                  <a:lnTo>
                    <a:pt x="893907" y="334584"/>
                  </a:lnTo>
                  <a:lnTo>
                    <a:pt x="883590" y="340138"/>
                  </a:lnTo>
                  <a:lnTo>
                    <a:pt x="873537" y="345428"/>
                  </a:lnTo>
                  <a:lnTo>
                    <a:pt x="863749" y="350983"/>
                  </a:lnTo>
                  <a:lnTo>
                    <a:pt x="853961" y="357066"/>
                  </a:lnTo>
                  <a:lnTo>
                    <a:pt x="844437" y="363678"/>
                  </a:lnTo>
                  <a:lnTo>
                    <a:pt x="835178" y="370291"/>
                  </a:lnTo>
                  <a:lnTo>
                    <a:pt x="826183" y="377432"/>
                  </a:lnTo>
                  <a:lnTo>
                    <a:pt x="817453" y="384573"/>
                  </a:lnTo>
                  <a:lnTo>
                    <a:pt x="808987" y="392508"/>
                  </a:lnTo>
                  <a:lnTo>
                    <a:pt x="800522" y="400443"/>
                  </a:lnTo>
                  <a:lnTo>
                    <a:pt x="792585" y="408642"/>
                  </a:lnTo>
                  <a:lnTo>
                    <a:pt x="785178" y="416841"/>
                  </a:lnTo>
                  <a:lnTo>
                    <a:pt x="777771" y="425570"/>
                  </a:lnTo>
                  <a:lnTo>
                    <a:pt x="770363" y="434562"/>
                  </a:lnTo>
                  <a:lnTo>
                    <a:pt x="762956" y="445407"/>
                  </a:lnTo>
                  <a:lnTo>
                    <a:pt x="755813" y="455986"/>
                  </a:lnTo>
                  <a:lnTo>
                    <a:pt x="748935" y="467095"/>
                  </a:lnTo>
                  <a:lnTo>
                    <a:pt x="742586" y="478468"/>
                  </a:lnTo>
                  <a:lnTo>
                    <a:pt x="736766" y="490106"/>
                  </a:lnTo>
                  <a:lnTo>
                    <a:pt x="731210" y="502008"/>
                  </a:lnTo>
                  <a:lnTo>
                    <a:pt x="726184" y="514439"/>
                  </a:lnTo>
                  <a:lnTo>
                    <a:pt x="721687" y="526606"/>
                  </a:lnTo>
                  <a:lnTo>
                    <a:pt x="717718" y="539302"/>
                  </a:lnTo>
                  <a:lnTo>
                    <a:pt x="714015" y="552262"/>
                  </a:lnTo>
                  <a:lnTo>
                    <a:pt x="710840" y="565222"/>
                  </a:lnTo>
                  <a:lnTo>
                    <a:pt x="708724" y="578447"/>
                  </a:lnTo>
                  <a:lnTo>
                    <a:pt x="706607" y="591936"/>
                  </a:lnTo>
                  <a:lnTo>
                    <a:pt x="705285" y="605689"/>
                  </a:lnTo>
                  <a:lnTo>
                    <a:pt x="704491" y="619443"/>
                  </a:lnTo>
                  <a:lnTo>
                    <a:pt x="704226" y="633197"/>
                  </a:lnTo>
                  <a:lnTo>
                    <a:pt x="704226" y="642983"/>
                  </a:lnTo>
                  <a:lnTo>
                    <a:pt x="704491" y="652769"/>
                  </a:lnTo>
                  <a:lnTo>
                    <a:pt x="705020" y="662026"/>
                  </a:lnTo>
                  <a:lnTo>
                    <a:pt x="705549" y="671284"/>
                  </a:lnTo>
                  <a:lnTo>
                    <a:pt x="706607" y="680541"/>
                  </a:lnTo>
                  <a:lnTo>
                    <a:pt x="707930" y="689269"/>
                  </a:lnTo>
                  <a:lnTo>
                    <a:pt x="708988" y="697998"/>
                  </a:lnTo>
                  <a:lnTo>
                    <a:pt x="710311" y="706461"/>
                  </a:lnTo>
                  <a:lnTo>
                    <a:pt x="712163" y="714661"/>
                  </a:lnTo>
                  <a:lnTo>
                    <a:pt x="713750" y="722595"/>
                  </a:lnTo>
                  <a:lnTo>
                    <a:pt x="715602" y="730266"/>
                  </a:lnTo>
                  <a:lnTo>
                    <a:pt x="717983" y="738200"/>
                  </a:lnTo>
                  <a:lnTo>
                    <a:pt x="720099" y="745342"/>
                  </a:lnTo>
                  <a:lnTo>
                    <a:pt x="722480" y="752748"/>
                  </a:lnTo>
                  <a:lnTo>
                    <a:pt x="724861" y="759624"/>
                  </a:lnTo>
                  <a:lnTo>
                    <a:pt x="727507" y="766766"/>
                  </a:lnTo>
                  <a:lnTo>
                    <a:pt x="731739" y="776816"/>
                  </a:lnTo>
                  <a:lnTo>
                    <a:pt x="736237" y="786338"/>
                  </a:lnTo>
                  <a:lnTo>
                    <a:pt x="740734" y="795595"/>
                  </a:lnTo>
                  <a:lnTo>
                    <a:pt x="745760" y="804324"/>
                  </a:lnTo>
                  <a:lnTo>
                    <a:pt x="750522" y="812788"/>
                  </a:lnTo>
                  <a:lnTo>
                    <a:pt x="755549" y="820987"/>
                  </a:lnTo>
                  <a:lnTo>
                    <a:pt x="760840" y="828922"/>
                  </a:lnTo>
                  <a:lnTo>
                    <a:pt x="766131" y="836327"/>
                  </a:lnTo>
                  <a:lnTo>
                    <a:pt x="771686" y="843469"/>
                  </a:lnTo>
                  <a:lnTo>
                    <a:pt x="776977" y="850346"/>
                  </a:lnTo>
                  <a:lnTo>
                    <a:pt x="782268" y="856958"/>
                  </a:lnTo>
                  <a:lnTo>
                    <a:pt x="787824" y="863041"/>
                  </a:lnTo>
                  <a:lnTo>
                    <a:pt x="798141" y="875208"/>
                  </a:lnTo>
                  <a:lnTo>
                    <a:pt x="808458" y="885788"/>
                  </a:lnTo>
                  <a:lnTo>
                    <a:pt x="826977" y="905096"/>
                  </a:lnTo>
                  <a:lnTo>
                    <a:pt x="834649" y="913824"/>
                  </a:lnTo>
                  <a:lnTo>
                    <a:pt x="841262" y="921759"/>
                  </a:lnTo>
                  <a:lnTo>
                    <a:pt x="844172" y="925726"/>
                  </a:lnTo>
                  <a:lnTo>
                    <a:pt x="846553" y="929165"/>
                  </a:lnTo>
                  <a:lnTo>
                    <a:pt x="848934" y="932338"/>
                  </a:lnTo>
                  <a:lnTo>
                    <a:pt x="850521" y="935512"/>
                  </a:lnTo>
                  <a:lnTo>
                    <a:pt x="851844" y="938686"/>
                  </a:lnTo>
                  <a:lnTo>
                    <a:pt x="852902" y="941067"/>
                  </a:lnTo>
                  <a:lnTo>
                    <a:pt x="853961" y="943976"/>
                  </a:lnTo>
                  <a:lnTo>
                    <a:pt x="854490" y="946092"/>
                  </a:lnTo>
                  <a:lnTo>
                    <a:pt x="856341" y="957994"/>
                  </a:lnTo>
                  <a:lnTo>
                    <a:pt x="857929" y="969896"/>
                  </a:lnTo>
                  <a:lnTo>
                    <a:pt x="858987" y="981799"/>
                  </a:lnTo>
                  <a:lnTo>
                    <a:pt x="859781" y="993436"/>
                  </a:lnTo>
                  <a:lnTo>
                    <a:pt x="860310" y="1003752"/>
                  </a:lnTo>
                  <a:lnTo>
                    <a:pt x="860574" y="1012744"/>
                  </a:lnTo>
                  <a:lnTo>
                    <a:pt x="860574" y="1025176"/>
                  </a:lnTo>
                  <a:lnTo>
                    <a:pt x="860574" y="1026762"/>
                  </a:lnTo>
                  <a:lnTo>
                    <a:pt x="860574" y="1027291"/>
                  </a:lnTo>
                  <a:lnTo>
                    <a:pt x="860574" y="1027556"/>
                  </a:lnTo>
                  <a:lnTo>
                    <a:pt x="860574" y="1027820"/>
                  </a:lnTo>
                  <a:lnTo>
                    <a:pt x="860839" y="1031788"/>
                  </a:lnTo>
                  <a:lnTo>
                    <a:pt x="861103" y="1036020"/>
                  </a:lnTo>
                  <a:lnTo>
                    <a:pt x="861632" y="1039987"/>
                  </a:lnTo>
                  <a:lnTo>
                    <a:pt x="862161" y="1043955"/>
                  </a:lnTo>
                  <a:lnTo>
                    <a:pt x="863220" y="1047922"/>
                  </a:lnTo>
                  <a:lnTo>
                    <a:pt x="864278" y="1051360"/>
                  </a:lnTo>
                  <a:lnTo>
                    <a:pt x="865601" y="1055063"/>
                  </a:lnTo>
                  <a:lnTo>
                    <a:pt x="867188" y="1058766"/>
                  </a:lnTo>
                  <a:lnTo>
                    <a:pt x="868511" y="1062469"/>
                  </a:lnTo>
                  <a:lnTo>
                    <a:pt x="870362" y="1065643"/>
                  </a:lnTo>
                  <a:lnTo>
                    <a:pt x="872479" y="1069081"/>
                  </a:lnTo>
                  <a:lnTo>
                    <a:pt x="874331" y="1072255"/>
                  </a:lnTo>
                  <a:lnTo>
                    <a:pt x="876712" y="1075694"/>
                  </a:lnTo>
                  <a:lnTo>
                    <a:pt x="878828" y="1078339"/>
                  </a:lnTo>
                  <a:lnTo>
                    <a:pt x="881473" y="1081513"/>
                  </a:lnTo>
                  <a:lnTo>
                    <a:pt x="884119" y="1083893"/>
                  </a:lnTo>
                  <a:lnTo>
                    <a:pt x="887029" y="1086802"/>
                  </a:lnTo>
                  <a:lnTo>
                    <a:pt x="889939" y="1089447"/>
                  </a:lnTo>
                  <a:lnTo>
                    <a:pt x="892849" y="1091563"/>
                  </a:lnTo>
                  <a:lnTo>
                    <a:pt x="896024" y="1093944"/>
                  </a:lnTo>
                  <a:lnTo>
                    <a:pt x="899198" y="1095795"/>
                  </a:lnTo>
                  <a:lnTo>
                    <a:pt x="902373" y="1097647"/>
                  </a:lnTo>
                  <a:lnTo>
                    <a:pt x="905812" y="1099763"/>
                  </a:lnTo>
                  <a:lnTo>
                    <a:pt x="909516" y="1101085"/>
                  </a:lnTo>
                  <a:lnTo>
                    <a:pt x="913219" y="1102408"/>
                  </a:lnTo>
                  <a:lnTo>
                    <a:pt x="916658" y="1103994"/>
                  </a:lnTo>
                  <a:lnTo>
                    <a:pt x="920627" y="1105052"/>
                  </a:lnTo>
                  <a:lnTo>
                    <a:pt x="924330" y="1105846"/>
                  </a:lnTo>
                  <a:lnTo>
                    <a:pt x="928298" y="1106375"/>
                  </a:lnTo>
                  <a:lnTo>
                    <a:pt x="932267" y="1106904"/>
                  </a:lnTo>
                  <a:lnTo>
                    <a:pt x="936499" y="1107433"/>
                  </a:lnTo>
                  <a:lnTo>
                    <a:pt x="940468" y="1107697"/>
                  </a:lnTo>
                  <a:lnTo>
                    <a:pt x="1124857" y="1107697"/>
                  </a:lnTo>
                  <a:lnTo>
                    <a:pt x="1129090" y="1107433"/>
                  </a:lnTo>
                  <a:lnTo>
                    <a:pt x="1133058" y="1106904"/>
                  </a:lnTo>
                  <a:lnTo>
                    <a:pt x="1137027" y="1106375"/>
                  </a:lnTo>
                  <a:lnTo>
                    <a:pt x="1140730" y="1105846"/>
                  </a:lnTo>
                  <a:lnTo>
                    <a:pt x="1144699" y="1105052"/>
                  </a:lnTo>
                  <a:lnTo>
                    <a:pt x="1148667" y="1103994"/>
                  </a:lnTo>
                  <a:lnTo>
                    <a:pt x="1152370" y="1102408"/>
                  </a:lnTo>
                  <a:lnTo>
                    <a:pt x="1156074" y="1101085"/>
                  </a:lnTo>
                  <a:lnTo>
                    <a:pt x="1159513" y="1099763"/>
                  </a:lnTo>
                  <a:lnTo>
                    <a:pt x="1162688" y="1097647"/>
                  </a:lnTo>
                  <a:lnTo>
                    <a:pt x="1166127" y="1095795"/>
                  </a:lnTo>
                  <a:lnTo>
                    <a:pt x="1169566" y="1093944"/>
                  </a:lnTo>
                  <a:lnTo>
                    <a:pt x="1172476" y="1091563"/>
                  </a:lnTo>
                  <a:lnTo>
                    <a:pt x="1175651" y="1089447"/>
                  </a:lnTo>
                  <a:lnTo>
                    <a:pt x="1178561" y="1086802"/>
                  </a:lnTo>
                  <a:lnTo>
                    <a:pt x="1181206" y="1083893"/>
                  </a:lnTo>
                  <a:lnTo>
                    <a:pt x="1183852" y="1081248"/>
                  </a:lnTo>
                  <a:lnTo>
                    <a:pt x="1186233" y="1078339"/>
                  </a:lnTo>
                  <a:lnTo>
                    <a:pt x="1188878" y="1075429"/>
                  </a:lnTo>
                  <a:lnTo>
                    <a:pt x="1190994" y="1072255"/>
                  </a:lnTo>
                  <a:lnTo>
                    <a:pt x="1193111" y="1069081"/>
                  </a:lnTo>
                  <a:lnTo>
                    <a:pt x="1194963" y="1065643"/>
                  </a:lnTo>
                  <a:lnTo>
                    <a:pt x="1196814" y="1062469"/>
                  </a:lnTo>
                  <a:lnTo>
                    <a:pt x="1198402" y="1058766"/>
                  </a:lnTo>
                  <a:lnTo>
                    <a:pt x="1199725" y="1055063"/>
                  </a:lnTo>
                  <a:lnTo>
                    <a:pt x="1201047" y="1051360"/>
                  </a:lnTo>
                  <a:lnTo>
                    <a:pt x="1202105" y="1047922"/>
                  </a:lnTo>
                  <a:lnTo>
                    <a:pt x="1202899" y="1043955"/>
                  </a:lnTo>
                  <a:lnTo>
                    <a:pt x="1203693" y="1039987"/>
                  </a:lnTo>
                  <a:lnTo>
                    <a:pt x="1204222" y="1036020"/>
                  </a:lnTo>
                  <a:lnTo>
                    <a:pt x="1204486" y="1031788"/>
                  </a:lnTo>
                  <a:lnTo>
                    <a:pt x="1204486" y="1027820"/>
                  </a:lnTo>
                  <a:lnTo>
                    <a:pt x="1204486" y="1027556"/>
                  </a:lnTo>
                  <a:lnTo>
                    <a:pt x="1204486" y="1027291"/>
                  </a:lnTo>
                  <a:lnTo>
                    <a:pt x="1204486" y="1026762"/>
                  </a:lnTo>
                  <a:lnTo>
                    <a:pt x="1204486" y="1025176"/>
                  </a:lnTo>
                  <a:lnTo>
                    <a:pt x="1204751" y="1013009"/>
                  </a:lnTo>
                  <a:lnTo>
                    <a:pt x="1205280" y="1004016"/>
                  </a:lnTo>
                  <a:lnTo>
                    <a:pt x="1205809" y="993701"/>
                  </a:lnTo>
                  <a:lnTo>
                    <a:pt x="1206338" y="982063"/>
                  </a:lnTo>
                  <a:lnTo>
                    <a:pt x="1207661" y="969896"/>
                  </a:lnTo>
                  <a:lnTo>
                    <a:pt x="1208984" y="957994"/>
                  </a:lnTo>
                  <a:lnTo>
                    <a:pt x="1211100" y="946092"/>
                  </a:lnTo>
                  <a:lnTo>
                    <a:pt x="1211894" y="943183"/>
                  </a:lnTo>
                  <a:lnTo>
                    <a:pt x="1212952" y="939480"/>
                  </a:lnTo>
                  <a:lnTo>
                    <a:pt x="1215068" y="935512"/>
                  </a:lnTo>
                  <a:lnTo>
                    <a:pt x="1217185" y="931280"/>
                  </a:lnTo>
                  <a:lnTo>
                    <a:pt x="1220095" y="927313"/>
                  </a:lnTo>
                  <a:lnTo>
                    <a:pt x="1223005" y="923081"/>
                  </a:lnTo>
                  <a:lnTo>
                    <a:pt x="1226708" y="918585"/>
                  </a:lnTo>
                  <a:lnTo>
                    <a:pt x="1230677" y="913824"/>
                  </a:lnTo>
                  <a:lnTo>
                    <a:pt x="1239936" y="903773"/>
                  </a:lnTo>
                  <a:lnTo>
                    <a:pt x="1250253" y="892929"/>
                  </a:lnTo>
                  <a:lnTo>
                    <a:pt x="1258719" y="883936"/>
                  </a:lnTo>
                  <a:lnTo>
                    <a:pt x="1267713" y="873885"/>
                  </a:lnTo>
                  <a:lnTo>
                    <a:pt x="1276972" y="863570"/>
                  </a:lnTo>
                  <a:lnTo>
                    <a:pt x="1286496" y="852461"/>
                  </a:lnTo>
                  <a:lnTo>
                    <a:pt x="1296020" y="840559"/>
                  </a:lnTo>
                  <a:lnTo>
                    <a:pt x="1300517" y="834211"/>
                  </a:lnTo>
                  <a:lnTo>
                    <a:pt x="1305279" y="827335"/>
                  </a:lnTo>
                  <a:lnTo>
                    <a:pt x="1309776" y="820722"/>
                  </a:lnTo>
                  <a:lnTo>
                    <a:pt x="1314274" y="813581"/>
                  </a:lnTo>
                  <a:lnTo>
                    <a:pt x="1318506" y="806175"/>
                  </a:lnTo>
                  <a:lnTo>
                    <a:pt x="1322739" y="798505"/>
                  </a:lnTo>
                  <a:lnTo>
                    <a:pt x="1326972" y="790570"/>
                  </a:lnTo>
                  <a:lnTo>
                    <a:pt x="1330940" y="782371"/>
                  </a:lnTo>
                  <a:lnTo>
                    <a:pt x="1334908" y="773907"/>
                  </a:lnTo>
                  <a:lnTo>
                    <a:pt x="1338612" y="765179"/>
                  </a:lnTo>
                  <a:lnTo>
                    <a:pt x="1341787" y="755922"/>
                  </a:lnTo>
                  <a:lnTo>
                    <a:pt x="1344961" y="746135"/>
                  </a:lnTo>
                  <a:lnTo>
                    <a:pt x="1347871" y="736614"/>
                  </a:lnTo>
                  <a:lnTo>
                    <a:pt x="1350517" y="726563"/>
                  </a:lnTo>
                  <a:lnTo>
                    <a:pt x="1352898" y="715983"/>
                  </a:lnTo>
                  <a:lnTo>
                    <a:pt x="1355014" y="705403"/>
                  </a:lnTo>
                  <a:lnTo>
                    <a:pt x="1357130" y="694030"/>
                  </a:lnTo>
                  <a:lnTo>
                    <a:pt x="1358453" y="682657"/>
                  </a:lnTo>
                  <a:lnTo>
                    <a:pt x="1359511" y="670755"/>
                  </a:lnTo>
                  <a:lnTo>
                    <a:pt x="1360834" y="658588"/>
                  </a:lnTo>
                  <a:lnTo>
                    <a:pt x="1361099" y="646157"/>
                  </a:lnTo>
                  <a:lnTo>
                    <a:pt x="1361363" y="633197"/>
                  </a:lnTo>
                  <a:lnTo>
                    <a:pt x="1361099" y="619443"/>
                  </a:lnTo>
                  <a:lnTo>
                    <a:pt x="1360041" y="605689"/>
                  </a:lnTo>
                  <a:lnTo>
                    <a:pt x="1358718" y="591936"/>
                  </a:lnTo>
                  <a:lnTo>
                    <a:pt x="1356866" y="578447"/>
                  </a:lnTo>
                  <a:lnTo>
                    <a:pt x="1354220" y="565222"/>
                  </a:lnTo>
                  <a:lnTo>
                    <a:pt x="1351046" y="552262"/>
                  </a:lnTo>
                  <a:lnTo>
                    <a:pt x="1347871" y="539302"/>
                  </a:lnTo>
                  <a:lnTo>
                    <a:pt x="1343639" y="526606"/>
                  </a:lnTo>
                  <a:lnTo>
                    <a:pt x="1339141" y="514439"/>
                  </a:lnTo>
                  <a:lnTo>
                    <a:pt x="1334115" y="502008"/>
                  </a:lnTo>
                  <a:lnTo>
                    <a:pt x="1328824" y="490106"/>
                  </a:lnTo>
                  <a:lnTo>
                    <a:pt x="1322739" y="478468"/>
                  </a:lnTo>
                  <a:lnTo>
                    <a:pt x="1316390" y="467095"/>
                  </a:lnTo>
                  <a:lnTo>
                    <a:pt x="1309512" y="455986"/>
                  </a:lnTo>
                  <a:lnTo>
                    <a:pt x="1302369" y="445407"/>
                  </a:lnTo>
                  <a:lnTo>
                    <a:pt x="1294697" y="434562"/>
                  </a:lnTo>
                  <a:lnTo>
                    <a:pt x="1287819" y="425570"/>
                  </a:lnTo>
                  <a:lnTo>
                    <a:pt x="1280412" y="416841"/>
                  </a:lnTo>
                  <a:lnTo>
                    <a:pt x="1272740" y="408642"/>
                  </a:lnTo>
                  <a:lnTo>
                    <a:pt x="1265068" y="400443"/>
                  </a:lnTo>
                  <a:lnTo>
                    <a:pt x="1256867" y="392508"/>
                  </a:lnTo>
                  <a:lnTo>
                    <a:pt x="1248401" y="384838"/>
                  </a:lnTo>
                  <a:lnTo>
                    <a:pt x="1239671" y="377696"/>
                  </a:lnTo>
                  <a:lnTo>
                    <a:pt x="1230677" y="370555"/>
                  </a:lnTo>
                  <a:lnTo>
                    <a:pt x="1221417" y="363943"/>
                  </a:lnTo>
                  <a:lnTo>
                    <a:pt x="1211894" y="357330"/>
                  </a:lnTo>
                  <a:lnTo>
                    <a:pt x="1202370" y="351247"/>
                  </a:lnTo>
                  <a:lnTo>
                    <a:pt x="1192317" y="345693"/>
                  </a:lnTo>
                  <a:lnTo>
                    <a:pt x="1182000" y="340403"/>
                  </a:lnTo>
                  <a:lnTo>
                    <a:pt x="1171947" y="334848"/>
                  </a:lnTo>
                  <a:lnTo>
                    <a:pt x="1161365" y="330352"/>
                  </a:lnTo>
                  <a:lnTo>
                    <a:pt x="1150783" y="325856"/>
                  </a:lnTo>
                  <a:lnTo>
                    <a:pt x="1151048" y="324269"/>
                  </a:lnTo>
                  <a:lnTo>
                    <a:pt x="1126180" y="317392"/>
                  </a:lnTo>
                  <a:lnTo>
                    <a:pt x="1119302" y="315276"/>
                  </a:lnTo>
                  <a:lnTo>
                    <a:pt x="1111895" y="313424"/>
                  </a:lnTo>
                  <a:lnTo>
                    <a:pt x="1104752" y="311573"/>
                  </a:lnTo>
                  <a:lnTo>
                    <a:pt x="1097345" y="310251"/>
                  </a:lnTo>
                  <a:lnTo>
                    <a:pt x="1089673" y="308928"/>
                  </a:lnTo>
                  <a:lnTo>
                    <a:pt x="1082530" y="307606"/>
                  </a:lnTo>
                  <a:lnTo>
                    <a:pt x="1074858" y="306548"/>
                  </a:lnTo>
                  <a:lnTo>
                    <a:pt x="1067186" y="305754"/>
                  </a:lnTo>
                  <a:lnTo>
                    <a:pt x="1064541" y="305490"/>
                  </a:lnTo>
                  <a:lnTo>
                    <a:pt x="1064276" y="305490"/>
                  </a:lnTo>
                  <a:lnTo>
                    <a:pt x="1049197" y="304432"/>
                  </a:lnTo>
                  <a:lnTo>
                    <a:pt x="1041525" y="303903"/>
                  </a:lnTo>
                  <a:lnTo>
                    <a:pt x="1033588" y="303903"/>
                  </a:lnTo>
                  <a:lnTo>
                    <a:pt x="1032795" y="303903"/>
                  </a:lnTo>
                  <a:lnTo>
                    <a:pt x="1032530" y="303903"/>
                  </a:lnTo>
                  <a:lnTo>
                    <a:pt x="1032001" y="303903"/>
                  </a:lnTo>
                  <a:lnTo>
                    <a:pt x="1024065" y="303903"/>
                  </a:lnTo>
                  <a:close/>
                  <a:moveTo>
                    <a:pt x="1388083" y="226671"/>
                  </a:moveTo>
                  <a:lnTo>
                    <a:pt x="1384643" y="226935"/>
                  </a:lnTo>
                  <a:lnTo>
                    <a:pt x="1381204" y="227464"/>
                  </a:lnTo>
                  <a:lnTo>
                    <a:pt x="1377765" y="228258"/>
                  </a:lnTo>
                  <a:lnTo>
                    <a:pt x="1374591" y="229316"/>
                  </a:lnTo>
                  <a:lnTo>
                    <a:pt x="1371416" y="230903"/>
                  </a:lnTo>
                  <a:lnTo>
                    <a:pt x="1368241" y="232490"/>
                  </a:lnTo>
                  <a:lnTo>
                    <a:pt x="1365596" y="234606"/>
                  </a:lnTo>
                  <a:lnTo>
                    <a:pt x="1362686" y="237250"/>
                  </a:lnTo>
                  <a:lnTo>
                    <a:pt x="1273269" y="326649"/>
                  </a:lnTo>
                  <a:lnTo>
                    <a:pt x="1280147" y="332468"/>
                  </a:lnTo>
                  <a:lnTo>
                    <a:pt x="1286496" y="338551"/>
                  </a:lnTo>
                  <a:lnTo>
                    <a:pt x="1293110" y="344899"/>
                  </a:lnTo>
                  <a:lnTo>
                    <a:pt x="1299195" y="351247"/>
                  </a:lnTo>
                  <a:lnTo>
                    <a:pt x="1305279" y="357859"/>
                  </a:lnTo>
                  <a:lnTo>
                    <a:pt x="1311364" y="364736"/>
                  </a:lnTo>
                  <a:lnTo>
                    <a:pt x="1317184" y="371348"/>
                  </a:lnTo>
                  <a:lnTo>
                    <a:pt x="1322739" y="378490"/>
                  </a:lnTo>
                  <a:lnTo>
                    <a:pt x="1413479" y="288033"/>
                  </a:lnTo>
                  <a:lnTo>
                    <a:pt x="1416125" y="285388"/>
                  </a:lnTo>
                  <a:lnTo>
                    <a:pt x="1417976" y="282479"/>
                  </a:lnTo>
                  <a:lnTo>
                    <a:pt x="1420093" y="279305"/>
                  </a:lnTo>
                  <a:lnTo>
                    <a:pt x="1421416" y="276131"/>
                  </a:lnTo>
                  <a:lnTo>
                    <a:pt x="1422474" y="272957"/>
                  </a:lnTo>
                  <a:lnTo>
                    <a:pt x="1423267" y="269519"/>
                  </a:lnTo>
                  <a:lnTo>
                    <a:pt x="1423797" y="266080"/>
                  </a:lnTo>
                  <a:lnTo>
                    <a:pt x="1423797" y="262642"/>
                  </a:lnTo>
                  <a:lnTo>
                    <a:pt x="1423797" y="259203"/>
                  </a:lnTo>
                  <a:lnTo>
                    <a:pt x="1423267" y="255765"/>
                  </a:lnTo>
                  <a:lnTo>
                    <a:pt x="1422474" y="252327"/>
                  </a:lnTo>
                  <a:lnTo>
                    <a:pt x="1421416" y="249153"/>
                  </a:lnTo>
                  <a:lnTo>
                    <a:pt x="1420093" y="245979"/>
                  </a:lnTo>
                  <a:lnTo>
                    <a:pt x="1417976" y="242805"/>
                  </a:lnTo>
                  <a:lnTo>
                    <a:pt x="1416125" y="240160"/>
                  </a:lnTo>
                  <a:lnTo>
                    <a:pt x="1413479" y="237250"/>
                  </a:lnTo>
                  <a:lnTo>
                    <a:pt x="1410834" y="234606"/>
                  </a:lnTo>
                  <a:lnTo>
                    <a:pt x="1407924" y="232490"/>
                  </a:lnTo>
                  <a:lnTo>
                    <a:pt x="1404749" y="230903"/>
                  </a:lnTo>
                  <a:lnTo>
                    <a:pt x="1401839" y="229316"/>
                  </a:lnTo>
                  <a:lnTo>
                    <a:pt x="1398400" y="228258"/>
                  </a:lnTo>
                  <a:lnTo>
                    <a:pt x="1394961" y="227464"/>
                  </a:lnTo>
                  <a:lnTo>
                    <a:pt x="1391522" y="226935"/>
                  </a:lnTo>
                  <a:lnTo>
                    <a:pt x="1388083" y="226671"/>
                  </a:lnTo>
                  <a:close/>
                  <a:moveTo>
                    <a:pt x="677243" y="226671"/>
                  </a:moveTo>
                  <a:lnTo>
                    <a:pt x="673803" y="226935"/>
                  </a:lnTo>
                  <a:lnTo>
                    <a:pt x="670629" y="227464"/>
                  </a:lnTo>
                  <a:lnTo>
                    <a:pt x="667190" y="228258"/>
                  </a:lnTo>
                  <a:lnTo>
                    <a:pt x="663751" y="229316"/>
                  </a:lnTo>
                  <a:lnTo>
                    <a:pt x="660576" y="230903"/>
                  </a:lnTo>
                  <a:lnTo>
                    <a:pt x="657666" y="232490"/>
                  </a:lnTo>
                  <a:lnTo>
                    <a:pt x="654491" y="234606"/>
                  </a:lnTo>
                  <a:lnTo>
                    <a:pt x="651846" y="237250"/>
                  </a:lnTo>
                  <a:lnTo>
                    <a:pt x="649465" y="240160"/>
                  </a:lnTo>
                  <a:lnTo>
                    <a:pt x="647084" y="242805"/>
                  </a:lnTo>
                  <a:lnTo>
                    <a:pt x="645497" y="245979"/>
                  </a:lnTo>
                  <a:lnTo>
                    <a:pt x="644174" y="249153"/>
                  </a:lnTo>
                  <a:lnTo>
                    <a:pt x="642587" y="252327"/>
                  </a:lnTo>
                  <a:lnTo>
                    <a:pt x="642058" y="255765"/>
                  </a:lnTo>
                  <a:lnTo>
                    <a:pt x="641529" y="259203"/>
                  </a:lnTo>
                  <a:lnTo>
                    <a:pt x="641264" y="262642"/>
                  </a:lnTo>
                  <a:lnTo>
                    <a:pt x="641529" y="266080"/>
                  </a:lnTo>
                  <a:lnTo>
                    <a:pt x="642058" y="269519"/>
                  </a:lnTo>
                  <a:lnTo>
                    <a:pt x="642587" y="272957"/>
                  </a:lnTo>
                  <a:lnTo>
                    <a:pt x="644174" y="276131"/>
                  </a:lnTo>
                  <a:lnTo>
                    <a:pt x="645497" y="279305"/>
                  </a:lnTo>
                  <a:lnTo>
                    <a:pt x="647084" y="282479"/>
                  </a:lnTo>
                  <a:lnTo>
                    <a:pt x="649465" y="285388"/>
                  </a:lnTo>
                  <a:lnTo>
                    <a:pt x="651846" y="288033"/>
                  </a:lnTo>
                  <a:lnTo>
                    <a:pt x="742321" y="378490"/>
                  </a:lnTo>
                  <a:lnTo>
                    <a:pt x="748406" y="371348"/>
                  </a:lnTo>
                  <a:lnTo>
                    <a:pt x="753961" y="364736"/>
                  </a:lnTo>
                  <a:lnTo>
                    <a:pt x="760046" y="357859"/>
                  </a:lnTo>
                  <a:lnTo>
                    <a:pt x="765866" y="351247"/>
                  </a:lnTo>
                  <a:lnTo>
                    <a:pt x="772480" y="344899"/>
                  </a:lnTo>
                  <a:lnTo>
                    <a:pt x="778564" y="338551"/>
                  </a:lnTo>
                  <a:lnTo>
                    <a:pt x="785443" y="332468"/>
                  </a:lnTo>
                  <a:lnTo>
                    <a:pt x="791792" y="326649"/>
                  </a:lnTo>
                  <a:lnTo>
                    <a:pt x="702639" y="237250"/>
                  </a:lnTo>
                  <a:lnTo>
                    <a:pt x="699994" y="234606"/>
                  </a:lnTo>
                  <a:lnTo>
                    <a:pt x="696819" y="232490"/>
                  </a:lnTo>
                  <a:lnTo>
                    <a:pt x="694174" y="230903"/>
                  </a:lnTo>
                  <a:lnTo>
                    <a:pt x="690734" y="229316"/>
                  </a:lnTo>
                  <a:lnTo>
                    <a:pt x="687295" y="228258"/>
                  </a:lnTo>
                  <a:lnTo>
                    <a:pt x="683856" y="227464"/>
                  </a:lnTo>
                  <a:lnTo>
                    <a:pt x="680682" y="226935"/>
                  </a:lnTo>
                  <a:lnTo>
                    <a:pt x="677243" y="226671"/>
                  </a:lnTo>
                  <a:close/>
                  <a:moveTo>
                    <a:pt x="1032795" y="79348"/>
                  </a:moveTo>
                  <a:lnTo>
                    <a:pt x="1029091" y="79877"/>
                  </a:lnTo>
                  <a:lnTo>
                    <a:pt x="1025387" y="80406"/>
                  </a:lnTo>
                  <a:lnTo>
                    <a:pt x="1021948" y="81200"/>
                  </a:lnTo>
                  <a:lnTo>
                    <a:pt x="1018774" y="82257"/>
                  </a:lnTo>
                  <a:lnTo>
                    <a:pt x="1015599" y="83844"/>
                  </a:lnTo>
                  <a:lnTo>
                    <a:pt x="1012425" y="85696"/>
                  </a:lnTo>
                  <a:lnTo>
                    <a:pt x="1010044" y="87547"/>
                  </a:lnTo>
                  <a:lnTo>
                    <a:pt x="1007134" y="90192"/>
                  </a:lnTo>
                  <a:lnTo>
                    <a:pt x="1005017" y="92573"/>
                  </a:lnTo>
                  <a:lnTo>
                    <a:pt x="1002901" y="95482"/>
                  </a:lnTo>
                  <a:lnTo>
                    <a:pt x="1001049" y="98392"/>
                  </a:lnTo>
                  <a:lnTo>
                    <a:pt x="999726" y="101301"/>
                  </a:lnTo>
                  <a:lnTo>
                    <a:pt x="998404" y="104739"/>
                  </a:lnTo>
                  <a:lnTo>
                    <a:pt x="997610" y="108178"/>
                  </a:lnTo>
                  <a:lnTo>
                    <a:pt x="997081" y="111881"/>
                  </a:lnTo>
                  <a:lnTo>
                    <a:pt x="996816" y="115319"/>
                  </a:lnTo>
                  <a:lnTo>
                    <a:pt x="996816" y="236986"/>
                  </a:lnTo>
                  <a:lnTo>
                    <a:pt x="1005546" y="236192"/>
                  </a:lnTo>
                  <a:lnTo>
                    <a:pt x="1014276" y="235664"/>
                  </a:lnTo>
                  <a:lnTo>
                    <a:pt x="1023007" y="235399"/>
                  </a:lnTo>
                  <a:lnTo>
                    <a:pt x="1031737" y="235135"/>
                  </a:lnTo>
                  <a:lnTo>
                    <a:pt x="1032795" y="235135"/>
                  </a:lnTo>
                  <a:lnTo>
                    <a:pt x="1033588" y="235135"/>
                  </a:lnTo>
                  <a:lnTo>
                    <a:pt x="1042583" y="235399"/>
                  </a:lnTo>
                  <a:lnTo>
                    <a:pt x="1051313" y="235664"/>
                  </a:lnTo>
                  <a:lnTo>
                    <a:pt x="1060043" y="236192"/>
                  </a:lnTo>
                  <a:lnTo>
                    <a:pt x="1068773" y="236986"/>
                  </a:lnTo>
                  <a:lnTo>
                    <a:pt x="1068773" y="115319"/>
                  </a:lnTo>
                  <a:lnTo>
                    <a:pt x="1068509" y="111881"/>
                  </a:lnTo>
                  <a:lnTo>
                    <a:pt x="1067715" y="108178"/>
                  </a:lnTo>
                  <a:lnTo>
                    <a:pt x="1066922" y="104739"/>
                  </a:lnTo>
                  <a:lnTo>
                    <a:pt x="1065863" y="101301"/>
                  </a:lnTo>
                  <a:lnTo>
                    <a:pt x="1064276" y="98392"/>
                  </a:lnTo>
                  <a:lnTo>
                    <a:pt x="1062424" y="95482"/>
                  </a:lnTo>
                  <a:lnTo>
                    <a:pt x="1060308" y="92573"/>
                  </a:lnTo>
                  <a:lnTo>
                    <a:pt x="1057927" y="90192"/>
                  </a:lnTo>
                  <a:lnTo>
                    <a:pt x="1055546" y="87547"/>
                  </a:lnTo>
                  <a:lnTo>
                    <a:pt x="1052636" y="85696"/>
                  </a:lnTo>
                  <a:lnTo>
                    <a:pt x="1049990" y="83844"/>
                  </a:lnTo>
                  <a:lnTo>
                    <a:pt x="1046816" y="82257"/>
                  </a:lnTo>
                  <a:lnTo>
                    <a:pt x="1043377" y="81200"/>
                  </a:lnTo>
                  <a:lnTo>
                    <a:pt x="1039938" y="80406"/>
                  </a:lnTo>
                  <a:lnTo>
                    <a:pt x="1036498" y="79877"/>
                  </a:lnTo>
                  <a:lnTo>
                    <a:pt x="1032795" y="79348"/>
                  </a:lnTo>
                  <a:close/>
                  <a:moveTo>
                    <a:pt x="986234" y="0"/>
                  </a:moveTo>
                  <a:lnTo>
                    <a:pt x="1012954" y="265"/>
                  </a:lnTo>
                  <a:lnTo>
                    <a:pt x="1039938" y="1058"/>
                  </a:lnTo>
                  <a:lnTo>
                    <a:pt x="1066922" y="2381"/>
                  </a:lnTo>
                  <a:lnTo>
                    <a:pt x="1093641" y="4232"/>
                  </a:lnTo>
                  <a:lnTo>
                    <a:pt x="1120096" y="6612"/>
                  </a:lnTo>
                  <a:lnTo>
                    <a:pt x="1146286" y="8993"/>
                  </a:lnTo>
                  <a:lnTo>
                    <a:pt x="1172212" y="12431"/>
                  </a:lnTo>
                  <a:lnTo>
                    <a:pt x="1198137" y="16134"/>
                  </a:lnTo>
                  <a:lnTo>
                    <a:pt x="1223798" y="20366"/>
                  </a:lnTo>
                  <a:lnTo>
                    <a:pt x="1248930" y="25127"/>
                  </a:lnTo>
                  <a:lnTo>
                    <a:pt x="1274327" y="30417"/>
                  </a:lnTo>
                  <a:lnTo>
                    <a:pt x="1298930" y="35971"/>
                  </a:lnTo>
                  <a:lnTo>
                    <a:pt x="1323268" y="42055"/>
                  </a:lnTo>
                  <a:lnTo>
                    <a:pt x="1347871" y="48931"/>
                  </a:lnTo>
                  <a:lnTo>
                    <a:pt x="1371681" y="56073"/>
                  </a:lnTo>
                  <a:lnTo>
                    <a:pt x="1395225" y="64007"/>
                  </a:lnTo>
                  <a:lnTo>
                    <a:pt x="1418506" y="72207"/>
                  </a:lnTo>
                  <a:lnTo>
                    <a:pt x="1441521" y="80935"/>
                  </a:lnTo>
                  <a:lnTo>
                    <a:pt x="1464272" y="90192"/>
                  </a:lnTo>
                  <a:lnTo>
                    <a:pt x="1486494" y="99979"/>
                  </a:lnTo>
                  <a:lnTo>
                    <a:pt x="1508716" y="110029"/>
                  </a:lnTo>
                  <a:lnTo>
                    <a:pt x="1530145" y="120873"/>
                  </a:lnTo>
                  <a:lnTo>
                    <a:pt x="1551309" y="131982"/>
                  </a:lnTo>
                  <a:lnTo>
                    <a:pt x="1572208" y="143884"/>
                  </a:lnTo>
                  <a:lnTo>
                    <a:pt x="1592313" y="156051"/>
                  </a:lnTo>
                  <a:lnTo>
                    <a:pt x="1612684" y="168747"/>
                  </a:lnTo>
                  <a:lnTo>
                    <a:pt x="1631996" y="181971"/>
                  </a:lnTo>
                  <a:lnTo>
                    <a:pt x="1651043" y="195725"/>
                  </a:lnTo>
                  <a:lnTo>
                    <a:pt x="1660567" y="202602"/>
                  </a:lnTo>
                  <a:lnTo>
                    <a:pt x="1669826" y="210008"/>
                  </a:lnTo>
                  <a:lnTo>
                    <a:pt x="1678821" y="217413"/>
                  </a:lnTo>
                  <a:lnTo>
                    <a:pt x="1687815" y="224819"/>
                  </a:lnTo>
                  <a:lnTo>
                    <a:pt x="1696810" y="232225"/>
                  </a:lnTo>
                  <a:lnTo>
                    <a:pt x="1705804" y="240160"/>
                  </a:lnTo>
                  <a:lnTo>
                    <a:pt x="1714535" y="247830"/>
                  </a:lnTo>
                  <a:lnTo>
                    <a:pt x="1723000" y="255765"/>
                  </a:lnTo>
                  <a:lnTo>
                    <a:pt x="1731466" y="263964"/>
                  </a:lnTo>
                  <a:lnTo>
                    <a:pt x="1739931" y="272164"/>
                  </a:lnTo>
                  <a:lnTo>
                    <a:pt x="1747868" y="280098"/>
                  </a:lnTo>
                  <a:lnTo>
                    <a:pt x="1756069" y="288827"/>
                  </a:lnTo>
                  <a:lnTo>
                    <a:pt x="1764005" y="297290"/>
                  </a:lnTo>
                  <a:lnTo>
                    <a:pt x="1771941" y="306019"/>
                  </a:lnTo>
                  <a:lnTo>
                    <a:pt x="1779349" y="314747"/>
                  </a:lnTo>
                  <a:lnTo>
                    <a:pt x="1787021" y="323740"/>
                  </a:lnTo>
                  <a:lnTo>
                    <a:pt x="1794163" y="332997"/>
                  </a:lnTo>
                  <a:lnTo>
                    <a:pt x="1801571" y="341990"/>
                  </a:lnTo>
                  <a:lnTo>
                    <a:pt x="1808714" y="351512"/>
                  </a:lnTo>
                  <a:lnTo>
                    <a:pt x="1815592" y="360769"/>
                  </a:lnTo>
                  <a:lnTo>
                    <a:pt x="1822735" y="370291"/>
                  </a:lnTo>
                  <a:lnTo>
                    <a:pt x="1829348" y="380077"/>
                  </a:lnTo>
                  <a:lnTo>
                    <a:pt x="1835962" y="389863"/>
                  </a:lnTo>
                  <a:lnTo>
                    <a:pt x="1842311" y="399914"/>
                  </a:lnTo>
                  <a:lnTo>
                    <a:pt x="1848396" y="409964"/>
                  </a:lnTo>
                  <a:lnTo>
                    <a:pt x="1854745" y="420280"/>
                  </a:lnTo>
                  <a:lnTo>
                    <a:pt x="1860830" y="430330"/>
                  </a:lnTo>
                  <a:lnTo>
                    <a:pt x="1866385" y="441175"/>
                  </a:lnTo>
                  <a:lnTo>
                    <a:pt x="1872470" y="451490"/>
                  </a:lnTo>
                  <a:lnTo>
                    <a:pt x="1877761" y="462070"/>
                  </a:lnTo>
                  <a:lnTo>
                    <a:pt x="1883316" y="473178"/>
                  </a:lnTo>
                  <a:lnTo>
                    <a:pt x="1888342" y="484023"/>
                  </a:lnTo>
                  <a:lnTo>
                    <a:pt x="1893369" y="495396"/>
                  </a:lnTo>
                  <a:lnTo>
                    <a:pt x="1898395" y="506240"/>
                  </a:lnTo>
                  <a:lnTo>
                    <a:pt x="1903157" y="517613"/>
                  </a:lnTo>
                  <a:lnTo>
                    <a:pt x="1907654" y="529251"/>
                  </a:lnTo>
                  <a:lnTo>
                    <a:pt x="1912152" y="540624"/>
                  </a:lnTo>
                  <a:lnTo>
                    <a:pt x="1916385" y="552526"/>
                  </a:lnTo>
                  <a:lnTo>
                    <a:pt x="1920617" y="564428"/>
                  </a:lnTo>
                  <a:lnTo>
                    <a:pt x="1924586" y="576331"/>
                  </a:lnTo>
                  <a:lnTo>
                    <a:pt x="1928289" y="588497"/>
                  </a:lnTo>
                  <a:lnTo>
                    <a:pt x="1931993" y="600664"/>
                  </a:lnTo>
                  <a:lnTo>
                    <a:pt x="1935432" y="612831"/>
                  </a:lnTo>
                  <a:lnTo>
                    <a:pt x="1938607" y="625526"/>
                  </a:lnTo>
                  <a:lnTo>
                    <a:pt x="1941781" y="637958"/>
                  </a:lnTo>
                  <a:lnTo>
                    <a:pt x="1944691" y="650918"/>
                  </a:lnTo>
                  <a:lnTo>
                    <a:pt x="1947337" y="663613"/>
                  </a:lnTo>
                  <a:lnTo>
                    <a:pt x="1950247" y="676574"/>
                  </a:lnTo>
                  <a:lnTo>
                    <a:pt x="1952363" y="689798"/>
                  </a:lnTo>
                  <a:lnTo>
                    <a:pt x="1954744" y="703023"/>
                  </a:lnTo>
                  <a:lnTo>
                    <a:pt x="1956596" y="716248"/>
                  </a:lnTo>
                  <a:lnTo>
                    <a:pt x="1958448" y="729737"/>
                  </a:lnTo>
                  <a:lnTo>
                    <a:pt x="1960299" y="743490"/>
                  </a:lnTo>
                  <a:lnTo>
                    <a:pt x="1961622" y="757244"/>
                  </a:lnTo>
                  <a:lnTo>
                    <a:pt x="1962945" y="770998"/>
                  </a:lnTo>
                  <a:lnTo>
                    <a:pt x="1964268" y="785016"/>
                  </a:lnTo>
                  <a:lnTo>
                    <a:pt x="1965061" y="799034"/>
                  </a:lnTo>
                  <a:lnTo>
                    <a:pt x="1965855" y="813317"/>
                  </a:lnTo>
                  <a:lnTo>
                    <a:pt x="1966384" y="827599"/>
                  </a:lnTo>
                  <a:lnTo>
                    <a:pt x="1966649" y="842411"/>
                  </a:lnTo>
                  <a:lnTo>
                    <a:pt x="1966913" y="856958"/>
                  </a:lnTo>
                  <a:lnTo>
                    <a:pt x="1966913" y="871769"/>
                  </a:lnTo>
                  <a:lnTo>
                    <a:pt x="1966649" y="886581"/>
                  </a:lnTo>
                  <a:lnTo>
                    <a:pt x="1966120" y="901393"/>
                  </a:lnTo>
                  <a:lnTo>
                    <a:pt x="1965590" y="916733"/>
                  </a:lnTo>
                  <a:lnTo>
                    <a:pt x="1964797" y="931809"/>
                  </a:lnTo>
                  <a:lnTo>
                    <a:pt x="1964003" y="947150"/>
                  </a:lnTo>
                  <a:lnTo>
                    <a:pt x="1962416" y="962755"/>
                  </a:lnTo>
                  <a:lnTo>
                    <a:pt x="1961093" y="978360"/>
                  </a:lnTo>
                  <a:lnTo>
                    <a:pt x="1959506" y="994230"/>
                  </a:lnTo>
                  <a:lnTo>
                    <a:pt x="1957654" y="1010099"/>
                  </a:lnTo>
                  <a:lnTo>
                    <a:pt x="1955802" y="1026233"/>
                  </a:lnTo>
                  <a:lnTo>
                    <a:pt x="1953950" y="1038929"/>
                  </a:lnTo>
                  <a:lnTo>
                    <a:pt x="1952363" y="1051360"/>
                  </a:lnTo>
                  <a:lnTo>
                    <a:pt x="1950247" y="1064056"/>
                  </a:lnTo>
                  <a:lnTo>
                    <a:pt x="1947866" y="1076752"/>
                  </a:lnTo>
                  <a:lnTo>
                    <a:pt x="1944956" y="1089447"/>
                  </a:lnTo>
                  <a:lnTo>
                    <a:pt x="1942046" y="1101879"/>
                  </a:lnTo>
                  <a:lnTo>
                    <a:pt x="1938607" y="1114574"/>
                  </a:lnTo>
                  <a:lnTo>
                    <a:pt x="1935167" y="1127005"/>
                  </a:lnTo>
                  <a:lnTo>
                    <a:pt x="1931199" y="1139701"/>
                  </a:lnTo>
                  <a:lnTo>
                    <a:pt x="1927231" y="1152132"/>
                  </a:lnTo>
                  <a:lnTo>
                    <a:pt x="1922998" y="1164828"/>
                  </a:lnTo>
                  <a:lnTo>
                    <a:pt x="1918501" y="1177524"/>
                  </a:lnTo>
                  <a:lnTo>
                    <a:pt x="1913210" y="1189955"/>
                  </a:lnTo>
                  <a:lnTo>
                    <a:pt x="1908448" y="1202386"/>
                  </a:lnTo>
                  <a:lnTo>
                    <a:pt x="1903157" y="1214817"/>
                  </a:lnTo>
                  <a:lnTo>
                    <a:pt x="1897866" y="1227513"/>
                  </a:lnTo>
                  <a:lnTo>
                    <a:pt x="1892311" y="1239944"/>
                  </a:lnTo>
                  <a:lnTo>
                    <a:pt x="1886491" y="1252111"/>
                  </a:lnTo>
                  <a:lnTo>
                    <a:pt x="1880142" y="1264806"/>
                  </a:lnTo>
                  <a:lnTo>
                    <a:pt x="1874321" y="1276973"/>
                  </a:lnTo>
                  <a:lnTo>
                    <a:pt x="1861359" y="1301571"/>
                  </a:lnTo>
                  <a:lnTo>
                    <a:pt x="1847867" y="1325904"/>
                  </a:lnTo>
                  <a:lnTo>
                    <a:pt x="1834110" y="1350238"/>
                  </a:lnTo>
                  <a:lnTo>
                    <a:pt x="1819825" y="1374306"/>
                  </a:lnTo>
                  <a:lnTo>
                    <a:pt x="1805274" y="1397846"/>
                  </a:lnTo>
                  <a:lnTo>
                    <a:pt x="1790195" y="1421386"/>
                  </a:lnTo>
                  <a:lnTo>
                    <a:pt x="1774851" y="1444662"/>
                  </a:lnTo>
                  <a:lnTo>
                    <a:pt x="1759772" y="1467673"/>
                  </a:lnTo>
                  <a:lnTo>
                    <a:pt x="1744164" y="1490154"/>
                  </a:lnTo>
                  <a:lnTo>
                    <a:pt x="1728820" y="1512636"/>
                  </a:lnTo>
                  <a:lnTo>
                    <a:pt x="1697868" y="1556278"/>
                  </a:lnTo>
                  <a:lnTo>
                    <a:pt x="1667974" y="1598332"/>
                  </a:lnTo>
                  <a:lnTo>
                    <a:pt x="1639403" y="1638535"/>
                  </a:lnTo>
                  <a:lnTo>
                    <a:pt x="1625647" y="1658108"/>
                  </a:lnTo>
                  <a:lnTo>
                    <a:pt x="1612419" y="1676887"/>
                  </a:lnTo>
                  <a:lnTo>
                    <a:pt x="1599985" y="1695401"/>
                  </a:lnTo>
                  <a:lnTo>
                    <a:pt x="1587816" y="1713387"/>
                  </a:lnTo>
                  <a:lnTo>
                    <a:pt x="1576705" y="1730843"/>
                  </a:lnTo>
                  <a:lnTo>
                    <a:pt x="1566388" y="1748035"/>
                  </a:lnTo>
                  <a:lnTo>
                    <a:pt x="1607393" y="2062253"/>
                  </a:lnTo>
                  <a:lnTo>
                    <a:pt x="1556070" y="2077329"/>
                  </a:lnTo>
                  <a:lnTo>
                    <a:pt x="1479087" y="2100605"/>
                  </a:lnTo>
                  <a:lnTo>
                    <a:pt x="1371681" y="2133931"/>
                  </a:lnTo>
                  <a:lnTo>
                    <a:pt x="1245491" y="2173076"/>
                  </a:lnTo>
                  <a:lnTo>
                    <a:pt x="1113217" y="2214601"/>
                  </a:lnTo>
                  <a:lnTo>
                    <a:pt x="986499" y="2254804"/>
                  </a:lnTo>
                  <a:lnTo>
                    <a:pt x="877241" y="2289188"/>
                  </a:lnTo>
                  <a:lnTo>
                    <a:pt x="797347" y="2314844"/>
                  </a:lnTo>
                  <a:lnTo>
                    <a:pt x="772480" y="2323043"/>
                  </a:lnTo>
                  <a:lnTo>
                    <a:pt x="759252" y="2327275"/>
                  </a:lnTo>
                  <a:lnTo>
                    <a:pt x="710046" y="2094521"/>
                  </a:lnTo>
                  <a:lnTo>
                    <a:pt x="701846" y="2097431"/>
                  </a:lnTo>
                  <a:lnTo>
                    <a:pt x="680153" y="2105630"/>
                  </a:lnTo>
                  <a:lnTo>
                    <a:pt x="664544" y="2110920"/>
                  </a:lnTo>
                  <a:lnTo>
                    <a:pt x="646820" y="2117003"/>
                  </a:lnTo>
                  <a:lnTo>
                    <a:pt x="626978" y="2123351"/>
                  </a:lnTo>
                  <a:lnTo>
                    <a:pt x="605550" y="2129699"/>
                  </a:lnTo>
                  <a:lnTo>
                    <a:pt x="582799" y="2136576"/>
                  </a:lnTo>
                  <a:lnTo>
                    <a:pt x="559254" y="2142923"/>
                  </a:lnTo>
                  <a:lnTo>
                    <a:pt x="535180" y="2149007"/>
                  </a:lnTo>
                  <a:lnTo>
                    <a:pt x="523011" y="2151652"/>
                  </a:lnTo>
                  <a:lnTo>
                    <a:pt x="511107" y="2154297"/>
                  </a:lnTo>
                  <a:lnTo>
                    <a:pt x="498937" y="2156413"/>
                  </a:lnTo>
                  <a:lnTo>
                    <a:pt x="486768" y="2158793"/>
                  </a:lnTo>
                  <a:lnTo>
                    <a:pt x="475128" y="2160644"/>
                  </a:lnTo>
                  <a:lnTo>
                    <a:pt x="463488" y="2162496"/>
                  </a:lnTo>
                  <a:lnTo>
                    <a:pt x="452112" y="2163554"/>
                  </a:lnTo>
                  <a:lnTo>
                    <a:pt x="441001" y="2164612"/>
                  </a:lnTo>
                  <a:lnTo>
                    <a:pt x="430419" y="2165141"/>
                  </a:lnTo>
                  <a:lnTo>
                    <a:pt x="420102" y="2165141"/>
                  </a:lnTo>
                  <a:lnTo>
                    <a:pt x="410049" y="2164876"/>
                  </a:lnTo>
                  <a:lnTo>
                    <a:pt x="400261" y="2164083"/>
                  </a:lnTo>
                  <a:lnTo>
                    <a:pt x="391002" y="2162760"/>
                  </a:lnTo>
                  <a:lnTo>
                    <a:pt x="382272" y="2160644"/>
                  </a:lnTo>
                  <a:lnTo>
                    <a:pt x="373806" y="2158264"/>
                  </a:lnTo>
                  <a:lnTo>
                    <a:pt x="365870" y="2155355"/>
                  </a:lnTo>
                  <a:lnTo>
                    <a:pt x="357933" y="2151916"/>
                  </a:lnTo>
                  <a:lnTo>
                    <a:pt x="350790" y="2148213"/>
                  </a:lnTo>
                  <a:lnTo>
                    <a:pt x="343648" y="2144246"/>
                  </a:lnTo>
                  <a:lnTo>
                    <a:pt x="337034" y="2139749"/>
                  </a:lnTo>
                  <a:lnTo>
                    <a:pt x="330685" y="2135253"/>
                  </a:lnTo>
                  <a:lnTo>
                    <a:pt x="324600" y="2129963"/>
                  </a:lnTo>
                  <a:lnTo>
                    <a:pt x="319045" y="2124938"/>
                  </a:lnTo>
                  <a:lnTo>
                    <a:pt x="313489" y="2119384"/>
                  </a:lnTo>
                  <a:lnTo>
                    <a:pt x="308463" y="2114094"/>
                  </a:lnTo>
                  <a:lnTo>
                    <a:pt x="303966" y="2108539"/>
                  </a:lnTo>
                  <a:lnTo>
                    <a:pt x="299468" y="2102456"/>
                  </a:lnTo>
                  <a:lnTo>
                    <a:pt x="295500" y="2096902"/>
                  </a:lnTo>
                  <a:lnTo>
                    <a:pt x="291796" y="2091083"/>
                  </a:lnTo>
                  <a:lnTo>
                    <a:pt x="288357" y="2085264"/>
                  </a:lnTo>
                  <a:lnTo>
                    <a:pt x="285183" y="2079445"/>
                  </a:lnTo>
                  <a:lnTo>
                    <a:pt x="282537" y="2073891"/>
                  </a:lnTo>
                  <a:lnTo>
                    <a:pt x="279892" y="2068336"/>
                  </a:lnTo>
                  <a:lnTo>
                    <a:pt x="277511" y="2062782"/>
                  </a:lnTo>
                  <a:lnTo>
                    <a:pt x="275394" y="2057757"/>
                  </a:lnTo>
                  <a:lnTo>
                    <a:pt x="273807" y="2052467"/>
                  </a:lnTo>
                  <a:lnTo>
                    <a:pt x="272220" y="2047706"/>
                  </a:lnTo>
                  <a:lnTo>
                    <a:pt x="271162" y="2042945"/>
                  </a:lnTo>
                  <a:lnTo>
                    <a:pt x="270103" y="2038713"/>
                  </a:lnTo>
                  <a:lnTo>
                    <a:pt x="269574" y="2035275"/>
                  </a:lnTo>
                  <a:lnTo>
                    <a:pt x="269310" y="2031572"/>
                  </a:lnTo>
                  <a:lnTo>
                    <a:pt x="269045" y="2028398"/>
                  </a:lnTo>
                  <a:lnTo>
                    <a:pt x="269045" y="2025489"/>
                  </a:lnTo>
                  <a:lnTo>
                    <a:pt x="269310" y="2022050"/>
                  </a:lnTo>
                  <a:lnTo>
                    <a:pt x="270632" y="2013851"/>
                  </a:lnTo>
                  <a:lnTo>
                    <a:pt x="272484" y="2004329"/>
                  </a:lnTo>
                  <a:lnTo>
                    <a:pt x="274865" y="1993749"/>
                  </a:lnTo>
                  <a:lnTo>
                    <a:pt x="280156" y="1969680"/>
                  </a:lnTo>
                  <a:lnTo>
                    <a:pt x="282802" y="1957249"/>
                  </a:lnTo>
                  <a:lnTo>
                    <a:pt x="284918" y="1944289"/>
                  </a:lnTo>
                  <a:lnTo>
                    <a:pt x="285712" y="1937677"/>
                  </a:lnTo>
                  <a:lnTo>
                    <a:pt x="286770" y="1931329"/>
                  </a:lnTo>
                  <a:lnTo>
                    <a:pt x="287034" y="1924981"/>
                  </a:lnTo>
                  <a:lnTo>
                    <a:pt x="287299" y="1918633"/>
                  </a:lnTo>
                  <a:lnTo>
                    <a:pt x="287564" y="1912285"/>
                  </a:lnTo>
                  <a:lnTo>
                    <a:pt x="287299" y="1906202"/>
                  </a:lnTo>
                  <a:lnTo>
                    <a:pt x="286770" y="1900383"/>
                  </a:lnTo>
                  <a:lnTo>
                    <a:pt x="285712" y="1894564"/>
                  </a:lnTo>
                  <a:lnTo>
                    <a:pt x="284654" y="1889010"/>
                  </a:lnTo>
                  <a:lnTo>
                    <a:pt x="283066" y="1883985"/>
                  </a:lnTo>
                  <a:lnTo>
                    <a:pt x="280950" y="1878695"/>
                  </a:lnTo>
                  <a:lnTo>
                    <a:pt x="278569" y="1873934"/>
                  </a:lnTo>
                  <a:lnTo>
                    <a:pt x="275659" y="1869438"/>
                  </a:lnTo>
                  <a:lnTo>
                    <a:pt x="272220" y="1865735"/>
                  </a:lnTo>
                  <a:lnTo>
                    <a:pt x="268781" y="1862032"/>
                  </a:lnTo>
                  <a:lnTo>
                    <a:pt x="264283" y="1858593"/>
                  </a:lnTo>
                  <a:lnTo>
                    <a:pt x="235712" y="1840343"/>
                  </a:lnTo>
                  <a:lnTo>
                    <a:pt x="215077" y="1826854"/>
                  </a:lnTo>
                  <a:lnTo>
                    <a:pt x="198146" y="1816274"/>
                  </a:lnTo>
                  <a:lnTo>
                    <a:pt x="194443" y="1807017"/>
                  </a:lnTo>
                  <a:lnTo>
                    <a:pt x="191004" y="1797231"/>
                  </a:lnTo>
                  <a:lnTo>
                    <a:pt x="187300" y="1785064"/>
                  </a:lnTo>
                  <a:lnTo>
                    <a:pt x="185448" y="1778981"/>
                  </a:lnTo>
                  <a:lnTo>
                    <a:pt x="184125" y="1772369"/>
                  </a:lnTo>
                  <a:lnTo>
                    <a:pt x="182803" y="1766285"/>
                  </a:lnTo>
                  <a:lnTo>
                    <a:pt x="182009" y="1759937"/>
                  </a:lnTo>
                  <a:lnTo>
                    <a:pt x="181744" y="1754383"/>
                  </a:lnTo>
                  <a:lnTo>
                    <a:pt x="181744" y="1749093"/>
                  </a:lnTo>
                  <a:lnTo>
                    <a:pt x="182009" y="1746977"/>
                  </a:lnTo>
                  <a:lnTo>
                    <a:pt x="182538" y="1744597"/>
                  </a:lnTo>
                  <a:lnTo>
                    <a:pt x="183067" y="1742745"/>
                  </a:lnTo>
                  <a:lnTo>
                    <a:pt x="183861" y="1740629"/>
                  </a:lnTo>
                  <a:lnTo>
                    <a:pt x="186242" y="1737191"/>
                  </a:lnTo>
                  <a:lnTo>
                    <a:pt x="188623" y="1734017"/>
                  </a:lnTo>
                  <a:lnTo>
                    <a:pt x="191797" y="1730579"/>
                  </a:lnTo>
                  <a:lnTo>
                    <a:pt x="194707" y="1727140"/>
                  </a:lnTo>
                  <a:lnTo>
                    <a:pt x="201586" y="1720792"/>
                  </a:lnTo>
                  <a:lnTo>
                    <a:pt x="208199" y="1714445"/>
                  </a:lnTo>
                  <a:lnTo>
                    <a:pt x="214548" y="1709155"/>
                  </a:lnTo>
                  <a:lnTo>
                    <a:pt x="219310" y="1704394"/>
                  </a:lnTo>
                  <a:lnTo>
                    <a:pt x="220897" y="1702542"/>
                  </a:lnTo>
                  <a:lnTo>
                    <a:pt x="221691" y="1700691"/>
                  </a:lnTo>
                  <a:lnTo>
                    <a:pt x="222220" y="1699369"/>
                  </a:lnTo>
                  <a:lnTo>
                    <a:pt x="221956" y="1698840"/>
                  </a:lnTo>
                  <a:lnTo>
                    <a:pt x="221691" y="1698311"/>
                  </a:lnTo>
                  <a:lnTo>
                    <a:pt x="220104" y="1697253"/>
                  </a:lnTo>
                  <a:lnTo>
                    <a:pt x="216929" y="1695666"/>
                  </a:lnTo>
                  <a:lnTo>
                    <a:pt x="207141" y="1691169"/>
                  </a:lnTo>
                  <a:lnTo>
                    <a:pt x="193914" y="1686144"/>
                  </a:lnTo>
                  <a:lnTo>
                    <a:pt x="178834" y="1680061"/>
                  </a:lnTo>
                  <a:lnTo>
                    <a:pt x="163491" y="1674242"/>
                  </a:lnTo>
                  <a:lnTo>
                    <a:pt x="148940" y="1668158"/>
                  </a:lnTo>
                  <a:lnTo>
                    <a:pt x="137300" y="1663133"/>
                  </a:lnTo>
                  <a:lnTo>
                    <a:pt x="132803" y="1661282"/>
                  </a:lnTo>
                  <a:lnTo>
                    <a:pt x="129628" y="1659166"/>
                  </a:lnTo>
                  <a:lnTo>
                    <a:pt x="128570" y="1658372"/>
                  </a:lnTo>
                  <a:lnTo>
                    <a:pt x="127248" y="1657314"/>
                  </a:lnTo>
                  <a:lnTo>
                    <a:pt x="124602" y="1654140"/>
                  </a:lnTo>
                  <a:lnTo>
                    <a:pt x="122221" y="1649908"/>
                  </a:lnTo>
                  <a:lnTo>
                    <a:pt x="119576" y="1645147"/>
                  </a:lnTo>
                  <a:lnTo>
                    <a:pt x="116930" y="1639593"/>
                  </a:lnTo>
                  <a:lnTo>
                    <a:pt x="115078" y="1633774"/>
                  </a:lnTo>
                  <a:lnTo>
                    <a:pt x="112697" y="1627162"/>
                  </a:lnTo>
                  <a:lnTo>
                    <a:pt x="111375" y="1620814"/>
                  </a:lnTo>
                  <a:lnTo>
                    <a:pt x="110052" y="1613937"/>
                  </a:lnTo>
                  <a:lnTo>
                    <a:pt x="109258" y="1607589"/>
                  </a:lnTo>
                  <a:lnTo>
                    <a:pt x="108994" y="1601506"/>
                  </a:lnTo>
                  <a:lnTo>
                    <a:pt x="109258" y="1595158"/>
                  </a:lnTo>
                  <a:lnTo>
                    <a:pt x="109523" y="1592513"/>
                  </a:lnTo>
                  <a:lnTo>
                    <a:pt x="110052" y="1589868"/>
                  </a:lnTo>
                  <a:lnTo>
                    <a:pt x="110846" y="1587488"/>
                  </a:lnTo>
                  <a:lnTo>
                    <a:pt x="111639" y="1585107"/>
                  </a:lnTo>
                  <a:lnTo>
                    <a:pt x="112697" y="1582992"/>
                  </a:lnTo>
                  <a:lnTo>
                    <a:pt x="114285" y="1581140"/>
                  </a:lnTo>
                  <a:lnTo>
                    <a:pt x="115607" y="1579553"/>
                  </a:lnTo>
                  <a:lnTo>
                    <a:pt x="117195" y="1578231"/>
                  </a:lnTo>
                  <a:lnTo>
                    <a:pt x="120898" y="1575321"/>
                  </a:lnTo>
                  <a:lnTo>
                    <a:pt x="124338" y="1572412"/>
                  </a:lnTo>
                  <a:lnTo>
                    <a:pt x="127512" y="1569502"/>
                  </a:lnTo>
                  <a:lnTo>
                    <a:pt x="130158" y="1566328"/>
                  </a:lnTo>
                  <a:lnTo>
                    <a:pt x="132803" y="1563155"/>
                  </a:lnTo>
                  <a:lnTo>
                    <a:pt x="134655" y="1560245"/>
                  </a:lnTo>
                  <a:lnTo>
                    <a:pt x="136771" y="1556807"/>
                  </a:lnTo>
                  <a:lnTo>
                    <a:pt x="138094" y="1553368"/>
                  </a:lnTo>
                  <a:lnTo>
                    <a:pt x="139417" y="1549930"/>
                  </a:lnTo>
                  <a:lnTo>
                    <a:pt x="140475" y="1546756"/>
                  </a:lnTo>
                  <a:lnTo>
                    <a:pt x="141004" y="1543318"/>
                  </a:lnTo>
                  <a:lnTo>
                    <a:pt x="141004" y="1539879"/>
                  </a:lnTo>
                  <a:lnTo>
                    <a:pt x="141004" y="1536705"/>
                  </a:lnTo>
                  <a:lnTo>
                    <a:pt x="140475" y="1533531"/>
                  </a:lnTo>
                  <a:lnTo>
                    <a:pt x="139417" y="1530093"/>
                  </a:lnTo>
                  <a:lnTo>
                    <a:pt x="138359" y="1526919"/>
                  </a:lnTo>
                  <a:lnTo>
                    <a:pt x="136771" y="1524010"/>
                  </a:lnTo>
                  <a:lnTo>
                    <a:pt x="134655" y="1521100"/>
                  </a:lnTo>
                  <a:lnTo>
                    <a:pt x="132539" y="1518455"/>
                  </a:lnTo>
                  <a:lnTo>
                    <a:pt x="129628" y="1515546"/>
                  </a:lnTo>
                  <a:lnTo>
                    <a:pt x="126718" y="1512901"/>
                  </a:lnTo>
                  <a:lnTo>
                    <a:pt x="123279" y="1510520"/>
                  </a:lnTo>
                  <a:lnTo>
                    <a:pt x="119576" y="1508404"/>
                  </a:lnTo>
                  <a:lnTo>
                    <a:pt x="115343" y="1506289"/>
                  </a:lnTo>
                  <a:lnTo>
                    <a:pt x="110581" y="1504702"/>
                  </a:lnTo>
                  <a:lnTo>
                    <a:pt x="105555" y="1502850"/>
                  </a:lnTo>
                  <a:lnTo>
                    <a:pt x="100264" y="1501792"/>
                  </a:lnTo>
                  <a:lnTo>
                    <a:pt x="94179" y="1500734"/>
                  </a:lnTo>
                  <a:lnTo>
                    <a:pt x="88094" y="1499676"/>
                  </a:lnTo>
                  <a:lnTo>
                    <a:pt x="81481" y="1499147"/>
                  </a:lnTo>
                  <a:lnTo>
                    <a:pt x="74338" y="1498883"/>
                  </a:lnTo>
                  <a:lnTo>
                    <a:pt x="66666" y="1498883"/>
                  </a:lnTo>
                  <a:lnTo>
                    <a:pt x="60846" y="1498883"/>
                  </a:lnTo>
                  <a:lnTo>
                    <a:pt x="55026" y="1498354"/>
                  </a:lnTo>
                  <a:lnTo>
                    <a:pt x="49735" y="1497560"/>
                  </a:lnTo>
                  <a:lnTo>
                    <a:pt x="44709" y="1496238"/>
                  </a:lnTo>
                  <a:lnTo>
                    <a:pt x="39947" y="1494386"/>
                  </a:lnTo>
                  <a:lnTo>
                    <a:pt x="35449" y="1492270"/>
                  </a:lnTo>
                  <a:lnTo>
                    <a:pt x="31217" y="1489625"/>
                  </a:lnTo>
                  <a:lnTo>
                    <a:pt x="27248" y="1486981"/>
                  </a:lnTo>
                  <a:lnTo>
                    <a:pt x="23545" y="1483807"/>
                  </a:lnTo>
                  <a:lnTo>
                    <a:pt x="20106" y="1480368"/>
                  </a:lnTo>
                  <a:lnTo>
                    <a:pt x="17196" y="1476665"/>
                  </a:lnTo>
                  <a:lnTo>
                    <a:pt x="14286" y="1472962"/>
                  </a:lnTo>
                  <a:lnTo>
                    <a:pt x="11640" y="1468995"/>
                  </a:lnTo>
                  <a:lnTo>
                    <a:pt x="9524" y="1464499"/>
                  </a:lnTo>
                  <a:lnTo>
                    <a:pt x="7407" y="1460002"/>
                  </a:lnTo>
                  <a:lnTo>
                    <a:pt x="5820" y="1455506"/>
                  </a:lnTo>
                  <a:lnTo>
                    <a:pt x="4233" y="1450745"/>
                  </a:lnTo>
                  <a:lnTo>
                    <a:pt x="2910" y="1445720"/>
                  </a:lnTo>
                  <a:lnTo>
                    <a:pt x="1852" y="1440959"/>
                  </a:lnTo>
                  <a:lnTo>
                    <a:pt x="1058" y="1435669"/>
                  </a:lnTo>
                  <a:lnTo>
                    <a:pt x="529" y="1430643"/>
                  </a:lnTo>
                  <a:lnTo>
                    <a:pt x="265" y="1425354"/>
                  </a:lnTo>
                  <a:lnTo>
                    <a:pt x="0" y="1420328"/>
                  </a:lnTo>
                  <a:lnTo>
                    <a:pt x="0" y="1415303"/>
                  </a:lnTo>
                  <a:lnTo>
                    <a:pt x="265" y="1410278"/>
                  </a:lnTo>
                  <a:lnTo>
                    <a:pt x="794" y="1405252"/>
                  </a:lnTo>
                  <a:lnTo>
                    <a:pt x="1323" y="1400227"/>
                  </a:lnTo>
                  <a:lnTo>
                    <a:pt x="2116" y="1395466"/>
                  </a:lnTo>
                  <a:lnTo>
                    <a:pt x="2910" y="1390705"/>
                  </a:lnTo>
                  <a:lnTo>
                    <a:pt x="4233" y="1386209"/>
                  </a:lnTo>
                  <a:lnTo>
                    <a:pt x="5556" y="1381977"/>
                  </a:lnTo>
                  <a:lnTo>
                    <a:pt x="6878" y="1377745"/>
                  </a:lnTo>
                  <a:lnTo>
                    <a:pt x="11640" y="1365843"/>
                  </a:lnTo>
                  <a:lnTo>
                    <a:pt x="19048" y="1349444"/>
                  </a:lnTo>
                  <a:lnTo>
                    <a:pt x="39947" y="1303687"/>
                  </a:lnTo>
                  <a:lnTo>
                    <a:pt x="65608" y="1245763"/>
                  </a:lnTo>
                  <a:lnTo>
                    <a:pt x="79629" y="1214288"/>
                  </a:lnTo>
                  <a:lnTo>
                    <a:pt x="93650" y="1182020"/>
                  </a:lnTo>
                  <a:lnTo>
                    <a:pt x="107406" y="1149487"/>
                  </a:lnTo>
                  <a:lnTo>
                    <a:pt x="120634" y="1117484"/>
                  </a:lnTo>
                  <a:lnTo>
                    <a:pt x="133068" y="1086802"/>
                  </a:lnTo>
                  <a:lnTo>
                    <a:pt x="138623" y="1072255"/>
                  </a:lnTo>
                  <a:lnTo>
                    <a:pt x="143914" y="1057973"/>
                  </a:lnTo>
                  <a:lnTo>
                    <a:pt x="148411" y="1044748"/>
                  </a:lnTo>
                  <a:lnTo>
                    <a:pt x="152909" y="1031788"/>
                  </a:lnTo>
                  <a:lnTo>
                    <a:pt x="156612" y="1019886"/>
                  </a:lnTo>
                  <a:lnTo>
                    <a:pt x="159787" y="1009041"/>
                  </a:lnTo>
                  <a:lnTo>
                    <a:pt x="162168" y="999255"/>
                  </a:lnTo>
                  <a:lnTo>
                    <a:pt x="164020" y="990527"/>
                  </a:lnTo>
                  <a:lnTo>
                    <a:pt x="164813" y="982857"/>
                  </a:lnTo>
                  <a:lnTo>
                    <a:pt x="165078" y="979683"/>
                  </a:lnTo>
                  <a:lnTo>
                    <a:pt x="165078" y="976509"/>
                  </a:lnTo>
                  <a:lnTo>
                    <a:pt x="164549" y="965929"/>
                  </a:lnTo>
                  <a:lnTo>
                    <a:pt x="163755" y="956143"/>
                  </a:lnTo>
                  <a:lnTo>
                    <a:pt x="162697" y="947944"/>
                  </a:lnTo>
                  <a:lnTo>
                    <a:pt x="161374" y="940273"/>
                  </a:lnTo>
                  <a:lnTo>
                    <a:pt x="160051" y="933396"/>
                  </a:lnTo>
                  <a:lnTo>
                    <a:pt x="158729" y="927578"/>
                  </a:lnTo>
                  <a:lnTo>
                    <a:pt x="157141" y="922288"/>
                  </a:lnTo>
                  <a:lnTo>
                    <a:pt x="155554" y="917527"/>
                  </a:lnTo>
                  <a:lnTo>
                    <a:pt x="152380" y="908799"/>
                  </a:lnTo>
                  <a:lnTo>
                    <a:pt x="149999" y="900864"/>
                  </a:lnTo>
                  <a:lnTo>
                    <a:pt x="148940" y="897425"/>
                  </a:lnTo>
                  <a:lnTo>
                    <a:pt x="148147" y="893458"/>
                  </a:lnTo>
                  <a:lnTo>
                    <a:pt x="147618" y="889226"/>
                  </a:lnTo>
                  <a:lnTo>
                    <a:pt x="147353" y="884730"/>
                  </a:lnTo>
                  <a:lnTo>
                    <a:pt x="147618" y="861190"/>
                  </a:lnTo>
                  <a:lnTo>
                    <a:pt x="148411" y="837385"/>
                  </a:lnTo>
                  <a:lnTo>
                    <a:pt x="149734" y="814374"/>
                  </a:lnTo>
                  <a:lnTo>
                    <a:pt x="151321" y="791364"/>
                  </a:lnTo>
                  <a:lnTo>
                    <a:pt x="153438" y="768617"/>
                  </a:lnTo>
                  <a:lnTo>
                    <a:pt x="156083" y="745871"/>
                  </a:lnTo>
                  <a:lnTo>
                    <a:pt x="159258" y="723653"/>
                  </a:lnTo>
                  <a:lnTo>
                    <a:pt x="162697" y="701700"/>
                  </a:lnTo>
                  <a:lnTo>
                    <a:pt x="166665" y="679747"/>
                  </a:lnTo>
                  <a:lnTo>
                    <a:pt x="171163" y="657795"/>
                  </a:lnTo>
                  <a:lnTo>
                    <a:pt x="176189" y="636371"/>
                  </a:lnTo>
                  <a:lnTo>
                    <a:pt x="181744" y="615476"/>
                  </a:lnTo>
                  <a:lnTo>
                    <a:pt x="187300" y="594316"/>
                  </a:lnTo>
                  <a:lnTo>
                    <a:pt x="193649" y="573686"/>
                  </a:lnTo>
                  <a:lnTo>
                    <a:pt x="200263" y="553320"/>
                  </a:lnTo>
                  <a:lnTo>
                    <a:pt x="207406" y="533218"/>
                  </a:lnTo>
                  <a:lnTo>
                    <a:pt x="215077" y="513117"/>
                  </a:lnTo>
                  <a:lnTo>
                    <a:pt x="223014" y="493809"/>
                  </a:lnTo>
                  <a:lnTo>
                    <a:pt x="231215" y="474501"/>
                  </a:lnTo>
                  <a:lnTo>
                    <a:pt x="239945" y="455457"/>
                  </a:lnTo>
                  <a:lnTo>
                    <a:pt x="249204" y="436943"/>
                  </a:lnTo>
                  <a:lnTo>
                    <a:pt x="259257" y="418428"/>
                  </a:lnTo>
                  <a:lnTo>
                    <a:pt x="269045" y="400443"/>
                  </a:lnTo>
                  <a:lnTo>
                    <a:pt x="279627" y="382722"/>
                  </a:lnTo>
                  <a:lnTo>
                    <a:pt x="290209" y="365265"/>
                  </a:lnTo>
                  <a:lnTo>
                    <a:pt x="301585" y="348073"/>
                  </a:lnTo>
                  <a:lnTo>
                    <a:pt x="313225" y="331410"/>
                  </a:lnTo>
                  <a:lnTo>
                    <a:pt x="325394" y="315011"/>
                  </a:lnTo>
                  <a:lnTo>
                    <a:pt x="337828" y="299142"/>
                  </a:lnTo>
                  <a:lnTo>
                    <a:pt x="350261" y="283272"/>
                  </a:lnTo>
                  <a:lnTo>
                    <a:pt x="363489" y="267932"/>
                  </a:lnTo>
                  <a:lnTo>
                    <a:pt x="376981" y="252856"/>
                  </a:lnTo>
                  <a:lnTo>
                    <a:pt x="391002" y="238044"/>
                  </a:lnTo>
                  <a:lnTo>
                    <a:pt x="405552" y="224026"/>
                  </a:lnTo>
                  <a:lnTo>
                    <a:pt x="420102" y="210008"/>
                  </a:lnTo>
                  <a:lnTo>
                    <a:pt x="434917" y="196519"/>
                  </a:lnTo>
                  <a:lnTo>
                    <a:pt x="450261" y="183558"/>
                  </a:lnTo>
                  <a:lnTo>
                    <a:pt x="466133" y="171127"/>
                  </a:lnTo>
                  <a:lnTo>
                    <a:pt x="482006" y="158696"/>
                  </a:lnTo>
                  <a:lnTo>
                    <a:pt x="498673" y="146794"/>
                  </a:lnTo>
                  <a:lnTo>
                    <a:pt x="515339" y="135421"/>
                  </a:lnTo>
                  <a:lnTo>
                    <a:pt x="532270" y="124312"/>
                  </a:lnTo>
                  <a:lnTo>
                    <a:pt x="549731" y="113732"/>
                  </a:lnTo>
                  <a:lnTo>
                    <a:pt x="567455" y="103681"/>
                  </a:lnTo>
                  <a:lnTo>
                    <a:pt x="585709" y="93895"/>
                  </a:lnTo>
                  <a:lnTo>
                    <a:pt x="603963" y="84638"/>
                  </a:lnTo>
                  <a:lnTo>
                    <a:pt x="622746" y="75645"/>
                  </a:lnTo>
                  <a:lnTo>
                    <a:pt x="641793" y="67446"/>
                  </a:lnTo>
                  <a:lnTo>
                    <a:pt x="661105" y="59247"/>
                  </a:lnTo>
                  <a:lnTo>
                    <a:pt x="680946" y="51841"/>
                  </a:lnTo>
                  <a:lnTo>
                    <a:pt x="700787" y="44964"/>
                  </a:lnTo>
                  <a:lnTo>
                    <a:pt x="721157" y="38616"/>
                  </a:lnTo>
                  <a:lnTo>
                    <a:pt x="741528" y="32533"/>
                  </a:lnTo>
                  <a:lnTo>
                    <a:pt x="762427" y="26978"/>
                  </a:lnTo>
                  <a:lnTo>
                    <a:pt x="783326" y="21953"/>
                  </a:lnTo>
                  <a:lnTo>
                    <a:pt x="805019" y="17457"/>
                  </a:lnTo>
                  <a:lnTo>
                    <a:pt x="826712" y="13489"/>
                  </a:lnTo>
                  <a:lnTo>
                    <a:pt x="848405" y="9786"/>
                  </a:lnTo>
                  <a:lnTo>
                    <a:pt x="870627" y="7141"/>
                  </a:lnTo>
                  <a:lnTo>
                    <a:pt x="893378" y="4497"/>
                  </a:lnTo>
                  <a:lnTo>
                    <a:pt x="916129" y="2645"/>
                  </a:lnTo>
                  <a:lnTo>
                    <a:pt x="939145" y="1058"/>
                  </a:lnTo>
                  <a:lnTo>
                    <a:pt x="962425" y="265"/>
                  </a:lnTo>
                  <a:lnTo>
                    <a:pt x="98623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KSO_Shape"/>
            <p:cNvSpPr>
              <a:spLocks/>
            </p:cNvSpPr>
            <p:nvPr/>
          </p:nvSpPr>
          <p:spPr bwMode="auto">
            <a:xfrm>
              <a:off x="5157000" y="2484000"/>
              <a:ext cx="1080000" cy="936000"/>
            </a:xfrm>
            <a:custGeom>
              <a:avLst/>
              <a:gdLst>
                <a:gd name="T0" fmla="*/ 1282926 w 2516188"/>
                <a:gd name="T1" fmla="*/ 1313726 h 2027237"/>
                <a:gd name="T2" fmla="*/ 1162503 w 2516188"/>
                <a:gd name="T3" fmla="*/ 1450670 h 2027237"/>
                <a:gd name="T4" fmla="*/ 1137784 w 2516188"/>
                <a:gd name="T5" fmla="*/ 1643161 h 2027237"/>
                <a:gd name="T6" fmla="*/ 1220334 w 2516188"/>
                <a:gd name="T7" fmla="*/ 1810486 h 2027237"/>
                <a:gd name="T8" fmla="*/ 1378630 w 2516188"/>
                <a:gd name="T9" fmla="*/ 1898003 h 2027237"/>
                <a:gd name="T10" fmla="*/ 1560512 w 2516188"/>
                <a:gd name="T11" fmla="*/ 1871929 h 2027237"/>
                <a:gd name="T12" fmla="*/ 1689780 w 2516188"/>
                <a:gd name="T13" fmla="*/ 1744735 h 2027237"/>
                <a:gd name="T14" fmla="*/ 1727880 w 2516188"/>
                <a:gd name="T15" fmla="*/ 1555191 h 2027237"/>
                <a:gd name="T16" fmla="*/ 1656670 w 2516188"/>
                <a:gd name="T17" fmla="*/ 1381064 h 2027237"/>
                <a:gd name="T18" fmla="*/ 1505857 w 2516188"/>
                <a:gd name="T19" fmla="*/ 1281985 h 2027237"/>
                <a:gd name="T20" fmla="*/ 1809439 w 2516188"/>
                <a:gd name="T21" fmla="*/ 1277240 h 2027237"/>
                <a:gd name="T22" fmla="*/ 1326696 w 2516188"/>
                <a:gd name="T23" fmla="*/ 1208978 h 2027237"/>
                <a:gd name="T24" fmla="*/ 1406068 w 2516188"/>
                <a:gd name="T25" fmla="*/ 957861 h 2027237"/>
                <a:gd name="T26" fmla="*/ 1514904 w 2516188"/>
                <a:gd name="T27" fmla="*/ 999371 h 2027237"/>
                <a:gd name="T28" fmla="*/ 907730 w 2516188"/>
                <a:gd name="T29" fmla="*/ 714391 h 2027237"/>
                <a:gd name="T30" fmla="*/ 1103087 w 2516188"/>
                <a:gd name="T31" fmla="*/ 791852 h 2027237"/>
                <a:gd name="T32" fmla="*/ 438604 w 2516188"/>
                <a:gd name="T33" fmla="*/ 1110785 h 2027237"/>
                <a:gd name="T34" fmla="*/ 558265 w 2516188"/>
                <a:gd name="T35" fmla="*/ 730292 h 2027237"/>
                <a:gd name="T36" fmla="*/ 1857961 w 2516188"/>
                <a:gd name="T37" fmla="*/ 415732 h 2027237"/>
                <a:gd name="T38" fmla="*/ 1664325 w 2516188"/>
                <a:gd name="T39" fmla="*/ 540944 h 2027237"/>
                <a:gd name="T40" fmla="*/ 1573176 w 2516188"/>
                <a:gd name="T41" fmla="*/ 760971 h 2027237"/>
                <a:gd name="T42" fmla="*/ 1621698 w 2516188"/>
                <a:gd name="T43" fmla="*/ 1000279 h 2027237"/>
                <a:gd name="T44" fmla="*/ 1787899 w 2516188"/>
                <a:gd name="T45" fmla="*/ 1161102 h 2027237"/>
                <a:gd name="T46" fmla="*/ 2020988 w 2516188"/>
                <a:gd name="T47" fmla="*/ 1193993 h 2027237"/>
                <a:gd name="T48" fmla="*/ 2223466 w 2516188"/>
                <a:gd name="T49" fmla="*/ 1083526 h 2027237"/>
                <a:gd name="T50" fmla="*/ 2329354 w 2516188"/>
                <a:gd name="T51" fmla="*/ 872118 h 2027237"/>
                <a:gd name="T52" fmla="*/ 2297837 w 2516188"/>
                <a:gd name="T53" fmla="*/ 628954 h 2027237"/>
                <a:gd name="T54" fmla="*/ 2143427 w 2516188"/>
                <a:gd name="T55" fmla="*/ 455882 h 2027237"/>
                <a:gd name="T56" fmla="*/ 787501 w 2516188"/>
                <a:gd name="T57" fmla="*/ 323394 h 2027237"/>
                <a:gd name="T58" fmla="*/ 928464 w 2516188"/>
                <a:gd name="T59" fmla="*/ 462387 h 2027237"/>
                <a:gd name="T60" fmla="*/ 946638 w 2516188"/>
                <a:gd name="T61" fmla="*/ 532808 h 2027237"/>
                <a:gd name="T62" fmla="*/ 901042 w 2516188"/>
                <a:gd name="T63" fmla="*/ 620622 h 2027237"/>
                <a:gd name="T64" fmla="*/ 722233 w 2516188"/>
                <a:gd name="T65" fmla="*/ 687176 h 2027237"/>
                <a:gd name="T66" fmla="*/ 608843 w 2516188"/>
                <a:gd name="T67" fmla="*/ 555169 h 2027237"/>
                <a:gd name="T68" fmla="*/ 597706 w 2516188"/>
                <a:gd name="T69" fmla="*/ 489683 h 2027237"/>
                <a:gd name="T70" fmla="*/ 667389 w 2516188"/>
                <a:gd name="T71" fmla="*/ 364820 h 2027237"/>
                <a:gd name="T72" fmla="*/ 632363 w 2516188"/>
                <a:gd name="T73" fmla="*/ 228686 h 2027237"/>
                <a:gd name="T74" fmla="*/ 369672 w 2516188"/>
                <a:gd name="T75" fmla="*/ 401391 h 2027237"/>
                <a:gd name="T76" fmla="*/ 250905 w 2516188"/>
                <a:gd name="T77" fmla="*/ 697391 h 2027237"/>
                <a:gd name="T78" fmla="*/ 325701 w 2516188"/>
                <a:gd name="T79" fmla="*/ 1012656 h 2027237"/>
                <a:gd name="T80" fmla="*/ 559834 w 2516188"/>
                <a:gd name="T81" fmla="*/ 1220718 h 2027237"/>
                <a:gd name="T82" fmla="*/ 883269 w 2516188"/>
                <a:gd name="T83" fmla="*/ 1256981 h 2027237"/>
                <a:gd name="T84" fmla="*/ 1159106 w 2516188"/>
                <a:gd name="T85" fmla="*/ 1103542 h 2027237"/>
                <a:gd name="T86" fmla="*/ 1298724 w 2516188"/>
                <a:gd name="T87" fmla="*/ 818647 h 2027237"/>
                <a:gd name="T88" fmla="*/ 1247048 w 2516188"/>
                <a:gd name="T89" fmla="*/ 497036 h 2027237"/>
                <a:gd name="T90" fmla="*/ 1028554 w 2516188"/>
                <a:gd name="T91" fmla="*/ 272656 h 2027237"/>
                <a:gd name="T92" fmla="*/ 993649 w 2516188"/>
                <a:gd name="T93" fmla="*/ 113097 h 2027237"/>
                <a:gd name="T94" fmla="*/ 1388933 w 2516188"/>
                <a:gd name="T95" fmla="*/ 491143 h 2027237"/>
                <a:gd name="T96" fmla="*/ 1791753 w 2516188"/>
                <a:gd name="T97" fmla="*/ 332712 h 2027237"/>
                <a:gd name="T98" fmla="*/ 2237298 w 2516188"/>
                <a:gd name="T99" fmla="*/ 311843 h 2027237"/>
                <a:gd name="T100" fmla="*/ 2429346 w 2516188"/>
                <a:gd name="T101" fmla="*/ 759610 h 2027237"/>
                <a:gd name="T102" fmla="*/ 2299878 w 2516188"/>
                <a:gd name="T103" fmla="*/ 1144544 h 2027237"/>
                <a:gd name="T104" fmla="*/ 1906937 w 2516188"/>
                <a:gd name="T105" fmla="*/ 1297655 h 2027237"/>
                <a:gd name="T106" fmla="*/ 1868941 w 2516188"/>
                <a:gd name="T107" fmla="*/ 1636133 h 2027237"/>
                <a:gd name="T108" fmla="*/ 1607457 w 2516188"/>
                <a:gd name="T109" fmla="*/ 1934959 h 2027237"/>
                <a:gd name="T110" fmla="*/ 1279525 w 2516188"/>
                <a:gd name="T111" fmla="*/ 1947883 h 2027237"/>
                <a:gd name="T112" fmla="*/ 1076098 w 2516188"/>
                <a:gd name="T113" fmla="*/ 1706418 h 2027237"/>
                <a:gd name="T114" fmla="*/ 1082596 w 2516188"/>
                <a:gd name="T115" fmla="*/ 1324488 h 2027237"/>
                <a:gd name="T116" fmla="*/ 578420 w 2516188"/>
                <a:gd name="T117" fmla="*/ 1369398 h 2027237"/>
                <a:gd name="T118" fmla="*/ 171350 w 2516188"/>
                <a:gd name="T119" fmla="*/ 1000871 h 2027237"/>
                <a:gd name="T120" fmla="*/ 174750 w 2516188"/>
                <a:gd name="T121" fmla="*/ 468025 h 2027237"/>
                <a:gd name="T122" fmla="*/ 575926 w 2516188"/>
                <a:gd name="T123" fmla="*/ 24931 h 2027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16188" h="2027237">
                  <a:moveTo>
                    <a:pt x="1106296" y="1311603"/>
                  </a:moveTo>
                  <a:lnTo>
                    <a:pt x="1089354" y="1320965"/>
                  </a:lnTo>
                  <a:lnTo>
                    <a:pt x="1132793" y="1349777"/>
                  </a:lnTo>
                  <a:lnTo>
                    <a:pt x="1106296" y="1311603"/>
                  </a:lnTo>
                  <a:close/>
                  <a:moveTo>
                    <a:pt x="1423534" y="1272009"/>
                  </a:moveTo>
                  <a:lnTo>
                    <a:pt x="1416050" y="1272235"/>
                  </a:lnTo>
                  <a:lnTo>
                    <a:pt x="1408339" y="1272916"/>
                  </a:lnTo>
                  <a:lnTo>
                    <a:pt x="1400855" y="1273596"/>
                  </a:lnTo>
                  <a:lnTo>
                    <a:pt x="1393144" y="1274503"/>
                  </a:lnTo>
                  <a:lnTo>
                    <a:pt x="1385887" y="1275636"/>
                  </a:lnTo>
                  <a:lnTo>
                    <a:pt x="1378630" y="1276770"/>
                  </a:lnTo>
                  <a:lnTo>
                    <a:pt x="1371373" y="1278357"/>
                  </a:lnTo>
                  <a:lnTo>
                    <a:pt x="1363889" y="1280171"/>
                  </a:lnTo>
                  <a:lnTo>
                    <a:pt x="1356632" y="1281985"/>
                  </a:lnTo>
                  <a:lnTo>
                    <a:pt x="1349602" y="1284025"/>
                  </a:lnTo>
                  <a:lnTo>
                    <a:pt x="1342571" y="1286292"/>
                  </a:lnTo>
                  <a:lnTo>
                    <a:pt x="1335768" y="1288560"/>
                  </a:lnTo>
                  <a:lnTo>
                    <a:pt x="1328964" y="1291054"/>
                  </a:lnTo>
                  <a:lnTo>
                    <a:pt x="1322160" y="1293774"/>
                  </a:lnTo>
                  <a:lnTo>
                    <a:pt x="1315357" y="1296722"/>
                  </a:lnTo>
                  <a:lnTo>
                    <a:pt x="1308780" y="1299896"/>
                  </a:lnTo>
                  <a:lnTo>
                    <a:pt x="1302203" y="1303070"/>
                  </a:lnTo>
                  <a:lnTo>
                    <a:pt x="1295626" y="1306471"/>
                  </a:lnTo>
                  <a:lnTo>
                    <a:pt x="1289276" y="1310099"/>
                  </a:lnTo>
                  <a:lnTo>
                    <a:pt x="1282926" y="1313726"/>
                  </a:lnTo>
                  <a:lnTo>
                    <a:pt x="1276576" y="1317808"/>
                  </a:lnTo>
                  <a:lnTo>
                    <a:pt x="1270680" y="1321662"/>
                  </a:lnTo>
                  <a:lnTo>
                    <a:pt x="1264557" y="1325743"/>
                  </a:lnTo>
                  <a:lnTo>
                    <a:pt x="1258660" y="1330051"/>
                  </a:lnTo>
                  <a:lnTo>
                    <a:pt x="1252991" y="1334585"/>
                  </a:lnTo>
                  <a:lnTo>
                    <a:pt x="1247094" y="1339120"/>
                  </a:lnTo>
                  <a:lnTo>
                    <a:pt x="1241651" y="1343881"/>
                  </a:lnTo>
                  <a:lnTo>
                    <a:pt x="1236209" y="1349096"/>
                  </a:lnTo>
                  <a:lnTo>
                    <a:pt x="1230766" y="1353857"/>
                  </a:lnTo>
                  <a:lnTo>
                    <a:pt x="1225776" y="1359072"/>
                  </a:lnTo>
                  <a:lnTo>
                    <a:pt x="1220334" y="1364513"/>
                  </a:lnTo>
                  <a:lnTo>
                    <a:pt x="1215571" y="1369728"/>
                  </a:lnTo>
                  <a:lnTo>
                    <a:pt x="1210582" y="1375170"/>
                  </a:lnTo>
                  <a:lnTo>
                    <a:pt x="1206046" y="1381064"/>
                  </a:lnTo>
                  <a:lnTo>
                    <a:pt x="1201284" y="1386959"/>
                  </a:lnTo>
                  <a:lnTo>
                    <a:pt x="1196748" y="1392627"/>
                  </a:lnTo>
                  <a:lnTo>
                    <a:pt x="1192439" y="1398749"/>
                  </a:lnTo>
                  <a:lnTo>
                    <a:pt x="1188130" y="1404871"/>
                  </a:lnTo>
                  <a:lnTo>
                    <a:pt x="1184048" y="1410992"/>
                  </a:lnTo>
                  <a:lnTo>
                    <a:pt x="1180192" y="1417341"/>
                  </a:lnTo>
                  <a:lnTo>
                    <a:pt x="1176564" y="1423916"/>
                  </a:lnTo>
                  <a:lnTo>
                    <a:pt x="1172709" y="1430491"/>
                  </a:lnTo>
                  <a:lnTo>
                    <a:pt x="1169080" y="1437066"/>
                  </a:lnTo>
                  <a:lnTo>
                    <a:pt x="1165905" y="1443868"/>
                  </a:lnTo>
                  <a:lnTo>
                    <a:pt x="1162503" y="1450670"/>
                  </a:lnTo>
                  <a:lnTo>
                    <a:pt x="1159555" y="1457472"/>
                  </a:lnTo>
                  <a:lnTo>
                    <a:pt x="1156607" y="1464500"/>
                  </a:lnTo>
                  <a:lnTo>
                    <a:pt x="1153659" y="1471982"/>
                  </a:lnTo>
                  <a:lnTo>
                    <a:pt x="1151164" y="1479011"/>
                  </a:lnTo>
                  <a:lnTo>
                    <a:pt x="1148896" y="1486266"/>
                  </a:lnTo>
                  <a:lnTo>
                    <a:pt x="1146628" y="1493521"/>
                  </a:lnTo>
                  <a:lnTo>
                    <a:pt x="1144360" y="1501230"/>
                  </a:lnTo>
                  <a:lnTo>
                    <a:pt x="1142773" y="1508712"/>
                  </a:lnTo>
                  <a:lnTo>
                    <a:pt x="1140959" y="1516421"/>
                  </a:lnTo>
                  <a:lnTo>
                    <a:pt x="1139371" y="1523903"/>
                  </a:lnTo>
                  <a:lnTo>
                    <a:pt x="1137784" y="1531611"/>
                  </a:lnTo>
                  <a:lnTo>
                    <a:pt x="1136650" y="1539547"/>
                  </a:lnTo>
                  <a:lnTo>
                    <a:pt x="1135516" y="1547255"/>
                  </a:lnTo>
                  <a:lnTo>
                    <a:pt x="1134835" y="1555191"/>
                  </a:lnTo>
                  <a:lnTo>
                    <a:pt x="1134155" y="1563353"/>
                  </a:lnTo>
                  <a:lnTo>
                    <a:pt x="1133475" y="1571289"/>
                  </a:lnTo>
                  <a:lnTo>
                    <a:pt x="1133248" y="1579451"/>
                  </a:lnTo>
                  <a:lnTo>
                    <a:pt x="1133248" y="1587386"/>
                  </a:lnTo>
                  <a:lnTo>
                    <a:pt x="1133248" y="1595548"/>
                  </a:lnTo>
                  <a:lnTo>
                    <a:pt x="1133475" y="1603711"/>
                  </a:lnTo>
                  <a:lnTo>
                    <a:pt x="1134155" y="1611646"/>
                  </a:lnTo>
                  <a:lnTo>
                    <a:pt x="1134835" y="1619808"/>
                  </a:lnTo>
                  <a:lnTo>
                    <a:pt x="1135516" y="1627517"/>
                  </a:lnTo>
                  <a:lnTo>
                    <a:pt x="1136650" y="1635679"/>
                  </a:lnTo>
                  <a:lnTo>
                    <a:pt x="1137784" y="1643161"/>
                  </a:lnTo>
                  <a:lnTo>
                    <a:pt x="1139371" y="1651097"/>
                  </a:lnTo>
                  <a:lnTo>
                    <a:pt x="1140959" y="1658579"/>
                  </a:lnTo>
                  <a:lnTo>
                    <a:pt x="1142773" y="1666514"/>
                  </a:lnTo>
                  <a:lnTo>
                    <a:pt x="1144360" y="1673769"/>
                  </a:lnTo>
                  <a:lnTo>
                    <a:pt x="1146628" y="1681251"/>
                  </a:lnTo>
                  <a:lnTo>
                    <a:pt x="1148896" y="1688733"/>
                  </a:lnTo>
                  <a:lnTo>
                    <a:pt x="1151164" y="1695989"/>
                  </a:lnTo>
                  <a:lnTo>
                    <a:pt x="1153659" y="1703244"/>
                  </a:lnTo>
                  <a:lnTo>
                    <a:pt x="1156607" y="1710272"/>
                  </a:lnTo>
                  <a:lnTo>
                    <a:pt x="1159555" y="1717301"/>
                  </a:lnTo>
                  <a:lnTo>
                    <a:pt x="1162503" y="1724329"/>
                  </a:lnTo>
                  <a:lnTo>
                    <a:pt x="1165905" y="1731131"/>
                  </a:lnTo>
                  <a:lnTo>
                    <a:pt x="1169080" y="1737933"/>
                  </a:lnTo>
                  <a:lnTo>
                    <a:pt x="1172709" y="1744735"/>
                  </a:lnTo>
                  <a:lnTo>
                    <a:pt x="1176564" y="1751310"/>
                  </a:lnTo>
                  <a:lnTo>
                    <a:pt x="1180192" y="1757432"/>
                  </a:lnTo>
                  <a:lnTo>
                    <a:pt x="1184048" y="1763780"/>
                  </a:lnTo>
                  <a:lnTo>
                    <a:pt x="1188130" y="1770128"/>
                  </a:lnTo>
                  <a:lnTo>
                    <a:pt x="1192439" y="1776250"/>
                  </a:lnTo>
                  <a:lnTo>
                    <a:pt x="1196748" y="1782372"/>
                  </a:lnTo>
                  <a:lnTo>
                    <a:pt x="1201284" y="1788267"/>
                  </a:lnTo>
                  <a:lnTo>
                    <a:pt x="1206046" y="1793935"/>
                  </a:lnTo>
                  <a:lnTo>
                    <a:pt x="1210582" y="1799603"/>
                  </a:lnTo>
                  <a:lnTo>
                    <a:pt x="1215571" y="1805271"/>
                  </a:lnTo>
                  <a:lnTo>
                    <a:pt x="1220334" y="1810486"/>
                  </a:lnTo>
                  <a:lnTo>
                    <a:pt x="1225776" y="1815927"/>
                  </a:lnTo>
                  <a:lnTo>
                    <a:pt x="1230766" y="1821142"/>
                  </a:lnTo>
                  <a:lnTo>
                    <a:pt x="1236209" y="1826130"/>
                  </a:lnTo>
                  <a:lnTo>
                    <a:pt x="1241651" y="1830891"/>
                  </a:lnTo>
                  <a:lnTo>
                    <a:pt x="1247094" y="1835653"/>
                  </a:lnTo>
                  <a:lnTo>
                    <a:pt x="1252991" y="1840187"/>
                  </a:lnTo>
                  <a:lnTo>
                    <a:pt x="1258660" y="1844948"/>
                  </a:lnTo>
                  <a:lnTo>
                    <a:pt x="1264557" y="1849030"/>
                  </a:lnTo>
                  <a:lnTo>
                    <a:pt x="1270680" y="1853337"/>
                  </a:lnTo>
                  <a:lnTo>
                    <a:pt x="1276576" y="1857418"/>
                  </a:lnTo>
                  <a:lnTo>
                    <a:pt x="1282926" y="1861273"/>
                  </a:lnTo>
                  <a:lnTo>
                    <a:pt x="1289276" y="1865127"/>
                  </a:lnTo>
                  <a:lnTo>
                    <a:pt x="1295626" y="1868528"/>
                  </a:lnTo>
                  <a:lnTo>
                    <a:pt x="1302203" y="1871929"/>
                  </a:lnTo>
                  <a:lnTo>
                    <a:pt x="1308780" y="1875103"/>
                  </a:lnTo>
                  <a:lnTo>
                    <a:pt x="1315357" y="1878051"/>
                  </a:lnTo>
                  <a:lnTo>
                    <a:pt x="1322160" y="1881225"/>
                  </a:lnTo>
                  <a:lnTo>
                    <a:pt x="1328964" y="1883946"/>
                  </a:lnTo>
                  <a:lnTo>
                    <a:pt x="1335768" y="1886440"/>
                  </a:lnTo>
                  <a:lnTo>
                    <a:pt x="1342571" y="1888707"/>
                  </a:lnTo>
                  <a:lnTo>
                    <a:pt x="1349602" y="1890974"/>
                  </a:lnTo>
                  <a:lnTo>
                    <a:pt x="1356632" y="1893015"/>
                  </a:lnTo>
                  <a:lnTo>
                    <a:pt x="1363889" y="1894828"/>
                  </a:lnTo>
                  <a:lnTo>
                    <a:pt x="1371373" y="1896642"/>
                  </a:lnTo>
                  <a:lnTo>
                    <a:pt x="1378630" y="1898003"/>
                  </a:lnTo>
                  <a:lnTo>
                    <a:pt x="1385887" y="1899363"/>
                  </a:lnTo>
                  <a:lnTo>
                    <a:pt x="1393144" y="1900270"/>
                  </a:lnTo>
                  <a:lnTo>
                    <a:pt x="1400855" y="1901404"/>
                  </a:lnTo>
                  <a:lnTo>
                    <a:pt x="1408339" y="1902084"/>
                  </a:lnTo>
                  <a:lnTo>
                    <a:pt x="1416050" y="1902537"/>
                  </a:lnTo>
                  <a:lnTo>
                    <a:pt x="1423534" y="1902764"/>
                  </a:lnTo>
                  <a:lnTo>
                    <a:pt x="1431244" y="1903217"/>
                  </a:lnTo>
                  <a:lnTo>
                    <a:pt x="1438955" y="1902764"/>
                  </a:lnTo>
                  <a:lnTo>
                    <a:pt x="1446439" y="1902537"/>
                  </a:lnTo>
                  <a:lnTo>
                    <a:pt x="1454377" y="1902084"/>
                  </a:lnTo>
                  <a:lnTo>
                    <a:pt x="1461634" y="1901404"/>
                  </a:lnTo>
                  <a:lnTo>
                    <a:pt x="1469118" y="1900270"/>
                  </a:lnTo>
                  <a:lnTo>
                    <a:pt x="1476828" y="1899363"/>
                  </a:lnTo>
                  <a:lnTo>
                    <a:pt x="1484086" y="1898003"/>
                  </a:lnTo>
                  <a:lnTo>
                    <a:pt x="1491343" y="1896642"/>
                  </a:lnTo>
                  <a:lnTo>
                    <a:pt x="1498373" y="1894828"/>
                  </a:lnTo>
                  <a:lnTo>
                    <a:pt x="1505857" y="1893015"/>
                  </a:lnTo>
                  <a:lnTo>
                    <a:pt x="1512887" y="1890974"/>
                  </a:lnTo>
                  <a:lnTo>
                    <a:pt x="1519918" y="1888707"/>
                  </a:lnTo>
                  <a:lnTo>
                    <a:pt x="1526721" y="1886440"/>
                  </a:lnTo>
                  <a:lnTo>
                    <a:pt x="1533752" y="1883946"/>
                  </a:lnTo>
                  <a:lnTo>
                    <a:pt x="1540555" y="1881225"/>
                  </a:lnTo>
                  <a:lnTo>
                    <a:pt x="1547132" y="1878051"/>
                  </a:lnTo>
                  <a:lnTo>
                    <a:pt x="1553936" y="1875103"/>
                  </a:lnTo>
                  <a:lnTo>
                    <a:pt x="1560512" y="1871929"/>
                  </a:lnTo>
                  <a:lnTo>
                    <a:pt x="1566862" y="1868528"/>
                  </a:lnTo>
                  <a:lnTo>
                    <a:pt x="1573439" y="1865127"/>
                  </a:lnTo>
                  <a:lnTo>
                    <a:pt x="1579562" y="1861273"/>
                  </a:lnTo>
                  <a:lnTo>
                    <a:pt x="1585686" y="1857418"/>
                  </a:lnTo>
                  <a:lnTo>
                    <a:pt x="1591809" y="1853337"/>
                  </a:lnTo>
                  <a:lnTo>
                    <a:pt x="1597932" y="1849030"/>
                  </a:lnTo>
                  <a:lnTo>
                    <a:pt x="1603602" y="1844948"/>
                  </a:lnTo>
                  <a:lnTo>
                    <a:pt x="1609498" y="1840187"/>
                  </a:lnTo>
                  <a:lnTo>
                    <a:pt x="1615394" y="1835653"/>
                  </a:lnTo>
                  <a:lnTo>
                    <a:pt x="1620837" y="1830891"/>
                  </a:lnTo>
                  <a:lnTo>
                    <a:pt x="1626053" y="1826130"/>
                  </a:lnTo>
                  <a:lnTo>
                    <a:pt x="1631723" y="1821142"/>
                  </a:lnTo>
                  <a:lnTo>
                    <a:pt x="1636712" y="1815927"/>
                  </a:lnTo>
                  <a:lnTo>
                    <a:pt x="1641928" y="1810486"/>
                  </a:lnTo>
                  <a:lnTo>
                    <a:pt x="1646918" y="1805271"/>
                  </a:lnTo>
                  <a:lnTo>
                    <a:pt x="1651907" y="1799603"/>
                  </a:lnTo>
                  <a:lnTo>
                    <a:pt x="1656670" y="1793935"/>
                  </a:lnTo>
                  <a:lnTo>
                    <a:pt x="1661205" y="1788267"/>
                  </a:lnTo>
                  <a:lnTo>
                    <a:pt x="1665741" y="1782372"/>
                  </a:lnTo>
                  <a:lnTo>
                    <a:pt x="1670050" y="1776250"/>
                  </a:lnTo>
                  <a:lnTo>
                    <a:pt x="1674359" y="1770128"/>
                  </a:lnTo>
                  <a:lnTo>
                    <a:pt x="1678441" y="1763780"/>
                  </a:lnTo>
                  <a:lnTo>
                    <a:pt x="1682296" y="1757432"/>
                  </a:lnTo>
                  <a:lnTo>
                    <a:pt x="1686152" y="1751310"/>
                  </a:lnTo>
                  <a:lnTo>
                    <a:pt x="1689780" y="1744735"/>
                  </a:lnTo>
                  <a:lnTo>
                    <a:pt x="1693182" y="1737933"/>
                  </a:lnTo>
                  <a:lnTo>
                    <a:pt x="1696584" y="1731131"/>
                  </a:lnTo>
                  <a:lnTo>
                    <a:pt x="1699759" y="1724329"/>
                  </a:lnTo>
                  <a:lnTo>
                    <a:pt x="1702934" y="1717301"/>
                  </a:lnTo>
                  <a:lnTo>
                    <a:pt x="1705882" y="1710272"/>
                  </a:lnTo>
                  <a:lnTo>
                    <a:pt x="1708604" y="1703244"/>
                  </a:lnTo>
                  <a:lnTo>
                    <a:pt x="1711098" y="1695989"/>
                  </a:lnTo>
                  <a:lnTo>
                    <a:pt x="1713593" y="1688733"/>
                  </a:lnTo>
                  <a:lnTo>
                    <a:pt x="1715861" y="1681251"/>
                  </a:lnTo>
                  <a:lnTo>
                    <a:pt x="1717902" y="1673769"/>
                  </a:lnTo>
                  <a:lnTo>
                    <a:pt x="1719716" y="1666514"/>
                  </a:lnTo>
                  <a:lnTo>
                    <a:pt x="1721530" y="1658579"/>
                  </a:lnTo>
                  <a:lnTo>
                    <a:pt x="1723345" y="1651097"/>
                  </a:lnTo>
                  <a:lnTo>
                    <a:pt x="1724478" y="1643161"/>
                  </a:lnTo>
                  <a:lnTo>
                    <a:pt x="1725839" y="1635679"/>
                  </a:lnTo>
                  <a:lnTo>
                    <a:pt x="1726746" y="1627517"/>
                  </a:lnTo>
                  <a:lnTo>
                    <a:pt x="1727880" y="1619808"/>
                  </a:lnTo>
                  <a:lnTo>
                    <a:pt x="1728334" y="1611646"/>
                  </a:lnTo>
                  <a:lnTo>
                    <a:pt x="1728787" y="1603711"/>
                  </a:lnTo>
                  <a:lnTo>
                    <a:pt x="1729014" y="1595548"/>
                  </a:lnTo>
                  <a:lnTo>
                    <a:pt x="1729241" y="1587386"/>
                  </a:lnTo>
                  <a:lnTo>
                    <a:pt x="1729014" y="1579451"/>
                  </a:lnTo>
                  <a:lnTo>
                    <a:pt x="1728787" y="1571289"/>
                  </a:lnTo>
                  <a:lnTo>
                    <a:pt x="1728334" y="1563353"/>
                  </a:lnTo>
                  <a:lnTo>
                    <a:pt x="1727880" y="1555191"/>
                  </a:lnTo>
                  <a:lnTo>
                    <a:pt x="1726746" y="1547255"/>
                  </a:lnTo>
                  <a:lnTo>
                    <a:pt x="1725839" y="1539547"/>
                  </a:lnTo>
                  <a:lnTo>
                    <a:pt x="1724478" y="1531611"/>
                  </a:lnTo>
                  <a:lnTo>
                    <a:pt x="1723345" y="1523903"/>
                  </a:lnTo>
                  <a:lnTo>
                    <a:pt x="1721530" y="1516421"/>
                  </a:lnTo>
                  <a:lnTo>
                    <a:pt x="1719716" y="1508712"/>
                  </a:lnTo>
                  <a:lnTo>
                    <a:pt x="1717902" y="1501230"/>
                  </a:lnTo>
                  <a:lnTo>
                    <a:pt x="1715861" y="1493521"/>
                  </a:lnTo>
                  <a:lnTo>
                    <a:pt x="1713593" y="1486266"/>
                  </a:lnTo>
                  <a:lnTo>
                    <a:pt x="1711098" y="1479011"/>
                  </a:lnTo>
                  <a:lnTo>
                    <a:pt x="1708604" y="1471982"/>
                  </a:lnTo>
                  <a:lnTo>
                    <a:pt x="1705882" y="1464500"/>
                  </a:lnTo>
                  <a:lnTo>
                    <a:pt x="1702934" y="1457472"/>
                  </a:lnTo>
                  <a:lnTo>
                    <a:pt x="1699759" y="1450670"/>
                  </a:lnTo>
                  <a:lnTo>
                    <a:pt x="1696584" y="1443868"/>
                  </a:lnTo>
                  <a:lnTo>
                    <a:pt x="1693182" y="1437066"/>
                  </a:lnTo>
                  <a:lnTo>
                    <a:pt x="1689780" y="1430491"/>
                  </a:lnTo>
                  <a:lnTo>
                    <a:pt x="1686152" y="1423916"/>
                  </a:lnTo>
                  <a:lnTo>
                    <a:pt x="1682296" y="1417341"/>
                  </a:lnTo>
                  <a:lnTo>
                    <a:pt x="1678441" y="1410992"/>
                  </a:lnTo>
                  <a:lnTo>
                    <a:pt x="1674359" y="1404871"/>
                  </a:lnTo>
                  <a:lnTo>
                    <a:pt x="1670050" y="1398749"/>
                  </a:lnTo>
                  <a:lnTo>
                    <a:pt x="1665741" y="1392627"/>
                  </a:lnTo>
                  <a:lnTo>
                    <a:pt x="1661205" y="1386959"/>
                  </a:lnTo>
                  <a:lnTo>
                    <a:pt x="1656670" y="1381064"/>
                  </a:lnTo>
                  <a:lnTo>
                    <a:pt x="1651907" y="1375170"/>
                  </a:lnTo>
                  <a:lnTo>
                    <a:pt x="1646918" y="1369728"/>
                  </a:lnTo>
                  <a:lnTo>
                    <a:pt x="1641928" y="1364513"/>
                  </a:lnTo>
                  <a:lnTo>
                    <a:pt x="1636712" y="1359072"/>
                  </a:lnTo>
                  <a:lnTo>
                    <a:pt x="1631723" y="1353857"/>
                  </a:lnTo>
                  <a:lnTo>
                    <a:pt x="1626053" y="1349096"/>
                  </a:lnTo>
                  <a:lnTo>
                    <a:pt x="1620837" y="1343881"/>
                  </a:lnTo>
                  <a:lnTo>
                    <a:pt x="1615394" y="1339120"/>
                  </a:lnTo>
                  <a:lnTo>
                    <a:pt x="1609498" y="1334585"/>
                  </a:lnTo>
                  <a:lnTo>
                    <a:pt x="1603602" y="1330051"/>
                  </a:lnTo>
                  <a:lnTo>
                    <a:pt x="1597932" y="1325743"/>
                  </a:lnTo>
                  <a:lnTo>
                    <a:pt x="1591809" y="1321662"/>
                  </a:lnTo>
                  <a:lnTo>
                    <a:pt x="1585686" y="1317808"/>
                  </a:lnTo>
                  <a:lnTo>
                    <a:pt x="1579562" y="1313726"/>
                  </a:lnTo>
                  <a:lnTo>
                    <a:pt x="1573439" y="1310099"/>
                  </a:lnTo>
                  <a:lnTo>
                    <a:pt x="1566862" y="1306471"/>
                  </a:lnTo>
                  <a:lnTo>
                    <a:pt x="1560512" y="1303070"/>
                  </a:lnTo>
                  <a:lnTo>
                    <a:pt x="1553936" y="1299896"/>
                  </a:lnTo>
                  <a:lnTo>
                    <a:pt x="1547132" y="1296722"/>
                  </a:lnTo>
                  <a:lnTo>
                    <a:pt x="1540555" y="1293774"/>
                  </a:lnTo>
                  <a:lnTo>
                    <a:pt x="1533752" y="1291054"/>
                  </a:lnTo>
                  <a:lnTo>
                    <a:pt x="1526721" y="1288560"/>
                  </a:lnTo>
                  <a:lnTo>
                    <a:pt x="1519918" y="1286292"/>
                  </a:lnTo>
                  <a:lnTo>
                    <a:pt x="1512887" y="1284025"/>
                  </a:lnTo>
                  <a:lnTo>
                    <a:pt x="1505857" y="1281985"/>
                  </a:lnTo>
                  <a:lnTo>
                    <a:pt x="1498373" y="1280171"/>
                  </a:lnTo>
                  <a:lnTo>
                    <a:pt x="1491343" y="1278357"/>
                  </a:lnTo>
                  <a:lnTo>
                    <a:pt x="1484086" y="1276770"/>
                  </a:lnTo>
                  <a:lnTo>
                    <a:pt x="1476828" y="1275636"/>
                  </a:lnTo>
                  <a:lnTo>
                    <a:pt x="1469118" y="1274503"/>
                  </a:lnTo>
                  <a:lnTo>
                    <a:pt x="1461634" y="1273596"/>
                  </a:lnTo>
                  <a:lnTo>
                    <a:pt x="1454377" y="1272916"/>
                  </a:lnTo>
                  <a:lnTo>
                    <a:pt x="1446439" y="1272235"/>
                  </a:lnTo>
                  <a:lnTo>
                    <a:pt x="1438955" y="1272009"/>
                  </a:lnTo>
                  <a:lnTo>
                    <a:pt x="1431244" y="1272009"/>
                  </a:lnTo>
                  <a:lnTo>
                    <a:pt x="1423534" y="1272009"/>
                  </a:lnTo>
                  <a:close/>
                  <a:moveTo>
                    <a:pt x="1710807" y="1230967"/>
                  </a:moveTo>
                  <a:lnTo>
                    <a:pt x="1681695" y="1273459"/>
                  </a:lnTo>
                  <a:lnTo>
                    <a:pt x="1672544" y="1286973"/>
                  </a:lnTo>
                  <a:lnTo>
                    <a:pt x="1679802" y="1294001"/>
                  </a:lnTo>
                  <a:lnTo>
                    <a:pt x="1687286" y="1301030"/>
                  </a:lnTo>
                  <a:lnTo>
                    <a:pt x="1694543" y="1308285"/>
                  </a:lnTo>
                  <a:lnTo>
                    <a:pt x="1701346" y="1315994"/>
                  </a:lnTo>
                  <a:lnTo>
                    <a:pt x="1708150" y="1323702"/>
                  </a:lnTo>
                  <a:lnTo>
                    <a:pt x="1714727" y="1331638"/>
                  </a:lnTo>
                  <a:lnTo>
                    <a:pt x="1721077" y="1339573"/>
                  </a:lnTo>
                  <a:lnTo>
                    <a:pt x="1726973" y="1347962"/>
                  </a:lnTo>
                  <a:lnTo>
                    <a:pt x="1782082" y="1310552"/>
                  </a:lnTo>
                  <a:lnTo>
                    <a:pt x="1797549" y="1334139"/>
                  </a:lnTo>
                  <a:lnTo>
                    <a:pt x="1809439" y="1277240"/>
                  </a:lnTo>
                  <a:lnTo>
                    <a:pt x="1796742" y="1272704"/>
                  </a:lnTo>
                  <a:lnTo>
                    <a:pt x="1783817" y="1267487"/>
                  </a:lnTo>
                  <a:lnTo>
                    <a:pt x="1771120" y="1262496"/>
                  </a:lnTo>
                  <a:lnTo>
                    <a:pt x="1758876" y="1257052"/>
                  </a:lnTo>
                  <a:lnTo>
                    <a:pt x="1746405" y="1250928"/>
                  </a:lnTo>
                  <a:lnTo>
                    <a:pt x="1734388" y="1244577"/>
                  </a:lnTo>
                  <a:lnTo>
                    <a:pt x="1722371" y="1237998"/>
                  </a:lnTo>
                  <a:lnTo>
                    <a:pt x="1710807" y="1230967"/>
                  </a:lnTo>
                  <a:close/>
                  <a:moveTo>
                    <a:pt x="1303938" y="1136405"/>
                  </a:moveTo>
                  <a:lnTo>
                    <a:pt x="1292378" y="1151137"/>
                  </a:lnTo>
                  <a:lnTo>
                    <a:pt x="1280592" y="1165643"/>
                  </a:lnTo>
                  <a:lnTo>
                    <a:pt x="1268126" y="1179695"/>
                  </a:lnTo>
                  <a:lnTo>
                    <a:pt x="1255660" y="1193520"/>
                  </a:lnTo>
                  <a:lnTo>
                    <a:pt x="1242514" y="1206892"/>
                  </a:lnTo>
                  <a:lnTo>
                    <a:pt x="1229142" y="1220038"/>
                  </a:lnTo>
                  <a:lnTo>
                    <a:pt x="1228678" y="1220464"/>
                  </a:lnTo>
                  <a:lnTo>
                    <a:pt x="1245280" y="1245708"/>
                  </a:lnTo>
                  <a:lnTo>
                    <a:pt x="1255032" y="1240040"/>
                  </a:lnTo>
                  <a:lnTo>
                    <a:pt x="1264784" y="1234825"/>
                  </a:lnTo>
                  <a:lnTo>
                    <a:pt x="1274535" y="1229611"/>
                  </a:lnTo>
                  <a:lnTo>
                    <a:pt x="1284741" y="1224849"/>
                  </a:lnTo>
                  <a:lnTo>
                    <a:pt x="1294719" y="1220315"/>
                  </a:lnTo>
                  <a:lnTo>
                    <a:pt x="1305378" y="1216234"/>
                  </a:lnTo>
                  <a:lnTo>
                    <a:pt x="1315810" y="1212606"/>
                  </a:lnTo>
                  <a:lnTo>
                    <a:pt x="1326696" y="1208978"/>
                  </a:lnTo>
                  <a:lnTo>
                    <a:pt x="1317851" y="1162499"/>
                  </a:lnTo>
                  <a:lnTo>
                    <a:pt x="1338634" y="1158125"/>
                  </a:lnTo>
                  <a:lnTo>
                    <a:pt x="1303938" y="1136405"/>
                  </a:lnTo>
                  <a:close/>
                  <a:moveTo>
                    <a:pt x="1573856" y="1104394"/>
                  </a:moveTo>
                  <a:lnTo>
                    <a:pt x="1504448" y="1150536"/>
                  </a:lnTo>
                  <a:lnTo>
                    <a:pt x="1554162" y="1159779"/>
                  </a:lnTo>
                  <a:lnTo>
                    <a:pt x="1543277" y="1211246"/>
                  </a:lnTo>
                  <a:lnTo>
                    <a:pt x="1553482" y="1214873"/>
                  </a:lnTo>
                  <a:lnTo>
                    <a:pt x="1563461" y="1218728"/>
                  </a:lnTo>
                  <a:lnTo>
                    <a:pt x="1573439" y="1222809"/>
                  </a:lnTo>
                  <a:lnTo>
                    <a:pt x="1582964" y="1227343"/>
                  </a:lnTo>
                  <a:lnTo>
                    <a:pt x="1592489" y="1231878"/>
                  </a:lnTo>
                  <a:lnTo>
                    <a:pt x="1602241" y="1237093"/>
                  </a:lnTo>
                  <a:lnTo>
                    <a:pt x="1604861" y="1238598"/>
                  </a:lnTo>
                  <a:lnTo>
                    <a:pt x="1643919" y="1181290"/>
                  </a:lnTo>
                  <a:lnTo>
                    <a:pt x="1634396" y="1172671"/>
                  </a:lnTo>
                  <a:lnTo>
                    <a:pt x="1625099" y="1163598"/>
                  </a:lnTo>
                  <a:lnTo>
                    <a:pt x="1616030" y="1154297"/>
                  </a:lnTo>
                  <a:lnTo>
                    <a:pt x="1606960" y="1144544"/>
                  </a:lnTo>
                  <a:lnTo>
                    <a:pt x="1598344" y="1135017"/>
                  </a:lnTo>
                  <a:lnTo>
                    <a:pt x="1589955" y="1124809"/>
                  </a:lnTo>
                  <a:lnTo>
                    <a:pt x="1582019" y="1114829"/>
                  </a:lnTo>
                  <a:lnTo>
                    <a:pt x="1573856" y="1104394"/>
                  </a:lnTo>
                  <a:close/>
                  <a:moveTo>
                    <a:pt x="1494497" y="939488"/>
                  </a:moveTo>
                  <a:lnTo>
                    <a:pt x="1406068" y="957861"/>
                  </a:lnTo>
                  <a:lnTo>
                    <a:pt x="1403616" y="944839"/>
                  </a:lnTo>
                  <a:lnTo>
                    <a:pt x="1398905" y="959168"/>
                  </a:lnTo>
                  <a:lnTo>
                    <a:pt x="1392786" y="975940"/>
                  </a:lnTo>
                  <a:lnTo>
                    <a:pt x="1386213" y="992258"/>
                  </a:lnTo>
                  <a:lnTo>
                    <a:pt x="1379186" y="1008350"/>
                  </a:lnTo>
                  <a:lnTo>
                    <a:pt x="1371934" y="1024215"/>
                  </a:lnTo>
                  <a:lnTo>
                    <a:pt x="1364001" y="1039854"/>
                  </a:lnTo>
                  <a:lnTo>
                    <a:pt x="1453302" y="1096062"/>
                  </a:lnTo>
                  <a:lnTo>
                    <a:pt x="1389399" y="1186185"/>
                  </a:lnTo>
                  <a:lnTo>
                    <a:pt x="1391103" y="1195375"/>
                  </a:lnTo>
                  <a:lnTo>
                    <a:pt x="1401082" y="1194241"/>
                  </a:lnTo>
                  <a:lnTo>
                    <a:pt x="1411060" y="1193561"/>
                  </a:lnTo>
                  <a:lnTo>
                    <a:pt x="1421266" y="1193334"/>
                  </a:lnTo>
                  <a:lnTo>
                    <a:pt x="1431244" y="1193108"/>
                  </a:lnTo>
                  <a:lnTo>
                    <a:pt x="1443491" y="1193334"/>
                  </a:lnTo>
                  <a:lnTo>
                    <a:pt x="1455510" y="1193788"/>
                  </a:lnTo>
                  <a:lnTo>
                    <a:pt x="1467757" y="1195148"/>
                  </a:lnTo>
                  <a:lnTo>
                    <a:pt x="1479550" y="1196508"/>
                  </a:lnTo>
                  <a:lnTo>
                    <a:pt x="1489528" y="1147762"/>
                  </a:lnTo>
                  <a:lnTo>
                    <a:pt x="1502988" y="1150265"/>
                  </a:lnTo>
                  <a:lnTo>
                    <a:pt x="1457312" y="1082619"/>
                  </a:lnTo>
                  <a:lnTo>
                    <a:pt x="1530775" y="1033850"/>
                  </a:lnTo>
                  <a:lnTo>
                    <a:pt x="1525107" y="1022508"/>
                  </a:lnTo>
                  <a:lnTo>
                    <a:pt x="1519892" y="1011166"/>
                  </a:lnTo>
                  <a:lnTo>
                    <a:pt x="1514904" y="999371"/>
                  </a:lnTo>
                  <a:lnTo>
                    <a:pt x="1510369" y="987803"/>
                  </a:lnTo>
                  <a:lnTo>
                    <a:pt x="1505834" y="976007"/>
                  </a:lnTo>
                  <a:lnTo>
                    <a:pt x="1501753" y="963759"/>
                  </a:lnTo>
                  <a:lnTo>
                    <a:pt x="1497898" y="951736"/>
                  </a:lnTo>
                  <a:lnTo>
                    <a:pt x="1494497" y="939488"/>
                  </a:lnTo>
                  <a:close/>
                  <a:moveTo>
                    <a:pt x="1436598" y="748796"/>
                  </a:moveTo>
                  <a:lnTo>
                    <a:pt x="1436530" y="753373"/>
                  </a:lnTo>
                  <a:lnTo>
                    <a:pt x="1435850" y="768558"/>
                  </a:lnTo>
                  <a:lnTo>
                    <a:pt x="1434943" y="783744"/>
                  </a:lnTo>
                  <a:lnTo>
                    <a:pt x="1433583" y="798476"/>
                  </a:lnTo>
                  <a:lnTo>
                    <a:pt x="1475747" y="806068"/>
                  </a:lnTo>
                  <a:lnTo>
                    <a:pt x="1475678" y="801801"/>
                  </a:lnTo>
                  <a:lnTo>
                    <a:pt x="1475678" y="790232"/>
                  </a:lnTo>
                  <a:lnTo>
                    <a:pt x="1476131" y="778890"/>
                  </a:lnTo>
                  <a:lnTo>
                    <a:pt x="1476811" y="767549"/>
                  </a:lnTo>
                  <a:lnTo>
                    <a:pt x="1477718" y="756434"/>
                  </a:lnTo>
                  <a:lnTo>
                    <a:pt x="1436598" y="748796"/>
                  </a:lnTo>
                  <a:close/>
                  <a:moveTo>
                    <a:pt x="742743" y="704850"/>
                  </a:moveTo>
                  <a:lnTo>
                    <a:pt x="798947" y="704850"/>
                  </a:lnTo>
                  <a:lnTo>
                    <a:pt x="815945" y="745739"/>
                  </a:lnTo>
                  <a:lnTo>
                    <a:pt x="784670" y="762776"/>
                  </a:lnTo>
                  <a:lnTo>
                    <a:pt x="809372" y="847279"/>
                  </a:lnTo>
                  <a:lnTo>
                    <a:pt x="868297" y="708257"/>
                  </a:lnTo>
                  <a:lnTo>
                    <a:pt x="887787" y="711211"/>
                  </a:lnTo>
                  <a:lnTo>
                    <a:pt x="907730" y="714391"/>
                  </a:lnTo>
                  <a:lnTo>
                    <a:pt x="927447" y="717798"/>
                  </a:lnTo>
                  <a:lnTo>
                    <a:pt x="946711" y="721660"/>
                  </a:lnTo>
                  <a:lnTo>
                    <a:pt x="965521" y="725749"/>
                  </a:lnTo>
                  <a:lnTo>
                    <a:pt x="983652" y="730065"/>
                  </a:lnTo>
                  <a:lnTo>
                    <a:pt x="1001329" y="734835"/>
                  </a:lnTo>
                  <a:lnTo>
                    <a:pt x="1017873" y="739606"/>
                  </a:lnTo>
                  <a:lnTo>
                    <a:pt x="1025805" y="742104"/>
                  </a:lnTo>
                  <a:lnTo>
                    <a:pt x="1033284" y="744830"/>
                  </a:lnTo>
                  <a:lnTo>
                    <a:pt x="1040763" y="747329"/>
                  </a:lnTo>
                  <a:lnTo>
                    <a:pt x="1047789" y="750282"/>
                  </a:lnTo>
                  <a:lnTo>
                    <a:pt x="1054361" y="753235"/>
                  </a:lnTo>
                  <a:lnTo>
                    <a:pt x="1060707" y="755961"/>
                  </a:lnTo>
                  <a:lnTo>
                    <a:pt x="1066599" y="759141"/>
                  </a:lnTo>
                  <a:lnTo>
                    <a:pt x="1072265" y="762094"/>
                  </a:lnTo>
                  <a:lnTo>
                    <a:pt x="1077251" y="765048"/>
                  </a:lnTo>
                  <a:lnTo>
                    <a:pt x="1082010" y="768228"/>
                  </a:lnTo>
                  <a:lnTo>
                    <a:pt x="1086316" y="771408"/>
                  </a:lnTo>
                  <a:lnTo>
                    <a:pt x="1090169" y="774815"/>
                  </a:lnTo>
                  <a:lnTo>
                    <a:pt x="1093341" y="777996"/>
                  </a:lnTo>
                  <a:lnTo>
                    <a:pt x="1096288" y="781176"/>
                  </a:lnTo>
                  <a:lnTo>
                    <a:pt x="1098554" y="784810"/>
                  </a:lnTo>
                  <a:lnTo>
                    <a:pt x="1100140" y="788445"/>
                  </a:lnTo>
                  <a:lnTo>
                    <a:pt x="1101500" y="789354"/>
                  </a:lnTo>
                  <a:lnTo>
                    <a:pt x="1102407" y="790717"/>
                  </a:lnTo>
                  <a:lnTo>
                    <a:pt x="1103087" y="791852"/>
                  </a:lnTo>
                  <a:lnTo>
                    <a:pt x="1103313" y="793215"/>
                  </a:lnTo>
                  <a:lnTo>
                    <a:pt x="1103313" y="1108968"/>
                  </a:lnTo>
                  <a:lnTo>
                    <a:pt x="1103313" y="1109649"/>
                  </a:lnTo>
                  <a:lnTo>
                    <a:pt x="1103087" y="1110785"/>
                  </a:lnTo>
                  <a:lnTo>
                    <a:pt x="1101953" y="1112148"/>
                  </a:lnTo>
                  <a:lnTo>
                    <a:pt x="1100367" y="1113738"/>
                  </a:lnTo>
                  <a:lnTo>
                    <a:pt x="1098554" y="1115101"/>
                  </a:lnTo>
                  <a:lnTo>
                    <a:pt x="1095834" y="1116237"/>
                  </a:lnTo>
                  <a:lnTo>
                    <a:pt x="1093115" y="1116919"/>
                  </a:lnTo>
                  <a:lnTo>
                    <a:pt x="1089942" y="1117600"/>
                  </a:lnTo>
                  <a:lnTo>
                    <a:pt x="1086542" y="1117600"/>
                  </a:lnTo>
                  <a:lnTo>
                    <a:pt x="997076" y="1117600"/>
                  </a:lnTo>
                  <a:lnTo>
                    <a:pt x="987985" y="890587"/>
                  </a:lnTo>
                  <a:lnTo>
                    <a:pt x="979297" y="1117600"/>
                  </a:lnTo>
                  <a:lnTo>
                    <a:pt x="560671" y="1117600"/>
                  </a:lnTo>
                  <a:lnTo>
                    <a:pt x="552560" y="890587"/>
                  </a:lnTo>
                  <a:lnTo>
                    <a:pt x="544260" y="1117600"/>
                  </a:lnTo>
                  <a:lnTo>
                    <a:pt x="454694" y="1117600"/>
                  </a:lnTo>
                  <a:lnTo>
                    <a:pt x="451295" y="1117600"/>
                  </a:lnTo>
                  <a:lnTo>
                    <a:pt x="448349" y="1116919"/>
                  </a:lnTo>
                  <a:lnTo>
                    <a:pt x="445402" y="1116237"/>
                  </a:lnTo>
                  <a:lnTo>
                    <a:pt x="443136" y="1115101"/>
                  </a:lnTo>
                  <a:lnTo>
                    <a:pt x="441096" y="1113738"/>
                  </a:lnTo>
                  <a:lnTo>
                    <a:pt x="439510" y="1112148"/>
                  </a:lnTo>
                  <a:lnTo>
                    <a:pt x="438604" y="1110785"/>
                  </a:lnTo>
                  <a:lnTo>
                    <a:pt x="438377" y="1109649"/>
                  </a:lnTo>
                  <a:lnTo>
                    <a:pt x="438150" y="1108968"/>
                  </a:lnTo>
                  <a:lnTo>
                    <a:pt x="438150" y="793215"/>
                  </a:lnTo>
                  <a:lnTo>
                    <a:pt x="438377" y="791852"/>
                  </a:lnTo>
                  <a:lnTo>
                    <a:pt x="438830" y="790717"/>
                  </a:lnTo>
                  <a:lnTo>
                    <a:pt x="439737" y="789354"/>
                  </a:lnTo>
                  <a:lnTo>
                    <a:pt x="441096" y="788445"/>
                  </a:lnTo>
                  <a:lnTo>
                    <a:pt x="442910" y="784810"/>
                  </a:lnTo>
                  <a:lnTo>
                    <a:pt x="445176" y="781176"/>
                  </a:lnTo>
                  <a:lnTo>
                    <a:pt x="447895" y="777996"/>
                  </a:lnTo>
                  <a:lnTo>
                    <a:pt x="451068" y="774815"/>
                  </a:lnTo>
                  <a:lnTo>
                    <a:pt x="455148" y="771408"/>
                  </a:lnTo>
                  <a:lnTo>
                    <a:pt x="459454" y="768228"/>
                  </a:lnTo>
                  <a:lnTo>
                    <a:pt x="463986" y="765048"/>
                  </a:lnTo>
                  <a:lnTo>
                    <a:pt x="469199" y="762094"/>
                  </a:lnTo>
                  <a:lnTo>
                    <a:pt x="474865" y="759141"/>
                  </a:lnTo>
                  <a:lnTo>
                    <a:pt x="480984" y="755961"/>
                  </a:lnTo>
                  <a:lnTo>
                    <a:pt x="487103" y="753235"/>
                  </a:lnTo>
                  <a:lnTo>
                    <a:pt x="494128" y="750282"/>
                  </a:lnTo>
                  <a:lnTo>
                    <a:pt x="501154" y="747556"/>
                  </a:lnTo>
                  <a:lnTo>
                    <a:pt x="508406" y="744830"/>
                  </a:lnTo>
                  <a:lnTo>
                    <a:pt x="516111" y="742331"/>
                  </a:lnTo>
                  <a:lnTo>
                    <a:pt x="524044" y="739606"/>
                  </a:lnTo>
                  <a:lnTo>
                    <a:pt x="540588" y="734835"/>
                  </a:lnTo>
                  <a:lnTo>
                    <a:pt x="558265" y="730292"/>
                  </a:lnTo>
                  <a:lnTo>
                    <a:pt x="576622" y="725749"/>
                  </a:lnTo>
                  <a:lnTo>
                    <a:pt x="595659" y="721660"/>
                  </a:lnTo>
                  <a:lnTo>
                    <a:pt x="615149" y="717798"/>
                  </a:lnTo>
                  <a:lnTo>
                    <a:pt x="634640" y="714391"/>
                  </a:lnTo>
                  <a:lnTo>
                    <a:pt x="654357" y="711211"/>
                  </a:lnTo>
                  <a:lnTo>
                    <a:pt x="674300" y="708257"/>
                  </a:lnTo>
                  <a:lnTo>
                    <a:pt x="731864" y="847279"/>
                  </a:lnTo>
                  <a:lnTo>
                    <a:pt x="756567" y="762776"/>
                  </a:lnTo>
                  <a:lnTo>
                    <a:pt x="725292" y="745739"/>
                  </a:lnTo>
                  <a:lnTo>
                    <a:pt x="742743" y="704850"/>
                  </a:lnTo>
                  <a:close/>
                  <a:moveTo>
                    <a:pt x="1498274" y="650506"/>
                  </a:moveTo>
                  <a:lnTo>
                    <a:pt x="1434927" y="663127"/>
                  </a:lnTo>
                  <a:lnTo>
                    <a:pt x="1491549" y="673641"/>
                  </a:lnTo>
                  <a:lnTo>
                    <a:pt x="1495177" y="660711"/>
                  </a:lnTo>
                  <a:lnTo>
                    <a:pt x="1498274" y="650506"/>
                  </a:lnTo>
                  <a:close/>
                  <a:moveTo>
                    <a:pt x="1943442" y="403257"/>
                  </a:moveTo>
                  <a:lnTo>
                    <a:pt x="1933693" y="403710"/>
                  </a:lnTo>
                  <a:lnTo>
                    <a:pt x="1923943" y="404391"/>
                  </a:lnTo>
                  <a:lnTo>
                    <a:pt x="1914193" y="405298"/>
                  </a:lnTo>
                  <a:lnTo>
                    <a:pt x="1904670" y="406432"/>
                  </a:lnTo>
                  <a:lnTo>
                    <a:pt x="1895374" y="407793"/>
                  </a:lnTo>
                  <a:lnTo>
                    <a:pt x="1885624" y="409608"/>
                  </a:lnTo>
                  <a:lnTo>
                    <a:pt x="1876327" y="411196"/>
                  </a:lnTo>
                  <a:lnTo>
                    <a:pt x="1867031" y="413237"/>
                  </a:lnTo>
                  <a:lnTo>
                    <a:pt x="1857961" y="415732"/>
                  </a:lnTo>
                  <a:lnTo>
                    <a:pt x="1848892" y="418228"/>
                  </a:lnTo>
                  <a:lnTo>
                    <a:pt x="1839822" y="421176"/>
                  </a:lnTo>
                  <a:lnTo>
                    <a:pt x="1830753" y="424125"/>
                  </a:lnTo>
                  <a:lnTo>
                    <a:pt x="1821910" y="427528"/>
                  </a:lnTo>
                  <a:lnTo>
                    <a:pt x="1813294" y="430703"/>
                  </a:lnTo>
                  <a:lnTo>
                    <a:pt x="1804677" y="434559"/>
                  </a:lnTo>
                  <a:lnTo>
                    <a:pt x="1796061" y="438189"/>
                  </a:lnTo>
                  <a:lnTo>
                    <a:pt x="1787899" y="442499"/>
                  </a:lnTo>
                  <a:lnTo>
                    <a:pt x="1779509" y="446808"/>
                  </a:lnTo>
                  <a:lnTo>
                    <a:pt x="1771120" y="451118"/>
                  </a:lnTo>
                  <a:lnTo>
                    <a:pt x="1763184" y="455882"/>
                  </a:lnTo>
                  <a:lnTo>
                    <a:pt x="1755248" y="461099"/>
                  </a:lnTo>
                  <a:lnTo>
                    <a:pt x="1747539" y="466089"/>
                  </a:lnTo>
                  <a:lnTo>
                    <a:pt x="1739603" y="471306"/>
                  </a:lnTo>
                  <a:lnTo>
                    <a:pt x="1732121" y="476750"/>
                  </a:lnTo>
                  <a:lnTo>
                    <a:pt x="1724638" y="482421"/>
                  </a:lnTo>
                  <a:lnTo>
                    <a:pt x="1717383" y="488319"/>
                  </a:lnTo>
                  <a:lnTo>
                    <a:pt x="1710354" y="493989"/>
                  </a:lnTo>
                  <a:lnTo>
                    <a:pt x="1703325" y="500341"/>
                  </a:lnTo>
                  <a:lnTo>
                    <a:pt x="1696522" y="506692"/>
                  </a:lnTo>
                  <a:lnTo>
                    <a:pt x="1689720" y="513270"/>
                  </a:lnTo>
                  <a:lnTo>
                    <a:pt x="1683145" y="519848"/>
                  </a:lnTo>
                  <a:lnTo>
                    <a:pt x="1676796" y="526653"/>
                  </a:lnTo>
                  <a:lnTo>
                    <a:pt x="1670447" y="533685"/>
                  </a:lnTo>
                  <a:lnTo>
                    <a:pt x="1664325" y="540944"/>
                  </a:lnTo>
                  <a:lnTo>
                    <a:pt x="1658430" y="548429"/>
                  </a:lnTo>
                  <a:lnTo>
                    <a:pt x="1652762" y="555688"/>
                  </a:lnTo>
                  <a:lnTo>
                    <a:pt x="1647093" y="563173"/>
                  </a:lnTo>
                  <a:lnTo>
                    <a:pt x="1641651" y="571112"/>
                  </a:lnTo>
                  <a:lnTo>
                    <a:pt x="1636436" y="578825"/>
                  </a:lnTo>
                  <a:lnTo>
                    <a:pt x="1631448" y="586991"/>
                  </a:lnTo>
                  <a:lnTo>
                    <a:pt x="1626686" y="594930"/>
                  </a:lnTo>
                  <a:lnTo>
                    <a:pt x="1621698" y="603322"/>
                  </a:lnTo>
                  <a:lnTo>
                    <a:pt x="1617163" y="611715"/>
                  </a:lnTo>
                  <a:lnTo>
                    <a:pt x="1613082" y="620335"/>
                  </a:lnTo>
                  <a:lnTo>
                    <a:pt x="1609001" y="628954"/>
                  </a:lnTo>
                  <a:lnTo>
                    <a:pt x="1604919" y="637801"/>
                  </a:lnTo>
                  <a:lnTo>
                    <a:pt x="1601292" y="646647"/>
                  </a:lnTo>
                  <a:lnTo>
                    <a:pt x="1597890" y="655721"/>
                  </a:lnTo>
                  <a:lnTo>
                    <a:pt x="1594263" y="664794"/>
                  </a:lnTo>
                  <a:lnTo>
                    <a:pt x="1591315" y="673867"/>
                  </a:lnTo>
                  <a:lnTo>
                    <a:pt x="1588594" y="683167"/>
                  </a:lnTo>
                  <a:lnTo>
                    <a:pt x="1585647" y="692694"/>
                  </a:lnTo>
                  <a:lnTo>
                    <a:pt x="1583152" y="701994"/>
                  </a:lnTo>
                  <a:lnTo>
                    <a:pt x="1580885" y="711748"/>
                  </a:lnTo>
                  <a:lnTo>
                    <a:pt x="1578844" y="721502"/>
                  </a:lnTo>
                  <a:lnTo>
                    <a:pt x="1577257" y="731029"/>
                  </a:lnTo>
                  <a:lnTo>
                    <a:pt x="1575670" y="741010"/>
                  </a:lnTo>
                  <a:lnTo>
                    <a:pt x="1574310" y="750990"/>
                  </a:lnTo>
                  <a:lnTo>
                    <a:pt x="1573176" y="760971"/>
                  </a:lnTo>
                  <a:lnTo>
                    <a:pt x="1572269" y="770951"/>
                  </a:lnTo>
                  <a:lnTo>
                    <a:pt x="1571815" y="781386"/>
                  </a:lnTo>
                  <a:lnTo>
                    <a:pt x="1571362" y="791366"/>
                  </a:lnTo>
                  <a:lnTo>
                    <a:pt x="1571362" y="801801"/>
                  </a:lnTo>
                  <a:lnTo>
                    <a:pt x="1571362" y="812235"/>
                  </a:lnTo>
                  <a:lnTo>
                    <a:pt x="1571815" y="822215"/>
                  </a:lnTo>
                  <a:lnTo>
                    <a:pt x="1572269" y="832423"/>
                  </a:lnTo>
                  <a:lnTo>
                    <a:pt x="1573176" y="842403"/>
                  </a:lnTo>
                  <a:lnTo>
                    <a:pt x="1574310" y="852611"/>
                  </a:lnTo>
                  <a:lnTo>
                    <a:pt x="1575670" y="862365"/>
                  </a:lnTo>
                  <a:lnTo>
                    <a:pt x="1577257" y="872118"/>
                  </a:lnTo>
                  <a:lnTo>
                    <a:pt x="1578844" y="882099"/>
                  </a:lnTo>
                  <a:lnTo>
                    <a:pt x="1580885" y="891853"/>
                  </a:lnTo>
                  <a:lnTo>
                    <a:pt x="1583152" y="901607"/>
                  </a:lnTo>
                  <a:lnTo>
                    <a:pt x="1585647" y="910907"/>
                  </a:lnTo>
                  <a:lnTo>
                    <a:pt x="1588594" y="920207"/>
                  </a:lnTo>
                  <a:lnTo>
                    <a:pt x="1591315" y="929507"/>
                  </a:lnTo>
                  <a:lnTo>
                    <a:pt x="1594263" y="938807"/>
                  </a:lnTo>
                  <a:lnTo>
                    <a:pt x="1597890" y="947880"/>
                  </a:lnTo>
                  <a:lnTo>
                    <a:pt x="1601292" y="956954"/>
                  </a:lnTo>
                  <a:lnTo>
                    <a:pt x="1604919" y="965800"/>
                  </a:lnTo>
                  <a:lnTo>
                    <a:pt x="1609001" y="974420"/>
                  </a:lnTo>
                  <a:lnTo>
                    <a:pt x="1613082" y="983266"/>
                  </a:lnTo>
                  <a:lnTo>
                    <a:pt x="1617163" y="991886"/>
                  </a:lnTo>
                  <a:lnTo>
                    <a:pt x="1621698" y="1000279"/>
                  </a:lnTo>
                  <a:lnTo>
                    <a:pt x="1626686" y="1008444"/>
                  </a:lnTo>
                  <a:lnTo>
                    <a:pt x="1631448" y="1016610"/>
                  </a:lnTo>
                  <a:lnTo>
                    <a:pt x="1636436" y="1024776"/>
                  </a:lnTo>
                  <a:lnTo>
                    <a:pt x="1641651" y="1032489"/>
                  </a:lnTo>
                  <a:lnTo>
                    <a:pt x="1647093" y="1040428"/>
                  </a:lnTo>
                  <a:lnTo>
                    <a:pt x="1652762" y="1047913"/>
                  </a:lnTo>
                  <a:lnTo>
                    <a:pt x="1658430" y="1055172"/>
                  </a:lnTo>
                  <a:lnTo>
                    <a:pt x="1664325" y="1062657"/>
                  </a:lnTo>
                  <a:lnTo>
                    <a:pt x="1670447" y="1069916"/>
                  </a:lnTo>
                  <a:lnTo>
                    <a:pt x="1676796" y="1076721"/>
                  </a:lnTo>
                  <a:lnTo>
                    <a:pt x="1683145" y="1083526"/>
                  </a:lnTo>
                  <a:lnTo>
                    <a:pt x="1689720" y="1090331"/>
                  </a:lnTo>
                  <a:lnTo>
                    <a:pt x="1696522" y="1096909"/>
                  </a:lnTo>
                  <a:lnTo>
                    <a:pt x="1703325" y="1103260"/>
                  </a:lnTo>
                  <a:lnTo>
                    <a:pt x="1710354" y="1109158"/>
                  </a:lnTo>
                  <a:lnTo>
                    <a:pt x="1717383" y="1115282"/>
                  </a:lnTo>
                  <a:lnTo>
                    <a:pt x="1724638" y="1121180"/>
                  </a:lnTo>
                  <a:lnTo>
                    <a:pt x="1732121" y="1126851"/>
                  </a:lnTo>
                  <a:lnTo>
                    <a:pt x="1739603" y="1132295"/>
                  </a:lnTo>
                  <a:lnTo>
                    <a:pt x="1747539" y="1137512"/>
                  </a:lnTo>
                  <a:lnTo>
                    <a:pt x="1755248" y="1142502"/>
                  </a:lnTo>
                  <a:lnTo>
                    <a:pt x="1763184" y="1147719"/>
                  </a:lnTo>
                  <a:lnTo>
                    <a:pt x="1771120" y="1152256"/>
                  </a:lnTo>
                  <a:lnTo>
                    <a:pt x="1779509" y="1156793"/>
                  </a:lnTo>
                  <a:lnTo>
                    <a:pt x="1787899" y="1161102"/>
                  </a:lnTo>
                  <a:lnTo>
                    <a:pt x="1796061" y="1164959"/>
                  </a:lnTo>
                  <a:lnTo>
                    <a:pt x="1804677" y="1169042"/>
                  </a:lnTo>
                  <a:lnTo>
                    <a:pt x="1813294" y="1172671"/>
                  </a:lnTo>
                  <a:lnTo>
                    <a:pt x="1821910" y="1176073"/>
                  </a:lnTo>
                  <a:lnTo>
                    <a:pt x="1830753" y="1179476"/>
                  </a:lnTo>
                  <a:lnTo>
                    <a:pt x="1839822" y="1182425"/>
                  </a:lnTo>
                  <a:lnTo>
                    <a:pt x="1848892" y="1185147"/>
                  </a:lnTo>
                  <a:lnTo>
                    <a:pt x="1857961" y="1187869"/>
                  </a:lnTo>
                  <a:lnTo>
                    <a:pt x="1867031" y="1190364"/>
                  </a:lnTo>
                  <a:lnTo>
                    <a:pt x="1876327" y="1192405"/>
                  </a:lnTo>
                  <a:lnTo>
                    <a:pt x="1885624" y="1193993"/>
                  </a:lnTo>
                  <a:lnTo>
                    <a:pt x="1895374" y="1195808"/>
                  </a:lnTo>
                  <a:lnTo>
                    <a:pt x="1904670" y="1197169"/>
                  </a:lnTo>
                  <a:lnTo>
                    <a:pt x="1914193" y="1198303"/>
                  </a:lnTo>
                  <a:lnTo>
                    <a:pt x="1923943" y="1199210"/>
                  </a:lnTo>
                  <a:lnTo>
                    <a:pt x="1933693" y="1199891"/>
                  </a:lnTo>
                  <a:lnTo>
                    <a:pt x="1943442" y="1200118"/>
                  </a:lnTo>
                  <a:lnTo>
                    <a:pt x="1953192" y="1200344"/>
                  </a:lnTo>
                  <a:lnTo>
                    <a:pt x="1963169" y="1200118"/>
                  </a:lnTo>
                  <a:lnTo>
                    <a:pt x="1972919" y="1199891"/>
                  </a:lnTo>
                  <a:lnTo>
                    <a:pt x="1982895" y="1199210"/>
                  </a:lnTo>
                  <a:lnTo>
                    <a:pt x="1992418" y="1198303"/>
                  </a:lnTo>
                  <a:lnTo>
                    <a:pt x="2001941" y="1197169"/>
                  </a:lnTo>
                  <a:lnTo>
                    <a:pt x="2011691" y="1195808"/>
                  </a:lnTo>
                  <a:lnTo>
                    <a:pt x="2020988" y="1193993"/>
                  </a:lnTo>
                  <a:lnTo>
                    <a:pt x="2030284" y="1192405"/>
                  </a:lnTo>
                  <a:lnTo>
                    <a:pt x="2039580" y="1190364"/>
                  </a:lnTo>
                  <a:lnTo>
                    <a:pt x="2048877" y="1187869"/>
                  </a:lnTo>
                  <a:lnTo>
                    <a:pt x="2057946" y="1185147"/>
                  </a:lnTo>
                  <a:lnTo>
                    <a:pt x="2067016" y="1182425"/>
                  </a:lnTo>
                  <a:lnTo>
                    <a:pt x="2075859" y="1179476"/>
                  </a:lnTo>
                  <a:lnTo>
                    <a:pt x="2084702" y="1176073"/>
                  </a:lnTo>
                  <a:lnTo>
                    <a:pt x="2093544" y="1172671"/>
                  </a:lnTo>
                  <a:lnTo>
                    <a:pt x="2102160" y="1169042"/>
                  </a:lnTo>
                  <a:lnTo>
                    <a:pt x="2110777" y="1164959"/>
                  </a:lnTo>
                  <a:lnTo>
                    <a:pt x="2119166" y="1161102"/>
                  </a:lnTo>
                  <a:lnTo>
                    <a:pt x="2127329" y="1156793"/>
                  </a:lnTo>
                  <a:lnTo>
                    <a:pt x="2135491" y="1152256"/>
                  </a:lnTo>
                  <a:lnTo>
                    <a:pt x="2143427" y="1147719"/>
                  </a:lnTo>
                  <a:lnTo>
                    <a:pt x="2151590" y="1142502"/>
                  </a:lnTo>
                  <a:lnTo>
                    <a:pt x="2159526" y="1137512"/>
                  </a:lnTo>
                  <a:lnTo>
                    <a:pt x="2167008" y="1132295"/>
                  </a:lnTo>
                  <a:lnTo>
                    <a:pt x="2174491" y="1126851"/>
                  </a:lnTo>
                  <a:lnTo>
                    <a:pt x="2182200" y="1121180"/>
                  </a:lnTo>
                  <a:lnTo>
                    <a:pt x="2189229" y="1115282"/>
                  </a:lnTo>
                  <a:lnTo>
                    <a:pt x="2196484" y="1109158"/>
                  </a:lnTo>
                  <a:lnTo>
                    <a:pt x="2203513" y="1103260"/>
                  </a:lnTo>
                  <a:lnTo>
                    <a:pt x="2210316" y="1096909"/>
                  </a:lnTo>
                  <a:lnTo>
                    <a:pt x="2216891" y="1090331"/>
                  </a:lnTo>
                  <a:lnTo>
                    <a:pt x="2223466" y="1083526"/>
                  </a:lnTo>
                  <a:lnTo>
                    <a:pt x="2230042" y="1076721"/>
                  </a:lnTo>
                  <a:lnTo>
                    <a:pt x="2236391" y="1069916"/>
                  </a:lnTo>
                  <a:lnTo>
                    <a:pt x="2242513" y="1062657"/>
                  </a:lnTo>
                  <a:lnTo>
                    <a:pt x="2248181" y="1055172"/>
                  </a:lnTo>
                  <a:lnTo>
                    <a:pt x="2254076" y="1047913"/>
                  </a:lnTo>
                  <a:lnTo>
                    <a:pt x="2259518" y="1040428"/>
                  </a:lnTo>
                  <a:lnTo>
                    <a:pt x="2265187" y="1032489"/>
                  </a:lnTo>
                  <a:lnTo>
                    <a:pt x="2270175" y="1024776"/>
                  </a:lnTo>
                  <a:lnTo>
                    <a:pt x="2275163" y="1016610"/>
                  </a:lnTo>
                  <a:lnTo>
                    <a:pt x="2280152" y="1008444"/>
                  </a:lnTo>
                  <a:lnTo>
                    <a:pt x="2284913" y="1000279"/>
                  </a:lnTo>
                  <a:lnTo>
                    <a:pt x="2289448" y="991886"/>
                  </a:lnTo>
                  <a:lnTo>
                    <a:pt x="2293529" y="983266"/>
                  </a:lnTo>
                  <a:lnTo>
                    <a:pt x="2297837" y="974420"/>
                  </a:lnTo>
                  <a:lnTo>
                    <a:pt x="2301692" y="965800"/>
                  </a:lnTo>
                  <a:lnTo>
                    <a:pt x="2305546" y="956954"/>
                  </a:lnTo>
                  <a:lnTo>
                    <a:pt x="2308948" y="947880"/>
                  </a:lnTo>
                  <a:lnTo>
                    <a:pt x="2312349" y="938807"/>
                  </a:lnTo>
                  <a:lnTo>
                    <a:pt x="2315296" y="929507"/>
                  </a:lnTo>
                  <a:lnTo>
                    <a:pt x="2318471" y="920207"/>
                  </a:lnTo>
                  <a:lnTo>
                    <a:pt x="2321192" y="910907"/>
                  </a:lnTo>
                  <a:lnTo>
                    <a:pt x="2323459" y="901607"/>
                  </a:lnTo>
                  <a:lnTo>
                    <a:pt x="2325726" y="891853"/>
                  </a:lnTo>
                  <a:lnTo>
                    <a:pt x="2327767" y="882099"/>
                  </a:lnTo>
                  <a:lnTo>
                    <a:pt x="2329354" y="872118"/>
                  </a:lnTo>
                  <a:lnTo>
                    <a:pt x="2331168" y="862365"/>
                  </a:lnTo>
                  <a:lnTo>
                    <a:pt x="2332528" y="852611"/>
                  </a:lnTo>
                  <a:lnTo>
                    <a:pt x="2333435" y="842403"/>
                  </a:lnTo>
                  <a:lnTo>
                    <a:pt x="2334569" y="832423"/>
                  </a:lnTo>
                  <a:lnTo>
                    <a:pt x="2335023" y="822215"/>
                  </a:lnTo>
                  <a:lnTo>
                    <a:pt x="2335476" y="812235"/>
                  </a:lnTo>
                  <a:lnTo>
                    <a:pt x="2335476" y="801801"/>
                  </a:lnTo>
                  <a:lnTo>
                    <a:pt x="2335476" y="791366"/>
                  </a:lnTo>
                  <a:lnTo>
                    <a:pt x="2335023" y="781386"/>
                  </a:lnTo>
                  <a:lnTo>
                    <a:pt x="2334569" y="770951"/>
                  </a:lnTo>
                  <a:lnTo>
                    <a:pt x="2333435" y="760971"/>
                  </a:lnTo>
                  <a:lnTo>
                    <a:pt x="2332528" y="750990"/>
                  </a:lnTo>
                  <a:lnTo>
                    <a:pt x="2331168" y="741010"/>
                  </a:lnTo>
                  <a:lnTo>
                    <a:pt x="2329354" y="731029"/>
                  </a:lnTo>
                  <a:lnTo>
                    <a:pt x="2327767" y="721502"/>
                  </a:lnTo>
                  <a:lnTo>
                    <a:pt x="2325726" y="711748"/>
                  </a:lnTo>
                  <a:lnTo>
                    <a:pt x="2323459" y="701994"/>
                  </a:lnTo>
                  <a:lnTo>
                    <a:pt x="2321192" y="692694"/>
                  </a:lnTo>
                  <a:lnTo>
                    <a:pt x="2318471" y="683167"/>
                  </a:lnTo>
                  <a:lnTo>
                    <a:pt x="2315296" y="673867"/>
                  </a:lnTo>
                  <a:lnTo>
                    <a:pt x="2312349" y="664794"/>
                  </a:lnTo>
                  <a:lnTo>
                    <a:pt x="2308948" y="655721"/>
                  </a:lnTo>
                  <a:lnTo>
                    <a:pt x="2305546" y="646647"/>
                  </a:lnTo>
                  <a:lnTo>
                    <a:pt x="2301692" y="637801"/>
                  </a:lnTo>
                  <a:lnTo>
                    <a:pt x="2297837" y="628954"/>
                  </a:lnTo>
                  <a:lnTo>
                    <a:pt x="2293529" y="620335"/>
                  </a:lnTo>
                  <a:lnTo>
                    <a:pt x="2289448" y="611715"/>
                  </a:lnTo>
                  <a:lnTo>
                    <a:pt x="2284913" y="603322"/>
                  </a:lnTo>
                  <a:lnTo>
                    <a:pt x="2280152" y="594930"/>
                  </a:lnTo>
                  <a:lnTo>
                    <a:pt x="2275163" y="586991"/>
                  </a:lnTo>
                  <a:lnTo>
                    <a:pt x="2270175" y="578825"/>
                  </a:lnTo>
                  <a:lnTo>
                    <a:pt x="2265187" y="571112"/>
                  </a:lnTo>
                  <a:lnTo>
                    <a:pt x="2259518" y="563173"/>
                  </a:lnTo>
                  <a:lnTo>
                    <a:pt x="2254076" y="555688"/>
                  </a:lnTo>
                  <a:lnTo>
                    <a:pt x="2248181" y="548429"/>
                  </a:lnTo>
                  <a:lnTo>
                    <a:pt x="2242513" y="540944"/>
                  </a:lnTo>
                  <a:lnTo>
                    <a:pt x="2236391" y="533685"/>
                  </a:lnTo>
                  <a:lnTo>
                    <a:pt x="2230042" y="526653"/>
                  </a:lnTo>
                  <a:lnTo>
                    <a:pt x="2223466" y="519848"/>
                  </a:lnTo>
                  <a:lnTo>
                    <a:pt x="2216891" y="513270"/>
                  </a:lnTo>
                  <a:lnTo>
                    <a:pt x="2210316" y="506692"/>
                  </a:lnTo>
                  <a:lnTo>
                    <a:pt x="2203513" y="500341"/>
                  </a:lnTo>
                  <a:lnTo>
                    <a:pt x="2196484" y="493989"/>
                  </a:lnTo>
                  <a:lnTo>
                    <a:pt x="2189229" y="488319"/>
                  </a:lnTo>
                  <a:lnTo>
                    <a:pt x="2182200" y="482421"/>
                  </a:lnTo>
                  <a:lnTo>
                    <a:pt x="2174491" y="476750"/>
                  </a:lnTo>
                  <a:lnTo>
                    <a:pt x="2167008" y="471306"/>
                  </a:lnTo>
                  <a:lnTo>
                    <a:pt x="2159526" y="466089"/>
                  </a:lnTo>
                  <a:lnTo>
                    <a:pt x="2151590" y="461099"/>
                  </a:lnTo>
                  <a:lnTo>
                    <a:pt x="2143427" y="455882"/>
                  </a:lnTo>
                  <a:lnTo>
                    <a:pt x="2135491" y="451118"/>
                  </a:lnTo>
                  <a:lnTo>
                    <a:pt x="2127329" y="446808"/>
                  </a:lnTo>
                  <a:lnTo>
                    <a:pt x="2119166" y="442499"/>
                  </a:lnTo>
                  <a:lnTo>
                    <a:pt x="2110777" y="438189"/>
                  </a:lnTo>
                  <a:lnTo>
                    <a:pt x="2102160" y="434559"/>
                  </a:lnTo>
                  <a:lnTo>
                    <a:pt x="2093544" y="430703"/>
                  </a:lnTo>
                  <a:lnTo>
                    <a:pt x="2084702" y="427528"/>
                  </a:lnTo>
                  <a:lnTo>
                    <a:pt x="2075859" y="424125"/>
                  </a:lnTo>
                  <a:lnTo>
                    <a:pt x="2067016" y="421176"/>
                  </a:lnTo>
                  <a:lnTo>
                    <a:pt x="2057946" y="418228"/>
                  </a:lnTo>
                  <a:lnTo>
                    <a:pt x="2048877" y="415732"/>
                  </a:lnTo>
                  <a:lnTo>
                    <a:pt x="2039580" y="413237"/>
                  </a:lnTo>
                  <a:lnTo>
                    <a:pt x="2030284" y="411196"/>
                  </a:lnTo>
                  <a:lnTo>
                    <a:pt x="2020988" y="409608"/>
                  </a:lnTo>
                  <a:lnTo>
                    <a:pt x="2011691" y="407793"/>
                  </a:lnTo>
                  <a:lnTo>
                    <a:pt x="2001941" y="406432"/>
                  </a:lnTo>
                  <a:lnTo>
                    <a:pt x="1992418" y="405298"/>
                  </a:lnTo>
                  <a:lnTo>
                    <a:pt x="1982895" y="404391"/>
                  </a:lnTo>
                  <a:lnTo>
                    <a:pt x="1972919" y="403710"/>
                  </a:lnTo>
                  <a:lnTo>
                    <a:pt x="1963169" y="403257"/>
                  </a:lnTo>
                  <a:lnTo>
                    <a:pt x="1953192" y="403257"/>
                  </a:lnTo>
                  <a:lnTo>
                    <a:pt x="1943442" y="403257"/>
                  </a:lnTo>
                  <a:close/>
                  <a:moveTo>
                    <a:pt x="770731" y="322262"/>
                  </a:moveTo>
                  <a:lnTo>
                    <a:pt x="779116" y="322488"/>
                  </a:lnTo>
                  <a:lnTo>
                    <a:pt x="787501" y="323394"/>
                  </a:lnTo>
                  <a:lnTo>
                    <a:pt x="795433" y="324526"/>
                  </a:lnTo>
                  <a:lnTo>
                    <a:pt x="803592" y="326110"/>
                  </a:lnTo>
                  <a:lnTo>
                    <a:pt x="811297" y="328374"/>
                  </a:lnTo>
                  <a:lnTo>
                    <a:pt x="819229" y="330864"/>
                  </a:lnTo>
                  <a:lnTo>
                    <a:pt x="826708" y="333581"/>
                  </a:lnTo>
                  <a:lnTo>
                    <a:pt x="833960" y="336976"/>
                  </a:lnTo>
                  <a:lnTo>
                    <a:pt x="841439" y="340598"/>
                  </a:lnTo>
                  <a:lnTo>
                    <a:pt x="848464" y="344899"/>
                  </a:lnTo>
                  <a:lnTo>
                    <a:pt x="855263" y="349427"/>
                  </a:lnTo>
                  <a:lnTo>
                    <a:pt x="861836" y="354407"/>
                  </a:lnTo>
                  <a:lnTo>
                    <a:pt x="868181" y="359387"/>
                  </a:lnTo>
                  <a:lnTo>
                    <a:pt x="874300" y="364820"/>
                  </a:lnTo>
                  <a:lnTo>
                    <a:pt x="880192" y="370932"/>
                  </a:lnTo>
                  <a:lnTo>
                    <a:pt x="885631" y="377044"/>
                  </a:lnTo>
                  <a:lnTo>
                    <a:pt x="891297" y="383609"/>
                  </a:lnTo>
                  <a:lnTo>
                    <a:pt x="896283" y="390400"/>
                  </a:lnTo>
                  <a:lnTo>
                    <a:pt x="901042" y="397418"/>
                  </a:lnTo>
                  <a:lnTo>
                    <a:pt x="905575" y="404662"/>
                  </a:lnTo>
                  <a:lnTo>
                    <a:pt x="909881" y="412359"/>
                  </a:lnTo>
                  <a:lnTo>
                    <a:pt x="913733" y="420055"/>
                  </a:lnTo>
                  <a:lnTo>
                    <a:pt x="917586" y="428205"/>
                  </a:lnTo>
                  <a:lnTo>
                    <a:pt x="920759" y="436354"/>
                  </a:lnTo>
                  <a:lnTo>
                    <a:pt x="923478" y="444730"/>
                  </a:lnTo>
                  <a:lnTo>
                    <a:pt x="926198" y="453558"/>
                  </a:lnTo>
                  <a:lnTo>
                    <a:pt x="928464" y="462387"/>
                  </a:lnTo>
                  <a:lnTo>
                    <a:pt x="930051" y="471442"/>
                  </a:lnTo>
                  <a:lnTo>
                    <a:pt x="931637" y="480497"/>
                  </a:lnTo>
                  <a:lnTo>
                    <a:pt x="931739" y="481540"/>
                  </a:lnTo>
                  <a:lnTo>
                    <a:pt x="931911" y="481468"/>
                  </a:lnTo>
                  <a:lnTo>
                    <a:pt x="933450" y="481012"/>
                  </a:lnTo>
                  <a:lnTo>
                    <a:pt x="934768" y="481468"/>
                  </a:lnTo>
                  <a:lnTo>
                    <a:pt x="936307" y="481925"/>
                  </a:lnTo>
                  <a:lnTo>
                    <a:pt x="937846" y="482837"/>
                  </a:lnTo>
                  <a:lnTo>
                    <a:pt x="938945" y="484206"/>
                  </a:lnTo>
                  <a:lnTo>
                    <a:pt x="940264" y="485576"/>
                  </a:lnTo>
                  <a:lnTo>
                    <a:pt x="941363" y="487401"/>
                  </a:lnTo>
                  <a:lnTo>
                    <a:pt x="942681" y="489683"/>
                  </a:lnTo>
                  <a:lnTo>
                    <a:pt x="943780" y="491964"/>
                  </a:lnTo>
                  <a:lnTo>
                    <a:pt x="944660" y="494931"/>
                  </a:lnTo>
                  <a:lnTo>
                    <a:pt x="945319" y="497669"/>
                  </a:lnTo>
                  <a:lnTo>
                    <a:pt x="946198" y="500635"/>
                  </a:lnTo>
                  <a:lnTo>
                    <a:pt x="946638" y="504058"/>
                  </a:lnTo>
                  <a:lnTo>
                    <a:pt x="947078" y="507252"/>
                  </a:lnTo>
                  <a:lnTo>
                    <a:pt x="947517" y="510903"/>
                  </a:lnTo>
                  <a:lnTo>
                    <a:pt x="947737" y="514554"/>
                  </a:lnTo>
                  <a:lnTo>
                    <a:pt x="947737" y="518433"/>
                  </a:lnTo>
                  <a:lnTo>
                    <a:pt x="947737" y="522312"/>
                  </a:lnTo>
                  <a:lnTo>
                    <a:pt x="947517" y="525734"/>
                  </a:lnTo>
                  <a:lnTo>
                    <a:pt x="947078" y="529385"/>
                  </a:lnTo>
                  <a:lnTo>
                    <a:pt x="946638" y="532808"/>
                  </a:lnTo>
                  <a:lnTo>
                    <a:pt x="946198" y="536230"/>
                  </a:lnTo>
                  <a:lnTo>
                    <a:pt x="945319" y="539196"/>
                  </a:lnTo>
                  <a:lnTo>
                    <a:pt x="944660" y="542163"/>
                  </a:lnTo>
                  <a:lnTo>
                    <a:pt x="943780" y="544673"/>
                  </a:lnTo>
                  <a:lnTo>
                    <a:pt x="942681" y="547183"/>
                  </a:lnTo>
                  <a:lnTo>
                    <a:pt x="941363" y="549236"/>
                  </a:lnTo>
                  <a:lnTo>
                    <a:pt x="940264" y="551290"/>
                  </a:lnTo>
                  <a:lnTo>
                    <a:pt x="938945" y="552659"/>
                  </a:lnTo>
                  <a:lnTo>
                    <a:pt x="937846" y="554028"/>
                  </a:lnTo>
                  <a:lnTo>
                    <a:pt x="936307" y="554712"/>
                  </a:lnTo>
                  <a:lnTo>
                    <a:pt x="934768" y="555169"/>
                  </a:lnTo>
                  <a:lnTo>
                    <a:pt x="933450" y="555625"/>
                  </a:lnTo>
                  <a:lnTo>
                    <a:pt x="931911" y="555169"/>
                  </a:lnTo>
                  <a:lnTo>
                    <a:pt x="930812" y="554712"/>
                  </a:lnTo>
                  <a:lnTo>
                    <a:pt x="929273" y="554028"/>
                  </a:lnTo>
                  <a:lnTo>
                    <a:pt x="928830" y="553567"/>
                  </a:lnTo>
                  <a:lnTo>
                    <a:pt x="928464" y="555653"/>
                  </a:lnTo>
                  <a:lnTo>
                    <a:pt x="926198" y="564481"/>
                  </a:lnTo>
                  <a:lnTo>
                    <a:pt x="923478" y="573084"/>
                  </a:lnTo>
                  <a:lnTo>
                    <a:pt x="920759" y="581459"/>
                  </a:lnTo>
                  <a:lnTo>
                    <a:pt x="917586" y="589835"/>
                  </a:lnTo>
                  <a:lnTo>
                    <a:pt x="913733" y="597985"/>
                  </a:lnTo>
                  <a:lnTo>
                    <a:pt x="909881" y="605681"/>
                  </a:lnTo>
                  <a:lnTo>
                    <a:pt x="905575" y="613378"/>
                  </a:lnTo>
                  <a:lnTo>
                    <a:pt x="901042" y="620622"/>
                  </a:lnTo>
                  <a:lnTo>
                    <a:pt x="896283" y="627639"/>
                  </a:lnTo>
                  <a:lnTo>
                    <a:pt x="891297" y="634431"/>
                  </a:lnTo>
                  <a:lnTo>
                    <a:pt x="885631" y="640769"/>
                  </a:lnTo>
                  <a:lnTo>
                    <a:pt x="880192" y="647108"/>
                  </a:lnTo>
                  <a:lnTo>
                    <a:pt x="874300" y="652767"/>
                  </a:lnTo>
                  <a:lnTo>
                    <a:pt x="868181" y="658426"/>
                  </a:lnTo>
                  <a:lnTo>
                    <a:pt x="861836" y="663633"/>
                  </a:lnTo>
                  <a:lnTo>
                    <a:pt x="855263" y="668387"/>
                  </a:lnTo>
                  <a:lnTo>
                    <a:pt x="848464" y="672914"/>
                  </a:lnTo>
                  <a:lnTo>
                    <a:pt x="841439" y="676989"/>
                  </a:lnTo>
                  <a:lnTo>
                    <a:pt x="833960" y="680837"/>
                  </a:lnTo>
                  <a:lnTo>
                    <a:pt x="826708" y="684006"/>
                  </a:lnTo>
                  <a:lnTo>
                    <a:pt x="819229" y="687176"/>
                  </a:lnTo>
                  <a:lnTo>
                    <a:pt x="811297" y="689666"/>
                  </a:lnTo>
                  <a:lnTo>
                    <a:pt x="803592" y="691703"/>
                  </a:lnTo>
                  <a:lnTo>
                    <a:pt x="795433" y="693514"/>
                  </a:lnTo>
                  <a:lnTo>
                    <a:pt x="787501" y="694646"/>
                  </a:lnTo>
                  <a:lnTo>
                    <a:pt x="779116" y="695099"/>
                  </a:lnTo>
                  <a:lnTo>
                    <a:pt x="770731" y="695325"/>
                  </a:lnTo>
                  <a:lnTo>
                    <a:pt x="762346" y="695099"/>
                  </a:lnTo>
                  <a:lnTo>
                    <a:pt x="754187" y="694646"/>
                  </a:lnTo>
                  <a:lnTo>
                    <a:pt x="746029" y="693514"/>
                  </a:lnTo>
                  <a:lnTo>
                    <a:pt x="737870" y="691703"/>
                  </a:lnTo>
                  <a:lnTo>
                    <a:pt x="730165" y="689666"/>
                  </a:lnTo>
                  <a:lnTo>
                    <a:pt x="722233" y="687176"/>
                  </a:lnTo>
                  <a:lnTo>
                    <a:pt x="714754" y="684006"/>
                  </a:lnTo>
                  <a:lnTo>
                    <a:pt x="707502" y="680837"/>
                  </a:lnTo>
                  <a:lnTo>
                    <a:pt x="700250" y="676989"/>
                  </a:lnTo>
                  <a:lnTo>
                    <a:pt x="693451" y="672914"/>
                  </a:lnTo>
                  <a:lnTo>
                    <a:pt x="686425" y="668387"/>
                  </a:lnTo>
                  <a:lnTo>
                    <a:pt x="679626" y="663633"/>
                  </a:lnTo>
                  <a:lnTo>
                    <a:pt x="673508" y="658426"/>
                  </a:lnTo>
                  <a:lnTo>
                    <a:pt x="667389" y="652767"/>
                  </a:lnTo>
                  <a:lnTo>
                    <a:pt x="661270" y="647108"/>
                  </a:lnTo>
                  <a:lnTo>
                    <a:pt x="655831" y="640769"/>
                  </a:lnTo>
                  <a:lnTo>
                    <a:pt x="650165" y="634431"/>
                  </a:lnTo>
                  <a:lnTo>
                    <a:pt x="645179" y="627639"/>
                  </a:lnTo>
                  <a:lnTo>
                    <a:pt x="640420" y="620622"/>
                  </a:lnTo>
                  <a:lnTo>
                    <a:pt x="635887" y="613378"/>
                  </a:lnTo>
                  <a:lnTo>
                    <a:pt x="631581" y="605681"/>
                  </a:lnTo>
                  <a:lnTo>
                    <a:pt x="627729" y="597985"/>
                  </a:lnTo>
                  <a:lnTo>
                    <a:pt x="624103" y="589835"/>
                  </a:lnTo>
                  <a:lnTo>
                    <a:pt x="620930" y="581459"/>
                  </a:lnTo>
                  <a:lnTo>
                    <a:pt x="617984" y="573084"/>
                  </a:lnTo>
                  <a:lnTo>
                    <a:pt x="615491" y="564481"/>
                  </a:lnTo>
                  <a:lnTo>
                    <a:pt x="613224" y="555653"/>
                  </a:lnTo>
                  <a:lnTo>
                    <a:pt x="612715" y="553111"/>
                  </a:lnTo>
                  <a:lnTo>
                    <a:pt x="611627" y="554028"/>
                  </a:lnTo>
                  <a:lnTo>
                    <a:pt x="610467" y="554712"/>
                  </a:lnTo>
                  <a:lnTo>
                    <a:pt x="608843" y="555169"/>
                  </a:lnTo>
                  <a:lnTo>
                    <a:pt x="607218" y="555625"/>
                  </a:lnTo>
                  <a:lnTo>
                    <a:pt x="605826" y="555169"/>
                  </a:lnTo>
                  <a:lnTo>
                    <a:pt x="604202" y="554712"/>
                  </a:lnTo>
                  <a:lnTo>
                    <a:pt x="602578" y="554028"/>
                  </a:lnTo>
                  <a:lnTo>
                    <a:pt x="601418" y="552659"/>
                  </a:lnTo>
                  <a:lnTo>
                    <a:pt x="600026" y="551290"/>
                  </a:lnTo>
                  <a:lnTo>
                    <a:pt x="598866" y="549236"/>
                  </a:lnTo>
                  <a:lnTo>
                    <a:pt x="597706" y="547183"/>
                  </a:lnTo>
                  <a:lnTo>
                    <a:pt x="596545" y="544673"/>
                  </a:lnTo>
                  <a:lnTo>
                    <a:pt x="595617" y="542163"/>
                  </a:lnTo>
                  <a:lnTo>
                    <a:pt x="594689" y="539196"/>
                  </a:lnTo>
                  <a:lnTo>
                    <a:pt x="593993" y="536230"/>
                  </a:lnTo>
                  <a:lnTo>
                    <a:pt x="593297" y="532808"/>
                  </a:lnTo>
                  <a:lnTo>
                    <a:pt x="592833" y="529385"/>
                  </a:lnTo>
                  <a:lnTo>
                    <a:pt x="592369" y="525734"/>
                  </a:lnTo>
                  <a:lnTo>
                    <a:pt x="592369" y="522312"/>
                  </a:lnTo>
                  <a:lnTo>
                    <a:pt x="592137" y="518433"/>
                  </a:lnTo>
                  <a:lnTo>
                    <a:pt x="592369" y="514554"/>
                  </a:lnTo>
                  <a:lnTo>
                    <a:pt x="592369" y="510903"/>
                  </a:lnTo>
                  <a:lnTo>
                    <a:pt x="593297" y="504058"/>
                  </a:lnTo>
                  <a:lnTo>
                    <a:pt x="593993" y="500635"/>
                  </a:lnTo>
                  <a:lnTo>
                    <a:pt x="594689" y="497669"/>
                  </a:lnTo>
                  <a:lnTo>
                    <a:pt x="595617" y="494931"/>
                  </a:lnTo>
                  <a:lnTo>
                    <a:pt x="596545" y="491964"/>
                  </a:lnTo>
                  <a:lnTo>
                    <a:pt x="597706" y="489683"/>
                  </a:lnTo>
                  <a:lnTo>
                    <a:pt x="598866" y="487401"/>
                  </a:lnTo>
                  <a:lnTo>
                    <a:pt x="600026" y="485576"/>
                  </a:lnTo>
                  <a:lnTo>
                    <a:pt x="601418" y="484206"/>
                  </a:lnTo>
                  <a:lnTo>
                    <a:pt x="602578" y="482837"/>
                  </a:lnTo>
                  <a:lnTo>
                    <a:pt x="604202" y="481925"/>
                  </a:lnTo>
                  <a:lnTo>
                    <a:pt x="605826" y="481468"/>
                  </a:lnTo>
                  <a:lnTo>
                    <a:pt x="607218" y="481012"/>
                  </a:lnTo>
                  <a:lnTo>
                    <a:pt x="608843" y="481468"/>
                  </a:lnTo>
                  <a:lnTo>
                    <a:pt x="609707" y="481711"/>
                  </a:lnTo>
                  <a:lnTo>
                    <a:pt x="609825" y="480497"/>
                  </a:lnTo>
                  <a:lnTo>
                    <a:pt x="611411" y="471442"/>
                  </a:lnTo>
                  <a:lnTo>
                    <a:pt x="613224" y="462387"/>
                  </a:lnTo>
                  <a:lnTo>
                    <a:pt x="615491" y="453558"/>
                  </a:lnTo>
                  <a:lnTo>
                    <a:pt x="617984" y="444730"/>
                  </a:lnTo>
                  <a:lnTo>
                    <a:pt x="620930" y="436354"/>
                  </a:lnTo>
                  <a:lnTo>
                    <a:pt x="624103" y="428205"/>
                  </a:lnTo>
                  <a:lnTo>
                    <a:pt x="627729" y="420055"/>
                  </a:lnTo>
                  <a:lnTo>
                    <a:pt x="631581" y="412359"/>
                  </a:lnTo>
                  <a:lnTo>
                    <a:pt x="635887" y="404662"/>
                  </a:lnTo>
                  <a:lnTo>
                    <a:pt x="640420" y="397418"/>
                  </a:lnTo>
                  <a:lnTo>
                    <a:pt x="645179" y="390400"/>
                  </a:lnTo>
                  <a:lnTo>
                    <a:pt x="650165" y="383609"/>
                  </a:lnTo>
                  <a:lnTo>
                    <a:pt x="655831" y="377044"/>
                  </a:lnTo>
                  <a:lnTo>
                    <a:pt x="661270" y="370932"/>
                  </a:lnTo>
                  <a:lnTo>
                    <a:pt x="667389" y="364820"/>
                  </a:lnTo>
                  <a:lnTo>
                    <a:pt x="673508" y="359387"/>
                  </a:lnTo>
                  <a:lnTo>
                    <a:pt x="679626" y="354407"/>
                  </a:lnTo>
                  <a:lnTo>
                    <a:pt x="686425" y="349427"/>
                  </a:lnTo>
                  <a:lnTo>
                    <a:pt x="693451" y="344899"/>
                  </a:lnTo>
                  <a:lnTo>
                    <a:pt x="700250" y="340598"/>
                  </a:lnTo>
                  <a:lnTo>
                    <a:pt x="707502" y="336976"/>
                  </a:lnTo>
                  <a:lnTo>
                    <a:pt x="714754" y="333581"/>
                  </a:lnTo>
                  <a:lnTo>
                    <a:pt x="722233" y="330864"/>
                  </a:lnTo>
                  <a:lnTo>
                    <a:pt x="730165" y="328374"/>
                  </a:lnTo>
                  <a:lnTo>
                    <a:pt x="737870" y="326110"/>
                  </a:lnTo>
                  <a:lnTo>
                    <a:pt x="746029" y="324526"/>
                  </a:lnTo>
                  <a:lnTo>
                    <a:pt x="754187" y="323394"/>
                  </a:lnTo>
                  <a:lnTo>
                    <a:pt x="762346" y="322488"/>
                  </a:lnTo>
                  <a:lnTo>
                    <a:pt x="770731" y="322262"/>
                  </a:lnTo>
                  <a:close/>
                  <a:moveTo>
                    <a:pt x="763369" y="208742"/>
                  </a:moveTo>
                  <a:lnTo>
                    <a:pt x="749996" y="209421"/>
                  </a:lnTo>
                  <a:lnTo>
                    <a:pt x="736397" y="210328"/>
                  </a:lnTo>
                  <a:lnTo>
                    <a:pt x="723025" y="211461"/>
                  </a:lnTo>
                  <a:lnTo>
                    <a:pt x="709879" y="212821"/>
                  </a:lnTo>
                  <a:lnTo>
                    <a:pt x="696733" y="214861"/>
                  </a:lnTo>
                  <a:lnTo>
                    <a:pt x="683587" y="216901"/>
                  </a:lnTo>
                  <a:lnTo>
                    <a:pt x="670668" y="219394"/>
                  </a:lnTo>
                  <a:lnTo>
                    <a:pt x="657975" y="222114"/>
                  </a:lnTo>
                  <a:lnTo>
                    <a:pt x="645056" y="225513"/>
                  </a:lnTo>
                  <a:lnTo>
                    <a:pt x="632363" y="228686"/>
                  </a:lnTo>
                  <a:lnTo>
                    <a:pt x="620124" y="232539"/>
                  </a:lnTo>
                  <a:lnTo>
                    <a:pt x="607658" y="236619"/>
                  </a:lnTo>
                  <a:lnTo>
                    <a:pt x="595645" y="240925"/>
                  </a:lnTo>
                  <a:lnTo>
                    <a:pt x="583633" y="245458"/>
                  </a:lnTo>
                  <a:lnTo>
                    <a:pt x="571620" y="250445"/>
                  </a:lnTo>
                  <a:lnTo>
                    <a:pt x="559834" y="255431"/>
                  </a:lnTo>
                  <a:lnTo>
                    <a:pt x="548275" y="261097"/>
                  </a:lnTo>
                  <a:lnTo>
                    <a:pt x="536942" y="266536"/>
                  </a:lnTo>
                  <a:lnTo>
                    <a:pt x="525609" y="272656"/>
                  </a:lnTo>
                  <a:lnTo>
                    <a:pt x="514503" y="279002"/>
                  </a:lnTo>
                  <a:lnTo>
                    <a:pt x="503398" y="285348"/>
                  </a:lnTo>
                  <a:lnTo>
                    <a:pt x="492518" y="292147"/>
                  </a:lnTo>
                  <a:lnTo>
                    <a:pt x="481866" y="299173"/>
                  </a:lnTo>
                  <a:lnTo>
                    <a:pt x="471439" y="306426"/>
                  </a:lnTo>
                  <a:lnTo>
                    <a:pt x="461240" y="313906"/>
                  </a:lnTo>
                  <a:lnTo>
                    <a:pt x="451041" y="321611"/>
                  </a:lnTo>
                  <a:lnTo>
                    <a:pt x="441295" y="329544"/>
                  </a:lnTo>
                  <a:lnTo>
                    <a:pt x="431775" y="337703"/>
                  </a:lnTo>
                  <a:lnTo>
                    <a:pt x="422029" y="346316"/>
                  </a:lnTo>
                  <a:lnTo>
                    <a:pt x="412736" y="354929"/>
                  </a:lnTo>
                  <a:lnTo>
                    <a:pt x="403896" y="363768"/>
                  </a:lnTo>
                  <a:lnTo>
                    <a:pt x="394830" y="372833"/>
                  </a:lnTo>
                  <a:lnTo>
                    <a:pt x="386217" y="382126"/>
                  </a:lnTo>
                  <a:lnTo>
                    <a:pt x="378058" y="391645"/>
                  </a:lnTo>
                  <a:lnTo>
                    <a:pt x="369672" y="401391"/>
                  </a:lnTo>
                  <a:lnTo>
                    <a:pt x="361739" y="411363"/>
                  </a:lnTo>
                  <a:lnTo>
                    <a:pt x="354033" y="421562"/>
                  </a:lnTo>
                  <a:lnTo>
                    <a:pt x="346780" y="431762"/>
                  </a:lnTo>
                  <a:lnTo>
                    <a:pt x="339300" y="442187"/>
                  </a:lnTo>
                  <a:lnTo>
                    <a:pt x="332274" y="452840"/>
                  </a:lnTo>
                  <a:lnTo>
                    <a:pt x="325701" y="463492"/>
                  </a:lnTo>
                  <a:lnTo>
                    <a:pt x="319128" y="474598"/>
                  </a:lnTo>
                  <a:lnTo>
                    <a:pt x="313008" y="485704"/>
                  </a:lnTo>
                  <a:lnTo>
                    <a:pt x="307115" y="497036"/>
                  </a:lnTo>
                  <a:lnTo>
                    <a:pt x="301222" y="508821"/>
                  </a:lnTo>
                  <a:lnTo>
                    <a:pt x="295783" y="520380"/>
                  </a:lnTo>
                  <a:lnTo>
                    <a:pt x="290796" y="532166"/>
                  </a:lnTo>
                  <a:lnTo>
                    <a:pt x="286036" y="543952"/>
                  </a:lnTo>
                  <a:lnTo>
                    <a:pt x="281503" y="556190"/>
                  </a:lnTo>
                  <a:lnTo>
                    <a:pt x="277197" y="568203"/>
                  </a:lnTo>
                  <a:lnTo>
                    <a:pt x="273117" y="580668"/>
                  </a:lnTo>
                  <a:lnTo>
                    <a:pt x="269264" y="593134"/>
                  </a:lnTo>
                  <a:lnTo>
                    <a:pt x="266091" y="605826"/>
                  </a:lnTo>
                  <a:lnTo>
                    <a:pt x="262691" y="618745"/>
                  </a:lnTo>
                  <a:lnTo>
                    <a:pt x="259971" y="631664"/>
                  </a:lnTo>
                  <a:lnTo>
                    <a:pt x="257478" y="644356"/>
                  </a:lnTo>
                  <a:lnTo>
                    <a:pt x="255438" y="657501"/>
                  </a:lnTo>
                  <a:lnTo>
                    <a:pt x="253398" y="670647"/>
                  </a:lnTo>
                  <a:lnTo>
                    <a:pt x="251812" y="684019"/>
                  </a:lnTo>
                  <a:lnTo>
                    <a:pt x="250905" y="697391"/>
                  </a:lnTo>
                  <a:lnTo>
                    <a:pt x="249772" y="710990"/>
                  </a:lnTo>
                  <a:lnTo>
                    <a:pt x="249319" y="724589"/>
                  </a:lnTo>
                  <a:lnTo>
                    <a:pt x="249319" y="738188"/>
                  </a:lnTo>
                  <a:lnTo>
                    <a:pt x="249319" y="752013"/>
                  </a:lnTo>
                  <a:lnTo>
                    <a:pt x="249772" y="765612"/>
                  </a:lnTo>
                  <a:lnTo>
                    <a:pt x="250905" y="778984"/>
                  </a:lnTo>
                  <a:lnTo>
                    <a:pt x="251812" y="792356"/>
                  </a:lnTo>
                  <a:lnTo>
                    <a:pt x="253398" y="805728"/>
                  </a:lnTo>
                  <a:lnTo>
                    <a:pt x="255438" y="818647"/>
                  </a:lnTo>
                  <a:lnTo>
                    <a:pt x="257478" y="831793"/>
                  </a:lnTo>
                  <a:lnTo>
                    <a:pt x="259971" y="844938"/>
                  </a:lnTo>
                  <a:lnTo>
                    <a:pt x="262691" y="857857"/>
                  </a:lnTo>
                  <a:lnTo>
                    <a:pt x="266091" y="870549"/>
                  </a:lnTo>
                  <a:lnTo>
                    <a:pt x="269264" y="883015"/>
                  </a:lnTo>
                  <a:lnTo>
                    <a:pt x="273117" y="895707"/>
                  </a:lnTo>
                  <a:lnTo>
                    <a:pt x="277197" y="907946"/>
                  </a:lnTo>
                  <a:lnTo>
                    <a:pt x="281503" y="920185"/>
                  </a:lnTo>
                  <a:lnTo>
                    <a:pt x="286036" y="932197"/>
                  </a:lnTo>
                  <a:lnTo>
                    <a:pt x="290796" y="944436"/>
                  </a:lnTo>
                  <a:lnTo>
                    <a:pt x="295783" y="956221"/>
                  </a:lnTo>
                  <a:lnTo>
                    <a:pt x="301222" y="967780"/>
                  </a:lnTo>
                  <a:lnTo>
                    <a:pt x="307115" y="979113"/>
                  </a:lnTo>
                  <a:lnTo>
                    <a:pt x="313008" y="990445"/>
                  </a:lnTo>
                  <a:lnTo>
                    <a:pt x="319128" y="1001551"/>
                  </a:lnTo>
                  <a:lnTo>
                    <a:pt x="325701" y="1012656"/>
                  </a:lnTo>
                  <a:lnTo>
                    <a:pt x="332274" y="1023535"/>
                  </a:lnTo>
                  <a:lnTo>
                    <a:pt x="339300" y="1034188"/>
                  </a:lnTo>
                  <a:lnTo>
                    <a:pt x="346780" y="1044840"/>
                  </a:lnTo>
                  <a:lnTo>
                    <a:pt x="354033" y="1055039"/>
                  </a:lnTo>
                  <a:lnTo>
                    <a:pt x="361739" y="1065238"/>
                  </a:lnTo>
                  <a:lnTo>
                    <a:pt x="369672" y="1074984"/>
                  </a:lnTo>
                  <a:lnTo>
                    <a:pt x="378058" y="1084503"/>
                  </a:lnTo>
                  <a:lnTo>
                    <a:pt x="386217" y="1094249"/>
                  </a:lnTo>
                  <a:lnTo>
                    <a:pt x="394830" y="1103542"/>
                  </a:lnTo>
                  <a:lnTo>
                    <a:pt x="403896" y="1112608"/>
                  </a:lnTo>
                  <a:lnTo>
                    <a:pt x="412736" y="1121447"/>
                  </a:lnTo>
                  <a:lnTo>
                    <a:pt x="422029" y="1130059"/>
                  </a:lnTo>
                  <a:lnTo>
                    <a:pt x="431775" y="1138672"/>
                  </a:lnTo>
                  <a:lnTo>
                    <a:pt x="441295" y="1146604"/>
                  </a:lnTo>
                  <a:lnTo>
                    <a:pt x="451041" y="1154764"/>
                  </a:lnTo>
                  <a:lnTo>
                    <a:pt x="461240" y="1162470"/>
                  </a:lnTo>
                  <a:lnTo>
                    <a:pt x="471439" y="1169949"/>
                  </a:lnTo>
                  <a:lnTo>
                    <a:pt x="481866" y="1177202"/>
                  </a:lnTo>
                  <a:lnTo>
                    <a:pt x="492518" y="1184228"/>
                  </a:lnTo>
                  <a:lnTo>
                    <a:pt x="503398" y="1191027"/>
                  </a:lnTo>
                  <a:lnTo>
                    <a:pt x="514503" y="1197600"/>
                  </a:lnTo>
                  <a:lnTo>
                    <a:pt x="525609" y="1203719"/>
                  </a:lnTo>
                  <a:lnTo>
                    <a:pt x="536942" y="1209612"/>
                  </a:lnTo>
                  <a:lnTo>
                    <a:pt x="548275" y="1215505"/>
                  </a:lnTo>
                  <a:lnTo>
                    <a:pt x="559834" y="1220718"/>
                  </a:lnTo>
                  <a:lnTo>
                    <a:pt x="571620" y="1226157"/>
                  </a:lnTo>
                  <a:lnTo>
                    <a:pt x="583633" y="1230917"/>
                  </a:lnTo>
                  <a:lnTo>
                    <a:pt x="595645" y="1235450"/>
                  </a:lnTo>
                  <a:lnTo>
                    <a:pt x="607658" y="1239756"/>
                  </a:lnTo>
                  <a:lnTo>
                    <a:pt x="620124" y="1243836"/>
                  </a:lnTo>
                  <a:lnTo>
                    <a:pt x="632363" y="1247462"/>
                  </a:lnTo>
                  <a:lnTo>
                    <a:pt x="645056" y="1251088"/>
                  </a:lnTo>
                  <a:lnTo>
                    <a:pt x="657975" y="1254035"/>
                  </a:lnTo>
                  <a:lnTo>
                    <a:pt x="670668" y="1256981"/>
                  </a:lnTo>
                  <a:lnTo>
                    <a:pt x="683587" y="1259474"/>
                  </a:lnTo>
                  <a:lnTo>
                    <a:pt x="696733" y="1261741"/>
                  </a:lnTo>
                  <a:lnTo>
                    <a:pt x="709879" y="1263327"/>
                  </a:lnTo>
                  <a:lnTo>
                    <a:pt x="723025" y="1264914"/>
                  </a:lnTo>
                  <a:lnTo>
                    <a:pt x="736397" y="1266274"/>
                  </a:lnTo>
                  <a:lnTo>
                    <a:pt x="749996" y="1266954"/>
                  </a:lnTo>
                  <a:lnTo>
                    <a:pt x="763369" y="1267407"/>
                  </a:lnTo>
                  <a:lnTo>
                    <a:pt x="776968" y="1267634"/>
                  </a:lnTo>
                  <a:lnTo>
                    <a:pt x="790567" y="1267407"/>
                  </a:lnTo>
                  <a:lnTo>
                    <a:pt x="804167" y="1266954"/>
                  </a:lnTo>
                  <a:lnTo>
                    <a:pt x="817539" y="1266274"/>
                  </a:lnTo>
                  <a:lnTo>
                    <a:pt x="830912" y="1264914"/>
                  </a:lnTo>
                  <a:lnTo>
                    <a:pt x="844284" y="1263327"/>
                  </a:lnTo>
                  <a:lnTo>
                    <a:pt x="857430" y="1261741"/>
                  </a:lnTo>
                  <a:lnTo>
                    <a:pt x="870576" y="1259474"/>
                  </a:lnTo>
                  <a:lnTo>
                    <a:pt x="883269" y="1256981"/>
                  </a:lnTo>
                  <a:lnTo>
                    <a:pt x="896188" y="1254035"/>
                  </a:lnTo>
                  <a:lnTo>
                    <a:pt x="908880" y="1251088"/>
                  </a:lnTo>
                  <a:lnTo>
                    <a:pt x="921346" y="1247462"/>
                  </a:lnTo>
                  <a:lnTo>
                    <a:pt x="933812" y="1243836"/>
                  </a:lnTo>
                  <a:lnTo>
                    <a:pt x="946278" y="1239756"/>
                  </a:lnTo>
                  <a:lnTo>
                    <a:pt x="958518" y="1235450"/>
                  </a:lnTo>
                  <a:lnTo>
                    <a:pt x="970304" y="1230917"/>
                  </a:lnTo>
                  <a:lnTo>
                    <a:pt x="982543" y="1226157"/>
                  </a:lnTo>
                  <a:lnTo>
                    <a:pt x="994102" y="1220718"/>
                  </a:lnTo>
                  <a:lnTo>
                    <a:pt x="1005662" y="1215505"/>
                  </a:lnTo>
                  <a:lnTo>
                    <a:pt x="1017221" y="1209612"/>
                  </a:lnTo>
                  <a:lnTo>
                    <a:pt x="1028554" y="1203719"/>
                  </a:lnTo>
                  <a:lnTo>
                    <a:pt x="1039660" y="1197600"/>
                  </a:lnTo>
                  <a:lnTo>
                    <a:pt x="1050539" y="1191027"/>
                  </a:lnTo>
                  <a:lnTo>
                    <a:pt x="1061418" y="1184228"/>
                  </a:lnTo>
                  <a:lnTo>
                    <a:pt x="1072071" y="1177202"/>
                  </a:lnTo>
                  <a:lnTo>
                    <a:pt x="1082497" y="1169949"/>
                  </a:lnTo>
                  <a:lnTo>
                    <a:pt x="1092696" y="1162470"/>
                  </a:lnTo>
                  <a:lnTo>
                    <a:pt x="1102669" y="1154764"/>
                  </a:lnTo>
                  <a:lnTo>
                    <a:pt x="1112642" y="1146604"/>
                  </a:lnTo>
                  <a:lnTo>
                    <a:pt x="1122388" y="1138672"/>
                  </a:lnTo>
                  <a:lnTo>
                    <a:pt x="1131681" y="1130059"/>
                  </a:lnTo>
                  <a:lnTo>
                    <a:pt x="1141200" y="1121447"/>
                  </a:lnTo>
                  <a:lnTo>
                    <a:pt x="1150266" y="1112608"/>
                  </a:lnTo>
                  <a:lnTo>
                    <a:pt x="1159106" y="1103542"/>
                  </a:lnTo>
                  <a:lnTo>
                    <a:pt x="1167492" y="1094249"/>
                  </a:lnTo>
                  <a:lnTo>
                    <a:pt x="1175878" y="1084503"/>
                  </a:lnTo>
                  <a:lnTo>
                    <a:pt x="1184264" y="1074984"/>
                  </a:lnTo>
                  <a:lnTo>
                    <a:pt x="1191971" y="1065238"/>
                  </a:lnTo>
                  <a:lnTo>
                    <a:pt x="1199904" y="1055039"/>
                  </a:lnTo>
                  <a:lnTo>
                    <a:pt x="1207383" y="1044840"/>
                  </a:lnTo>
                  <a:lnTo>
                    <a:pt x="1214409" y="1034188"/>
                  </a:lnTo>
                  <a:lnTo>
                    <a:pt x="1221662" y="1023535"/>
                  </a:lnTo>
                  <a:lnTo>
                    <a:pt x="1228462" y="1012656"/>
                  </a:lnTo>
                  <a:lnTo>
                    <a:pt x="1234582" y="1001551"/>
                  </a:lnTo>
                  <a:lnTo>
                    <a:pt x="1240928" y="990445"/>
                  </a:lnTo>
                  <a:lnTo>
                    <a:pt x="1247048" y="979113"/>
                  </a:lnTo>
                  <a:lnTo>
                    <a:pt x="1252487" y="967780"/>
                  </a:lnTo>
                  <a:lnTo>
                    <a:pt x="1258154" y="956221"/>
                  </a:lnTo>
                  <a:lnTo>
                    <a:pt x="1263140" y="944436"/>
                  </a:lnTo>
                  <a:lnTo>
                    <a:pt x="1268126" y="932197"/>
                  </a:lnTo>
                  <a:lnTo>
                    <a:pt x="1272659" y="920185"/>
                  </a:lnTo>
                  <a:lnTo>
                    <a:pt x="1276966" y="907946"/>
                  </a:lnTo>
                  <a:lnTo>
                    <a:pt x="1281046" y="895707"/>
                  </a:lnTo>
                  <a:lnTo>
                    <a:pt x="1284672" y="883015"/>
                  </a:lnTo>
                  <a:lnTo>
                    <a:pt x="1288072" y="870549"/>
                  </a:lnTo>
                  <a:lnTo>
                    <a:pt x="1291245" y="857857"/>
                  </a:lnTo>
                  <a:lnTo>
                    <a:pt x="1293965" y="844938"/>
                  </a:lnTo>
                  <a:lnTo>
                    <a:pt x="1296458" y="831793"/>
                  </a:lnTo>
                  <a:lnTo>
                    <a:pt x="1298724" y="818647"/>
                  </a:lnTo>
                  <a:lnTo>
                    <a:pt x="1300538" y="805728"/>
                  </a:lnTo>
                  <a:lnTo>
                    <a:pt x="1301898" y="792356"/>
                  </a:lnTo>
                  <a:lnTo>
                    <a:pt x="1303258" y="778984"/>
                  </a:lnTo>
                  <a:lnTo>
                    <a:pt x="1303938" y="765612"/>
                  </a:lnTo>
                  <a:lnTo>
                    <a:pt x="1304618" y="752013"/>
                  </a:lnTo>
                  <a:lnTo>
                    <a:pt x="1304844" y="738188"/>
                  </a:lnTo>
                  <a:lnTo>
                    <a:pt x="1304618" y="724589"/>
                  </a:lnTo>
                  <a:lnTo>
                    <a:pt x="1303938" y="710990"/>
                  </a:lnTo>
                  <a:lnTo>
                    <a:pt x="1303258" y="697391"/>
                  </a:lnTo>
                  <a:lnTo>
                    <a:pt x="1301898" y="684019"/>
                  </a:lnTo>
                  <a:lnTo>
                    <a:pt x="1300538" y="670647"/>
                  </a:lnTo>
                  <a:lnTo>
                    <a:pt x="1298724" y="657501"/>
                  </a:lnTo>
                  <a:lnTo>
                    <a:pt x="1296458" y="644356"/>
                  </a:lnTo>
                  <a:lnTo>
                    <a:pt x="1293965" y="631664"/>
                  </a:lnTo>
                  <a:lnTo>
                    <a:pt x="1291245" y="618745"/>
                  </a:lnTo>
                  <a:lnTo>
                    <a:pt x="1288072" y="605826"/>
                  </a:lnTo>
                  <a:lnTo>
                    <a:pt x="1284672" y="593134"/>
                  </a:lnTo>
                  <a:lnTo>
                    <a:pt x="1281046" y="580668"/>
                  </a:lnTo>
                  <a:lnTo>
                    <a:pt x="1276966" y="568203"/>
                  </a:lnTo>
                  <a:lnTo>
                    <a:pt x="1272659" y="556190"/>
                  </a:lnTo>
                  <a:lnTo>
                    <a:pt x="1268126" y="543952"/>
                  </a:lnTo>
                  <a:lnTo>
                    <a:pt x="1263140" y="532166"/>
                  </a:lnTo>
                  <a:lnTo>
                    <a:pt x="1258154" y="520380"/>
                  </a:lnTo>
                  <a:lnTo>
                    <a:pt x="1252487" y="508821"/>
                  </a:lnTo>
                  <a:lnTo>
                    <a:pt x="1247048" y="497036"/>
                  </a:lnTo>
                  <a:lnTo>
                    <a:pt x="1240928" y="485704"/>
                  </a:lnTo>
                  <a:lnTo>
                    <a:pt x="1234582" y="474598"/>
                  </a:lnTo>
                  <a:lnTo>
                    <a:pt x="1228462" y="463492"/>
                  </a:lnTo>
                  <a:lnTo>
                    <a:pt x="1221662" y="452840"/>
                  </a:lnTo>
                  <a:lnTo>
                    <a:pt x="1214409" y="442187"/>
                  </a:lnTo>
                  <a:lnTo>
                    <a:pt x="1207383" y="431762"/>
                  </a:lnTo>
                  <a:lnTo>
                    <a:pt x="1199904" y="421562"/>
                  </a:lnTo>
                  <a:lnTo>
                    <a:pt x="1191971" y="411363"/>
                  </a:lnTo>
                  <a:lnTo>
                    <a:pt x="1184264" y="401391"/>
                  </a:lnTo>
                  <a:lnTo>
                    <a:pt x="1175878" y="391645"/>
                  </a:lnTo>
                  <a:lnTo>
                    <a:pt x="1167492" y="382126"/>
                  </a:lnTo>
                  <a:lnTo>
                    <a:pt x="1159106" y="372833"/>
                  </a:lnTo>
                  <a:lnTo>
                    <a:pt x="1150266" y="363768"/>
                  </a:lnTo>
                  <a:lnTo>
                    <a:pt x="1141200" y="354929"/>
                  </a:lnTo>
                  <a:lnTo>
                    <a:pt x="1131681" y="346316"/>
                  </a:lnTo>
                  <a:lnTo>
                    <a:pt x="1122388" y="337703"/>
                  </a:lnTo>
                  <a:lnTo>
                    <a:pt x="1112642" y="329544"/>
                  </a:lnTo>
                  <a:lnTo>
                    <a:pt x="1102669" y="321611"/>
                  </a:lnTo>
                  <a:lnTo>
                    <a:pt x="1092696" y="313906"/>
                  </a:lnTo>
                  <a:lnTo>
                    <a:pt x="1082497" y="306426"/>
                  </a:lnTo>
                  <a:lnTo>
                    <a:pt x="1072071" y="299173"/>
                  </a:lnTo>
                  <a:lnTo>
                    <a:pt x="1061418" y="292147"/>
                  </a:lnTo>
                  <a:lnTo>
                    <a:pt x="1050539" y="285348"/>
                  </a:lnTo>
                  <a:lnTo>
                    <a:pt x="1039660" y="279002"/>
                  </a:lnTo>
                  <a:lnTo>
                    <a:pt x="1028554" y="272656"/>
                  </a:lnTo>
                  <a:lnTo>
                    <a:pt x="1017221" y="266536"/>
                  </a:lnTo>
                  <a:lnTo>
                    <a:pt x="1005662" y="261097"/>
                  </a:lnTo>
                  <a:lnTo>
                    <a:pt x="994102" y="255431"/>
                  </a:lnTo>
                  <a:lnTo>
                    <a:pt x="982543" y="250445"/>
                  </a:lnTo>
                  <a:lnTo>
                    <a:pt x="970304" y="245458"/>
                  </a:lnTo>
                  <a:lnTo>
                    <a:pt x="958518" y="240925"/>
                  </a:lnTo>
                  <a:lnTo>
                    <a:pt x="946278" y="236619"/>
                  </a:lnTo>
                  <a:lnTo>
                    <a:pt x="933812" y="232539"/>
                  </a:lnTo>
                  <a:lnTo>
                    <a:pt x="921346" y="228686"/>
                  </a:lnTo>
                  <a:lnTo>
                    <a:pt x="908880" y="225513"/>
                  </a:lnTo>
                  <a:lnTo>
                    <a:pt x="896188" y="222114"/>
                  </a:lnTo>
                  <a:lnTo>
                    <a:pt x="883269" y="219394"/>
                  </a:lnTo>
                  <a:lnTo>
                    <a:pt x="870576" y="216901"/>
                  </a:lnTo>
                  <a:lnTo>
                    <a:pt x="857430" y="214861"/>
                  </a:lnTo>
                  <a:lnTo>
                    <a:pt x="844284" y="212821"/>
                  </a:lnTo>
                  <a:lnTo>
                    <a:pt x="830912" y="211461"/>
                  </a:lnTo>
                  <a:lnTo>
                    <a:pt x="817539" y="210328"/>
                  </a:lnTo>
                  <a:lnTo>
                    <a:pt x="804167" y="209421"/>
                  </a:lnTo>
                  <a:lnTo>
                    <a:pt x="790567" y="208742"/>
                  </a:lnTo>
                  <a:lnTo>
                    <a:pt x="776968" y="208742"/>
                  </a:lnTo>
                  <a:lnTo>
                    <a:pt x="763369" y="208742"/>
                  </a:lnTo>
                  <a:close/>
                  <a:moveTo>
                    <a:pt x="880549" y="0"/>
                  </a:moveTo>
                  <a:lnTo>
                    <a:pt x="994556" y="20398"/>
                  </a:lnTo>
                  <a:lnTo>
                    <a:pt x="975517" y="106977"/>
                  </a:lnTo>
                  <a:lnTo>
                    <a:pt x="993649" y="113097"/>
                  </a:lnTo>
                  <a:lnTo>
                    <a:pt x="1011328" y="119216"/>
                  </a:lnTo>
                  <a:lnTo>
                    <a:pt x="1028554" y="126242"/>
                  </a:lnTo>
                  <a:lnTo>
                    <a:pt x="1045779" y="133722"/>
                  </a:lnTo>
                  <a:lnTo>
                    <a:pt x="1062778" y="141654"/>
                  </a:lnTo>
                  <a:lnTo>
                    <a:pt x="1079324" y="150040"/>
                  </a:lnTo>
                  <a:lnTo>
                    <a:pt x="1095870" y="158879"/>
                  </a:lnTo>
                  <a:lnTo>
                    <a:pt x="1112189" y="167945"/>
                  </a:lnTo>
                  <a:lnTo>
                    <a:pt x="1169079" y="87486"/>
                  </a:lnTo>
                  <a:lnTo>
                    <a:pt x="1265406" y="148000"/>
                  </a:lnTo>
                  <a:lnTo>
                    <a:pt x="1204210" y="234126"/>
                  </a:lnTo>
                  <a:lnTo>
                    <a:pt x="1217583" y="245685"/>
                  </a:lnTo>
                  <a:lnTo>
                    <a:pt x="1230275" y="257697"/>
                  </a:lnTo>
                  <a:lnTo>
                    <a:pt x="1242968" y="269936"/>
                  </a:lnTo>
                  <a:lnTo>
                    <a:pt x="1255434" y="282402"/>
                  </a:lnTo>
                  <a:lnTo>
                    <a:pt x="1267220" y="295547"/>
                  </a:lnTo>
                  <a:lnTo>
                    <a:pt x="1278779" y="308693"/>
                  </a:lnTo>
                  <a:lnTo>
                    <a:pt x="1290112" y="322291"/>
                  </a:lnTo>
                  <a:lnTo>
                    <a:pt x="1300991" y="336117"/>
                  </a:lnTo>
                  <a:lnTo>
                    <a:pt x="1397999" y="274016"/>
                  </a:lnTo>
                  <a:lnTo>
                    <a:pt x="1461915" y="365128"/>
                  </a:lnTo>
                  <a:lnTo>
                    <a:pt x="1360828" y="429948"/>
                  </a:lnTo>
                  <a:lnTo>
                    <a:pt x="1368307" y="444907"/>
                  </a:lnTo>
                  <a:lnTo>
                    <a:pt x="1375560" y="460319"/>
                  </a:lnTo>
                  <a:lnTo>
                    <a:pt x="1382360" y="475504"/>
                  </a:lnTo>
                  <a:lnTo>
                    <a:pt x="1388933" y="491143"/>
                  </a:lnTo>
                  <a:lnTo>
                    <a:pt x="1395052" y="507008"/>
                  </a:lnTo>
                  <a:lnTo>
                    <a:pt x="1400719" y="522873"/>
                  </a:lnTo>
                  <a:lnTo>
                    <a:pt x="1405932" y="538965"/>
                  </a:lnTo>
                  <a:lnTo>
                    <a:pt x="1410918" y="555511"/>
                  </a:lnTo>
                  <a:lnTo>
                    <a:pt x="1478508" y="542018"/>
                  </a:lnTo>
                  <a:lnTo>
                    <a:pt x="1463660" y="532324"/>
                  </a:lnTo>
                  <a:lnTo>
                    <a:pt x="1511276" y="462460"/>
                  </a:lnTo>
                  <a:lnTo>
                    <a:pt x="1571815" y="502155"/>
                  </a:lnTo>
                  <a:lnTo>
                    <a:pt x="1580205" y="490814"/>
                  </a:lnTo>
                  <a:lnTo>
                    <a:pt x="1588821" y="479926"/>
                  </a:lnTo>
                  <a:lnTo>
                    <a:pt x="1597664" y="469265"/>
                  </a:lnTo>
                  <a:lnTo>
                    <a:pt x="1606960" y="459057"/>
                  </a:lnTo>
                  <a:lnTo>
                    <a:pt x="1616256" y="448850"/>
                  </a:lnTo>
                  <a:lnTo>
                    <a:pt x="1626006" y="439096"/>
                  </a:lnTo>
                  <a:lnTo>
                    <a:pt x="1635983" y="429342"/>
                  </a:lnTo>
                  <a:lnTo>
                    <a:pt x="1646186" y="420042"/>
                  </a:lnTo>
                  <a:lnTo>
                    <a:pt x="1609454" y="365376"/>
                  </a:lnTo>
                  <a:lnTo>
                    <a:pt x="1680424" y="318421"/>
                  </a:lnTo>
                  <a:lnTo>
                    <a:pt x="1714888" y="370139"/>
                  </a:lnTo>
                  <a:lnTo>
                    <a:pt x="1727359" y="362881"/>
                  </a:lnTo>
                  <a:lnTo>
                    <a:pt x="1739830" y="356076"/>
                  </a:lnTo>
                  <a:lnTo>
                    <a:pt x="1752527" y="349724"/>
                  </a:lnTo>
                  <a:lnTo>
                    <a:pt x="1765451" y="343600"/>
                  </a:lnTo>
                  <a:lnTo>
                    <a:pt x="1778376" y="338156"/>
                  </a:lnTo>
                  <a:lnTo>
                    <a:pt x="1791753" y="332712"/>
                  </a:lnTo>
                  <a:lnTo>
                    <a:pt x="1805358" y="327948"/>
                  </a:lnTo>
                  <a:lnTo>
                    <a:pt x="1819189" y="323639"/>
                  </a:lnTo>
                  <a:lnTo>
                    <a:pt x="1807625" y="264889"/>
                  </a:lnTo>
                  <a:lnTo>
                    <a:pt x="1890839" y="247650"/>
                  </a:lnTo>
                  <a:lnTo>
                    <a:pt x="1902176" y="306173"/>
                  </a:lnTo>
                  <a:lnTo>
                    <a:pt x="1914646" y="305265"/>
                  </a:lnTo>
                  <a:lnTo>
                    <a:pt x="1927571" y="304131"/>
                  </a:lnTo>
                  <a:lnTo>
                    <a:pt x="1940495" y="303677"/>
                  </a:lnTo>
                  <a:lnTo>
                    <a:pt x="1953192" y="303451"/>
                  </a:lnTo>
                  <a:lnTo>
                    <a:pt x="1968837" y="303677"/>
                  </a:lnTo>
                  <a:lnTo>
                    <a:pt x="1984482" y="304812"/>
                  </a:lnTo>
                  <a:lnTo>
                    <a:pt x="1999901" y="305946"/>
                  </a:lnTo>
                  <a:lnTo>
                    <a:pt x="2015319" y="307760"/>
                  </a:lnTo>
                  <a:lnTo>
                    <a:pt x="2028243" y="246062"/>
                  </a:lnTo>
                  <a:lnTo>
                    <a:pt x="2111003" y="261260"/>
                  </a:lnTo>
                  <a:lnTo>
                    <a:pt x="2097172" y="326361"/>
                  </a:lnTo>
                  <a:lnTo>
                    <a:pt x="2110323" y="330897"/>
                  </a:lnTo>
                  <a:lnTo>
                    <a:pt x="2122794" y="335888"/>
                  </a:lnTo>
                  <a:lnTo>
                    <a:pt x="2135491" y="341105"/>
                  </a:lnTo>
                  <a:lnTo>
                    <a:pt x="2147962" y="346549"/>
                  </a:lnTo>
                  <a:lnTo>
                    <a:pt x="2160206" y="352673"/>
                  </a:lnTo>
                  <a:lnTo>
                    <a:pt x="2172223" y="359024"/>
                  </a:lnTo>
                  <a:lnTo>
                    <a:pt x="2184240" y="365603"/>
                  </a:lnTo>
                  <a:lnTo>
                    <a:pt x="2196031" y="372634"/>
                  </a:lnTo>
                  <a:lnTo>
                    <a:pt x="2237298" y="311843"/>
                  </a:lnTo>
                  <a:lnTo>
                    <a:pt x="2306907" y="357210"/>
                  </a:lnTo>
                  <a:lnTo>
                    <a:pt x="2262919" y="422311"/>
                  </a:lnTo>
                  <a:lnTo>
                    <a:pt x="2272442" y="430930"/>
                  </a:lnTo>
                  <a:lnTo>
                    <a:pt x="2281739" y="440003"/>
                  </a:lnTo>
                  <a:lnTo>
                    <a:pt x="2290808" y="449304"/>
                  </a:lnTo>
                  <a:lnTo>
                    <a:pt x="2299651" y="458830"/>
                  </a:lnTo>
                  <a:lnTo>
                    <a:pt x="2308267" y="468584"/>
                  </a:lnTo>
                  <a:lnTo>
                    <a:pt x="2316883" y="478338"/>
                  </a:lnTo>
                  <a:lnTo>
                    <a:pt x="2324819" y="488772"/>
                  </a:lnTo>
                  <a:lnTo>
                    <a:pt x="2332755" y="499207"/>
                  </a:lnTo>
                  <a:lnTo>
                    <a:pt x="2403045" y="452252"/>
                  </a:lnTo>
                  <a:lnTo>
                    <a:pt x="2449300" y="520982"/>
                  </a:lnTo>
                  <a:lnTo>
                    <a:pt x="2376063" y="569751"/>
                  </a:lnTo>
                  <a:lnTo>
                    <a:pt x="2381731" y="581093"/>
                  </a:lnTo>
                  <a:lnTo>
                    <a:pt x="2386719" y="592435"/>
                  </a:lnTo>
                  <a:lnTo>
                    <a:pt x="2391708" y="604230"/>
                  </a:lnTo>
                  <a:lnTo>
                    <a:pt x="2396469" y="615798"/>
                  </a:lnTo>
                  <a:lnTo>
                    <a:pt x="2400777" y="627594"/>
                  </a:lnTo>
                  <a:lnTo>
                    <a:pt x="2405085" y="639616"/>
                  </a:lnTo>
                  <a:lnTo>
                    <a:pt x="2408940" y="651865"/>
                  </a:lnTo>
                  <a:lnTo>
                    <a:pt x="2412568" y="664113"/>
                  </a:lnTo>
                  <a:lnTo>
                    <a:pt x="2500543" y="645740"/>
                  </a:lnTo>
                  <a:lnTo>
                    <a:pt x="2516188" y="727400"/>
                  </a:lnTo>
                  <a:lnTo>
                    <a:pt x="2427759" y="745773"/>
                  </a:lnTo>
                  <a:lnTo>
                    <a:pt x="2429346" y="759610"/>
                  </a:lnTo>
                  <a:lnTo>
                    <a:pt x="2430027" y="773447"/>
                  </a:lnTo>
                  <a:lnTo>
                    <a:pt x="2430934" y="787737"/>
                  </a:lnTo>
                  <a:lnTo>
                    <a:pt x="2431160" y="801801"/>
                  </a:lnTo>
                  <a:lnTo>
                    <a:pt x="2430934" y="813142"/>
                  </a:lnTo>
                  <a:lnTo>
                    <a:pt x="2430480" y="824711"/>
                  </a:lnTo>
                  <a:lnTo>
                    <a:pt x="2429800" y="836052"/>
                  </a:lnTo>
                  <a:lnTo>
                    <a:pt x="2428893" y="847167"/>
                  </a:lnTo>
                  <a:lnTo>
                    <a:pt x="2514601" y="863045"/>
                  </a:lnTo>
                  <a:lnTo>
                    <a:pt x="2497142" y="945158"/>
                  </a:lnTo>
                  <a:lnTo>
                    <a:pt x="2415062" y="929961"/>
                  </a:lnTo>
                  <a:lnTo>
                    <a:pt x="2411434" y="942890"/>
                  </a:lnTo>
                  <a:lnTo>
                    <a:pt x="2407580" y="955593"/>
                  </a:lnTo>
                  <a:lnTo>
                    <a:pt x="2403725" y="968068"/>
                  </a:lnTo>
                  <a:lnTo>
                    <a:pt x="2399190" y="980771"/>
                  </a:lnTo>
                  <a:lnTo>
                    <a:pt x="2394655" y="992793"/>
                  </a:lnTo>
                  <a:lnTo>
                    <a:pt x="2389440" y="1005042"/>
                  </a:lnTo>
                  <a:lnTo>
                    <a:pt x="2384225" y="1017064"/>
                  </a:lnTo>
                  <a:lnTo>
                    <a:pt x="2378330" y="1029086"/>
                  </a:lnTo>
                  <a:lnTo>
                    <a:pt x="2443178" y="1071050"/>
                  </a:lnTo>
                  <a:lnTo>
                    <a:pt x="2395562" y="1141141"/>
                  </a:lnTo>
                  <a:lnTo>
                    <a:pt x="2335023" y="1101446"/>
                  </a:lnTo>
                  <a:lnTo>
                    <a:pt x="2326633" y="1112560"/>
                  </a:lnTo>
                  <a:lnTo>
                    <a:pt x="2318017" y="1123675"/>
                  </a:lnTo>
                  <a:lnTo>
                    <a:pt x="2308948" y="1134336"/>
                  </a:lnTo>
                  <a:lnTo>
                    <a:pt x="2299878" y="1144544"/>
                  </a:lnTo>
                  <a:lnTo>
                    <a:pt x="2290355" y="1154751"/>
                  </a:lnTo>
                  <a:lnTo>
                    <a:pt x="2280832" y="1164505"/>
                  </a:lnTo>
                  <a:lnTo>
                    <a:pt x="2270628" y="1174259"/>
                  </a:lnTo>
                  <a:lnTo>
                    <a:pt x="2260425" y="1183332"/>
                  </a:lnTo>
                  <a:lnTo>
                    <a:pt x="2297157" y="1237998"/>
                  </a:lnTo>
                  <a:lnTo>
                    <a:pt x="2226641" y="1285180"/>
                  </a:lnTo>
                  <a:lnTo>
                    <a:pt x="2191723" y="1233462"/>
                  </a:lnTo>
                  <a:lnTo>
                    <a:pt x="2179252" y="1240494"/>
                  </a:lnTo>
                  <a:lnTo>
                    <a:pt x="2167008" y="1247299"/>
                  </a:lnTo>
                  <a:lnTo>
                    <a:pt x="2154084" y="1253877"/>
                  </a:lnTo>
                  <a:lnTo>
                    <a:pt x="2141160" y="1259774"/>
                  </a:lnTo>
                  <a:lnTo>
                    <a:pt x="2128236" y="1265445"/>
                  </a:lnTo>
                  <a:lnTo>
                    <a:pt x="2114858" y="1270662"/>
                  </a:lnTo>
                  <a:lnTo>
                    <a:pt x="2101480" y="1275653"/>
                  </a:lnTo>
                  <a:lnTo>
                    <a:pt x="2087876" y="1279962"/>
                  </a:lnTo>
                  <a:lnTo>
                    <a:pt x="2098759" y="1338712"/>
                  </a:lnTo>
                  <a:lnTo>
                    <a:pt x="2015773" y="1355951"/>
                  </a:lnTo>
                  <a:lnTo>
                    <a:pt x="2004662" y="1297202"/>
                  </a:lnTo>
                  <a:lnTo>
                    <a:pt x="1991965" y="1298336"/>
                  </a:lnTo>
                  <a:lnTo>
                    <a:pt x="1979267" y="1299470"/>
                  </a:lnTo>
                  <a:lnTo>
                    <a:pt x="1966343" y="1299924"/>
                  </a:lnTo>
                  <a:lnTo>
                    <a:pt x="1953192" y="1300150"/>
                  </a:lnTo>
                  <a:lnTo>
                    <a:pt x="1937774" y="1299924"/>
                  </a:lnTo>
                  <a:lnTo>
                    <a:pt x="1922356" y="1298789"/>
                  </a:lnTo>
                  <a:lnTo>
                    <a:pt x="1906937" y="1297655"/>
                  </a:lnTo>
                  <a:lnTo>
                    <a:pt x="1891519" y="1295841"/>
                  </a:lnTo>
                  <a:lnTo>
                    <a:pt x="1878368" y="1357312"/>
                  </a:lnTo>
                  <a:lnTo>
                    <a:pt x="1803886" y="1343802"/>
                  </a:lnTo>
                  <a:lnTo>
                    <a:pt x="1817914" y="1365194"/>
                  </a:lnTo>
                  <a:lnTo>
                    <a:pt x="1760991" y="1403737"/>
                  </a:lnTo>
                  <a:lnTo>
                    <a:pt x="1765073" y="1412806"/>
                  </a:lnTo>
                  <a:lnTo>
                    <a:pt x="1769155" y="1421875"/>
                  </a:lnTo>
                  <a:lnTo>
                    <a:pt x="1773237" y="1430944"/>
                  </a:lnTo>
                  <a:lnTo>
                    <a:pt x="1776866" y="1440467"/>
                  </a:lnTo>
                  <a:lnTo>
                    <a:pt x="1780268" y="1449763"/>
                  </a:lnTo>
                  <a:lnTo>
                    <a:pt x="1783670" y="1459285"/>
                  </a:lnTo>
                  <a:lnTo>
                    <a:pt x="1786391" y="1468808"/>
                  </a:lnTo>
                  <a:lnTo>
                    <a:pt x="1789112" y="1478557"/>
                  </a:lnTo>
                  <a:lnTo>
                    <a:pt x="1858055" y="1464047"/>
                  </a:lnTo>
                  <a:lnTo>
                    <a:pt x="1870075" y="1528664"/>
                  </a:lnTo>
                  <a:lnTo>
                    <a:pt x="1801359" y="1542948"/>
                  </a:lnTo>
                  <a:lnTo>
                    <a:pt x="1802266" y="1554057"/>
                  </a:lnTo>
                  <a:lnTo>
                    <a:pt x="1802946" y="1564940"/>
                  </a:lnTo>
                  <a:lnTo>
                    <a:pt x="1803627" y="1576277"/>
                  </a:lnTo>
                  <a:lnTo>
                    <a:pt x="1803854" y="1587386"/>
                  </a:lnTo>
                  <a:lnTo>
                    <a:pt x="1803627" y="1596455"/>
                  </a:lnTo>
                  <a:lnTo>
                    <a:pt x="1803173" y="1605524"/>
                  </a:lnTo>
                  <a:lnTo>
                    <a:pt x="1802720" y="1614367"/>
                  </a:lnTo>
                  <a:lnTo>
                    <a:pt x="1802039" y="1623436"/>
                  </a:lnTo>
                  <a:lnTo>
                    <a:pt x="1868941" y="1636133"/>
                  </a:lnTo>
                  <a:lnTo>
                    <a:pt x="1855334" y="1700977"/>
                  </a:lnTo>
                  <a:lnTo>
                    <a:pt x="1791154" y="1688960"/>
                  </a:lnTo>
                  <a:lnTo>
                    <a:pt x="1788659" y="1699163"/>
                  </a:lnTo>
                  <a:lnTo>
                    <a:pt x="1785711" y="1709365"/>
                  </a:lnTo>
                  <a:lnTo>
                    <a:pt x="1782309" y="1719115"/>
                  </a:lnTo>
                  <a:lnTo>
                    <a:pt x="1778907" y="1729091"/>
                  </a:lnTo>
                  <a:lnTo>
                    <a:pt x="1775278" y="1738840"/>
                  </a:lnTo>
                  <a:lnTo>
                    <a:pt x="1771196" y="1748363"/>
                  </a:lnTo>
                  <a:lnTo>
                    <a:pt x="1767114" y="1758112"/>
                  </a:lnTo>
                  <a:lnTo>
                    <a:pt x="1762578" y="1767408"/>
                  </a:lnTo>
                  <a:lnTo>
                    <a:pt x="1813152" y="1800737"/>
                  </a:lnTo>
                  <a:lnTo>
                    <a:pt x="1775959" y="1855831"/>
                  </a:lnTo>
                  <a:lnTo>
                    <a:pt x="1728787" y="1824543"/>
                  </a:lnTo>
                  <a:lnTo>
                    <a:pt x="1722211" y="1833385"/>
                  </a:lnTo>
                  <a:lnTo>
                    <a:pt x="1715634" y="1842228"/>
                  </a:lnTo>
                  <a:lnTo>
                    <a:pt x="1708604" y="1850617"/>
                  </a:lnTo>
                  <a:lnTo>
                    <a:pt x="1701573" y="1859006"/>
                  </a:lnTo>
                  <a:lnTo>
                    <a:pt x="1694089" y="1866714"/>
                  </a:lnTo>
                  <a:lnTo>
                    <a:pt x="1686378" y="1874650"/>
                  </a:lnTo>
                  <a:lnTo>
                    <a:pt x="1678668" y="1882132"/>
                  </a:lnTo>
                  <a:lnTo>
                    <a:pt x="1670730" y="1889614"/>
                  </a:lnTo>
                  <a:lnTo>
                    <a:pt x="1699305" y="1932919"/>
                  </a:lnTo>
                  <a:lnTo>
                    <a:pt x="1644196" y="1970329"/>
                  </a:lnTo>
                  <a:lnTo>
                    <a:pt x="1616982" y="1929064"/>
                  </a:lnTo>
                  <a:lnTo>
                    <a:pt x="1607457" y="1934959"/>
                  </a:lnTo>
                  <a:lnTo>
                    <a:pt x="1597932" y="1940174"/>
                  </a:lnTo>
                  <a:lnTo>
                    <a:pt x="1587727" y="1945162"/>
                  </a:lnTo>
                  <a:lnTo>
                    <a:pt x="1577975" y="1950150"/>
                  </a:lnTo>
                  <a:lnTo>
                    <a:pt x="1567543" y="1954684"/>
                  </a:lnTo>
                  <a:lnTo>
                    <a:pt x="1557337" y="1958539"/>
                  </a:lnTo>
                  <a:lnTo>
                    <a:pt x="1546678" y="1962393"/>
                  </a:lnTo>
                  <a:lnTo>
                    <a:pt x="1536019" y="1966021"/>
                  </a:lnTo>
                  <a:lnTo>
                    <a:pt x="1544637" y="2012273"/>
                  </a:lnTo>
                  <a:lnTo>
                    <a:pt x="1480003" y="2026104"/>
                  </a:lnTo>
                  <a:lnTo>
                    <a:pt x="1471159" y="1979624"/>
                  </a:lnTo>
                  <a:lnTo>
                    <a:pt x="1461407" y="1980531"/>
                  </a:lnTo>
                  <a:lnTo>
                    <a:pt x="1451202" y="1981438"/>
                  </a:lnTo>
                  <a:lnTo>
                    <a:pt x="1441450" y="1981892"/>
                  </a:lnTo>
                  <a:lnTo>
                    <a:pt x="1431244" y="1981892"/>
                  </a:lnTo>
                  <a:lnTo>
                    <a:pt x="1418998" y="1981665"/>
                  </a:lnTo>
                  <a:lnTo>
                    <a:pt x="1406752" y="1980985"/>
                  </a:lnTo>
                  <a:lnTo>
                    <a:pt x="1394959" y="1979851"/>
                  </a:lnTo>
                  <a:lnTo>
                    <a:pt x="1382939" y="1978491"/>
                  </a:lnTo>
                  <a:lnTo>
                    <a:pt x="1372734" y="2027237"/>
                  </a:lnTo>
                  <a:lnTo>
                    <a:pt x="1308553" y="2015221"/>
                  </a:lnTo>
                  <a:lnTo>
                    <a:pt x="1318985" y="1963754"/>
                  </a:lnTo>
                  <a:lnTo>
                    <a:pt x="1309007" y="1960126"/>
                  </a:lnTo>
                  <a:lnTo>
                    <a:pt x="1299028" y="1956272"/>
                  </a:lnTo>
                  <a:lnTo>
                    <a:pt x="1289276" y="1952190"/>
                  </a:lnTo>
                  <a:lnTo>
                    <a:pt x="1279525" y="1947883"/>
                  </a:lnTo>
                  <a:lnTo>
                    <a:pt x="1269773" y="1942895"/>
                  </a:lnTo>
                  <a:lnTo>
                    <a:pt x="1260475" y="1937907"/>
                  </a:lnTo>
                  <a:lnTo>
                    <a:pt x="1251176" y="1932692"/>
                  </a:lnTo>
                  <a:lnTo>
                    <a:pt x="1242105" y="1927024"/>
                  </a:lnTo>
                  <a:lnTo>
                    <a:pt x="1209675" y="1975317"/>
                  </a:lnTo>
                  <a:lnTo>
                    <a:pt x="1155473" y="1939267"/>
                  </a:lnTo>
                  <a:lnTo>
                    <a:pt x="1189944" y="1888027"/>
                  </a:lnTo>
                  <a:lnTo>
                    <a:pt x="1182460" y="1880998"/>
                  </a:lnTo>
                  <a:lnTo>
                    <a:pt x="1175203" y="1873970"/>
                  </a:lnTo>
                  <a:lnTo>
                    <a:pt x="1168173" y="1866488"/>
                  </a:lnTo>
                  <a:lnTo>
                    <a:pt x="1161142" y="1859006"/>
                  </a:lnTo>
                  <a:lnTo>
                    <a:pt x="1154566" y="1851070"/>
                  </a:lnTo>
                  <a:lnTo>
                    <a:pt x="1147989" y="1843361"/>
                  </a:lnTo>
                  <a:lnTo>
                    <a:pt x="1141412" y="1835199"/>
                  </a:lnTo>
                  <a:lnTo>
                    <a:pt x="1135289" y="1827037"/>
                  </a:lnTo>
                  <a:lnTo>
                    <a:pt x="1080633" y="1863994"/>
                  </a:lnTo>
                  <a:lnTo>
                    <a:pt x="1044575" y="1809806"/>
                  </a:lnTo>
                  <a:lnTo>
                    <a:pt x="1101498" y="1771262"/>
                  </a:lnTo>
                  <a:lnTo>
                    <a:pt x="1097189" y="1761966"/>
                  </a:lnTo>
                  <a:lnTo>
                    <a:pt x="1093107" y="1753351"/>
                  </a:lnTo>
                  <a:lnTo>
                    <a:pt x="1089478" y="1743828"/>
                  </a:lnTo>
                  <a:lnTo>
                    <a:pt x="1085623" y="1734759"/>
                  </a:lnTo>
                  <a:lnTo>
                    <a:pt x="1082448" y="1725236"/>
                  </a:lnTo>
                  <a:lnTo>
                    <a:pt x="1079046" y="1715941"/>
                  </a:lnTo>
                  <a:lnTo>
                    <a:pt x="1076098" y="1706418"/>
                  </a:lnTo>
                  <a:lnTo>
                    <a:pt x="1073376" y="1696442"/>
                  </a:lnTo>
                  <a:lnTo>
                    <a:pt x="1004660" y="1710953"/>
                  </a:lnTo>
                  <a:lnTo>
                    <a:pt x="992187" y="1646335"/>
                  </a:lnTo>
                  <a:lnTo>
                    <a:pt x="1061130" y="1631825"/>
                  </a:lnTo>
                  <a:lnTo>
                    <a:pt x="1060223" y="1620715"/>
                  </a:lnTo>
                  <a:lnTo>
                    <a:pt x="1059316" y="1609832"/>
                  </a:lnTo>
                  <a:lnTo>
                    <a:pt x="1058862" y="1598723"/>
                  </a:lnTo>
                  <a:lnTo>
                    <a:pt x="1058635" y="1587386"/>
                  </a:lnTo>
                  <a:lnTo>
                    <a:pt x="1058862" y="1578317"/>
                  </a:lnTo>
                  <a:lnTo>
                    <a:pt x="1059089" y="1569248"/>
                  </a:lnTo>
                  <a:lnTo>
                    <a:pt x="1059542" y="1560406"/>
                  </a:lnTo>
                  <a:lnTo>
                    <a:pt x="1060450" y="1551337"/>
                  </a:lnTo>
                  <a:lnTo>
                    <a:pt x="993548" y="1538867"/>
                  </a:lnTo>
                  <a:lnTo>
                    <a:pt x="1007155" y="1474023"/>
                  </a:lnTo>
                  <a:lnTo>
                    <a:pt x="1071335" y="1486039"/>
                  </a:lnTo>
                  <a:lnTo>
                    <a:pt x="1074057" y="1475836"/>
                  </a:lnTo>
                  <a:lnTo>
                    <a:pt x="1076778" y="1465860"/>
                  </a:lnTo>
                  <a:lnTo>
                    <a:pt x="1080180" y="1455658"/>
                  </a:lnTo>
                  <a:lnTo>
                    <a:pt x="1083582" y="1445908"/>
                  </a:lnTo>
                  <a:lnTo>
                    <a:pt x="1087210" y="1436159"/>
                  </a:lnTo>
                  <a:lnTo>
                    <a:pt x="1091292" y="1426410"/>
                  </a:lnTo>
                  <a:lnTo>
                    <a:pt x="1095375" y="1417114"/>
                  </a:lnTo>
                  <a:lnTo>
                    <a:pt x="1099683" y="1407818"/>
                  </a:lnTo>
                  <a:lnTo>
                    <a:pt x="1049337" y="1374263"/>
                  </a:lnTo>
                  <a:lnTo>
                    <a:pt x="1082596" y="1324488"/>
                  </a:lnTo>
                  <a:lnTo>
                    <a:pt x="1072071" y="1329961"/>
                  </a:lnTo>
                  <a:lnTo>
                    <a:pt x="1054392" y="1338574"/>
                  </a:lnTo>
                  <a:lnTo>
                    <a:pt x="1036486" y="1346733"/>
                  </a:lnTo>
                  <a:lnTo>
                    <a:pt x="1018581" y="1354213"/>
                  </a:lnTo>
                  <a:lnTo>
                    <a:pt x="1000222" y="1361012"/>
                  </a:lnTo>
                  <a:lnTo>
                    <a:pt x="981410" y="1367585"/>
                  </a:lnTo>
                  <a:lnTo>
                    <a:pt x="962597" y="1373478"/>
                  </a:lnTo>
                  <a:lnTo>
                    <a:pt x="978010" y="1451444"/>
                  </a:lnTo>
                  <a:lnTo>
                    <a:pt x="863550" y="1474335"/>
                  </a:lnTo>
                  <a:lnTo>
                    <a:pt x="847911" y="1396142"/>
                  </a:lnTo>
                  <a:lnTo>
                    <a:pt x="830458" y="1397955"/>
                  </a:lnTo>
                  <a:lnTo>
                    <a:pt x="812779" y="1399089"/>
                  </a:lnTo>
                  <a:lnTo>
                    <a:pt x="794874" y="1399995"/>
                  </a:lnTo>
                  <a:lnTo>
                    <a:pt x="776968" y="1400222"/>
                  </a:lnTo>
                  <a:lnTo>
                    <a:pt x="766089" y="1399995"/>
                  </a:lnTo>
                  <a:lnTo>
                    <a:pt x="755209" y="1399542"/>
                  </a:lnTo>
                  <a:lnTo>
                    <a:pt x="744557" y="1399089"/>
                  </a:lnTo>
                  <a:lnTo>
                    <a:pt x="733904" y="1398635"/>
                  </a:lnTo>
                  <a:lnTo>
                    <a:pt x="723251" y="1397729"/>
                  </a:lnTo>
                  <a:lnTo>
                    <a:pt x="712599" y="1396822"/>
                  </a:lnTo>
                  <a:lnTo>
                    <a:pt x="701946" y="1395689"/>
                  </a:lnTo>
                  <a:lnTo>
                    <a:pt x="691520" y="1394329"/>
                  </a:lnTo>
                  <a:lnTo>
                    <a:pt x="673614" y="1476375"/>
                  </a:lnTo>
                  <a:lnTo>
                    <a:pt x="559381" y="1455977"/>
                  </a:lnTo>
                  <a:lnTo>
                    <a:pt x="578420" y="1369398"/>
                  </a:lnTo>
                  <a:lnTo>
                    <a:pt x="560514" y="1363505"/>
                  </a:lnTo>
                  <a:lnTo>
                    <a:pt x="542835" y="1356932"/>
                  </a:lnTo>
                  <a:lnTo>
                    <a:pt x="525609" y="1350133"/>
                  </a:lnTo>
                  <a:lnTo>
                    <a:pt x="508157" y="1342654"/>
                  </a:lnTo>
                  <a:lnTo>
                    <a:pt x="491158" y="1334721"/>
                  </a:lnTo>
                  <a:lnTo>
                    <a:pt x="474613" y="1326562"/>
                  </a:lnTo>
                  <a:lnTo>
                    <a:pt x="458294" y="1317723"/>
                  </a:lnTo>
                  <a:lnTo>
                    <a:pt x="441975" y="1308430"/>
                  </a:lnTo>
                  <a:lnTo>
                    <a:pt x="384857" y="1388890"/>
                  </a:lnTo>
                  <a:lnTo>
                    <a:pt x="288530" y="1328602"/>
                  </a:lnTo>
                  <a:lnTo>
                    <a:pt x="349726" y="1242249"/>
                  </a:lnTo>
                  <a:lnTo>
                    <a:pt x="336580" y="1230690"/>
                  </a:lnTo>
                  <a:lnTo>
                    <a:pt x="323434" y="1218678"/>
                  </a:lnTo>
                  <a:lnTo>
                    <a:pt x="310968" y="1206439"/>
                  </a:lnTo>
                  <a:lnTo>
                    <a:pt x="298729" y="1193747"/>
                  </a:lnTo>
                  <a:lnTo>
                    <a:pt x="286716" y="1181055"/>
                  </a:lnTo>
                  <a:lnTo>
                    <a:pt x="275157" y="1167683"/>
                  </a:lnTo>
                  <a:lnTo>
                    <a:pt x="264051" y="1153857"/>
                  </a:lnTo>
                  <a:lnTo>
                    <a:pt x="253172" y="1140032"/>
                  </a:lnTo>
                  <a:lnTo>
                    <a:pt x="155711" y="1202359"/>
                  </a:lnTo>
                  <a:lnTo>
                    <a:pt x="92248" y="1111021"/>
                  </a:lnTo>
                  <a:lnTo>
                    <a:pt x="193109" y="1046200"/>
                  </a:lnTo>
                  <a:lnTo>
                    <a:pt x="185629" y="1031468"/>
                  </a:lnTo>
                  <a:lnTo>
                    <a:pt x="178603" y="1016283"/>
                  </a:lnTo>
                  <a:lnTo>
                    <a:pt x="171350" y="1000871"/>
                  </a:lnTo>
                  <a:lnTo>
                    <a:pt x="165230" y="985232"/>
                  </a:lnTo>
                  <a:lnTo>
                    <a:pt x="159111" y="969594"/>
                  </a:lnTo>
                  <a:lnTo>
                    <a:pt x="153218" y="953502"/>
                  </a:lnTo>
                  <a:lnTo>
                    <a:pt x="148004" y="937183"/>
                  </a:lnTo>
                  <a:lnTo>
                    <a:pt x="143018" y="921091"/>
                  </a:lnTo>
                  <a:lnTo>
                    <a:pt x="21305" y="945342"/>
                  </a:lnTo>
                  <a:lnTo>
                    <a:pt x="0" y="837005"/>
                  </a:lnTo>
                  <a:lnTo>
                    <a:pt x="121713" y="812754"/>
                  </a:lnTo>
                  <a:lnTo>
                    <a:pt x="119673" y="794169"/>
                  </a:lnTo>
                  <a:lnTo>
                    <a:pt x="118540" y="775584"/>
                  </a:lnTo>
                  <a:lnTo>
                    <a:pt x="117633" y="756999"/>
                  </a:lnTo>
                  <a:lnTo>
                    <a:pt x="117180" y="738188"/>
                  </a:lnTo>
                  <a:lnTo>
                    <a:pt x="117406" y="723002"/>
                  </a:lnTo>
                  <a:lnTo>
                    <a:pt x="118313" y="707817"/>
                  </a:lnTo>
                  <a:lnTo>
                    <a:pt x="118993" y="692632"/>
                  </a:lnTo>
                  <a:lnTo>
                    <a:pt x="120353" y="677673"/>
                  </a:lnTo>
                  <a:lnTo>
                    <a:pt x="2040" y="656595"/>
                  </a:lnTo>
                  <a:lnTo>
                    <a:pt x="25838" y="547805"/>
                  </a:lnTo>
                  <a:lnTo>
                    <a:pt x="139392" y="567976"/>
                  </a:lnTo>
                  <a:lnTo>
                    <a:pt x="144151" y="550978"/>
                  </a:lnTo>
                  <a:lnTo>
                    <a:pt x="149591" y="533979"/>
                  </a:lnTo>
                  <a:lnTo>
                    <a:pt x="155257" y="516981"/>
                  </a:lnTo>
                  <a:lnTo>
                    <a:pt x="161377" y="500662"/>
                  </a:lnTo>
                  <a:lnTo>
                    <a:pt x="167950" y="484344"/>
                  </a:lnTo>
                  <a:lnTo>
                    <a:pt x="174750" y="468025"/>
                  </a:lnTo>
                  <a:lnTo>
                    <a:pt x="182229" y="452160"/>
                  </a:lnTo>
                  <a:lnTo>
                    <a:pt x="189935" y="436521"/>
                  </a:lnTo>
                  <a:lnTo>
                    <a:pt x="100634" y="380313"/>
                  </a:lnTo>
                  <a:lnTo>
                    <a:pt x="166363" y="287614"/>
                  </a:lnTo>
                  <a:lnTo>
                    <a:pt x="250225" y="339970"/>
                  </a:lnTo>
                  <a:lnTo>
                    <a:pt x="261558" y="325464"/>
                  </a:lnTo>
                  <a:lnTo>
                    <a:pt x="273344" y="310732"/>
                  </a:lnTo>
                  <a:lnTo>
                    <a:pt x="285583" y="296680"/>
                  </a:lnTo>
                  <a:lnTo>
                    <a:pt x="298502" y="282628"/>
                  </a:lnTo>
                  <a:lnTo>
                    <a:pt x="311422" y="269483"/>
                  </a:lnTo>
                  <a:lnTo>
                    <a:pt x="325021" y="256337"/>
                  </a:lnTo>
                  <a:lnTo>
                    <a:pt x="338620" y="243645"/>
                  </a:lnTo>
                  <a:lnTo>
                    <a:pt x="353126" y="231179"/>
                  </a:lnTo>
                  <a:lnTo>
                    <a:pt x="302356" y="158653"/>
                  </a:lnTo>
                  <a:lnTo>
                    <a:pt x="399817" y="96098"/>
                  </a:lnTo>
                  <a:lnTo>
                    <a:pt x="447868" y="164772"/>
                  </a:lnTo>
                  <a:lnTo>
                    <a:pt x="464640" y="155253"/>
                  </a:lnTo>
                  <a:lnTo>
                    <a:pt x="482092" y="146187"/>
                  </a:lnTo>
                  <a:lnTo>
                    <a:pt x="499545" y="137801"/>
                  </a:lnTo>
                  <a:lnTo>
                    <a:pt x="517450" y="129642"/>
                  </a:lnTo>
                  <a:lnTo>
                    <a:pt x="535582" y="122389"/>
                  </a:lnTo>
                  <a:lnTo>
                    <a:pt x="553941" y="115363"/>
                  </a:lnTo>
                  <a:lnTo>
                    <a:pt x="572753" y="109017"/>
                  </a:lnTo>
                  <a:lnTo>
                    <a:pt x="591566" y="103124"/>
                  </a:lnTo>
                  <a:lnTo>
                    <a:pt x="575926" y="24931"/>
                  </a:lnTo>
                  <a:lnTo>
                    <a:pt x="690613" y="2267"/>
                  </a:lnTo>
                  <a:lnTo>
                    <a:pt x="706026" y="80233"/>
                  </a:lnTo>
                  <a:lnTo>
                    <a:pt x="723705" y="78420"/>
                  </a:lnTo>
                  <a:lnTo>
                    <a:pt x="741384" y="77513"/>
                  </a:lnTo>
                  <a:lnTo>
                    <a:pt x="759063" y="76607"/>
                  </a:lnTo>
                  <a:lnTo>
                    <a:pt x="776968" y="76380"/>
                  </a:lnTo>
                  <a:lnTo>
                    <a:pt x="787848" y="76380"/>
                  </a:lnTo>
                  <a:lnTo>
                    <a:pt x="798727" y="76607"/>
                  </a:lnTo>
                  <a:lnTo>
                    <a:pt x="809380" y="77060"/>
                  </a:lnTo>
                  <a:lnTo>
                    <a:pt x="820032" y="77967"/>
                  </a:lnTo>
                  <a:lnTo>
                    <a:pt x="830685" y="78646"/>
                  </a:lnTo>
                  <a:lnTo>
                    <a:pt x="841338" y="79780"/>
                  </a:lnTo>
                  <a:lnTo>
                    <a:pt x="851764" y="80686"/>
                  </a:lnTo>
                  <a:lnTo>
                    <a:pt x="862417" y="82046"/>
                  </a:lnTo>
                  <a:lnTo>
                    <a:pt x="88054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KSO_Shape"/>
            <p:cNvSpPr>
              <a:spLocks noChangeAspect="1"/>
            </p:cNvSpPr>
            <p:nvPr/>
          </p:nvSpPr>
          <p:spPr bwMode="auto">
            <a:xfrm>
              <a:off x="729000" y="2484001"/>
              <a:ext cx="720000" cy="850910"/>
            </a:xfrm>
            <a:custGeom>
              <a:avLst/>
              <a:gdLst>
                <a:gd name="T0" fmla="*/ 248428 w 2033587"/>
                <a:gd name="T1" fmla="*/ 944529 h 2276475"/>
                <a:gd name="T2" fmla="*/ 1175716 w 2033587"/>
                <a:gd name="T3" fmla="*/ 709393 h 2276475"/>
                <a:gd name="T4" fmla="*/ 1178374 w 2033587"/>
                <a:gd name="T5" fmla="*/ 591162 h 2276475"/>
                <a:gd name="T6" fmla="*/ 1585424 w 2033587"/>
                <a:gd name="T7" fmla="*/ 232745 h 2276475"/>
                <a:gd name="T8" fmla="*/ 1623685 w 2033587"/>
                <a:gd name="T9" fmla="*/ 244701 h 2276475"/>
                <a:gd name="T10" fmla="*/ 1656631 w 2033587"/>
                <a:gd name="T11" fmla="*/ 266753 h 2276475"/>
                <a:gd name="T12" fmla="*/ 1682138 w 2033587"/>
                <a:gd name="T13" fmla="*/ 297308 h 2276475"/>
                <a:gd name="T14" fmla="*/ 1697549 w 2033587"/>
                <a:gd name="T15" fmla="*/ 334505 h 2276475"/>
                <a:gd name="T16" fmla="*/ 1701800 w 2033587"/>
                <a:gd name="T17" fmla="*/ 1767638 h 2276475"/>
                <a:gd name="T18" fmla="*/ 1695689 w 2033587"/>
                <a:gd name="T19" fmla="*/ 1808289 h 2276475"/>
                <a:gd name="T20" fmla="*/ 1678419 w 2033587"/>
                <a:gd name="T21" fmla="*/ 1844423 h 2276475"/>
                <a:gd name="T22" fmla="*/ 1651849 w 2033587"/>
                <a:gd name="T23" fmla="*/ 1873649 h 2276475"/>
                <a:gd name="T24" fmla="*/ 1617839 w 2033587"/>
                <a:gd name="T25" fmla="*/ 1894372 h 2276475"/>
                <a:gd name="T26" fmla="*/ 1578251 w 2033587"/>
                <a:gd name="T27" fmla="*/ 1904469 h 2276475"/>
                <a:gd name="T28" fmla="*/ 381012 w 2033587"/>
                <a:gd name="T29" fmla="*/ 1903672 h 2276475"/>
                <a:gd name="T30" fmla="*/ 342220 w 2033587"/>
                <a:gd name="T31" fmla="*/ 1891715 h 2276475"/>
                <a:gd name="T32" fmla="*/ 309539 w 2033587"/>
                <a:gd name="T33" fmla="*/ 1869397 h 2276475"/>
                <a:gd name="T34" fmla="*/ 284298 w 2033587"/>
                <a:gd name="T35" fmla="*/ 1838844 h 2276475"/>
                <a:gd name="T36" fmla="*/ 268621 w 2033587"/>
                <a:gd name="T37" fmla="*/ 1801912 h 2276475"/>
                <a:gd name="T38" fmla="*/ 382075 w 2033587"/>
                <a:gd name="T39" fmla="*/ 1767638 h 2276475"/>
                <a:gd name="T40" fmla="*/ 385528 w 2033587"/>
                <a:gd name="T41" fmla="*/ 1778531 h 2276475"/>
                <a:gd name="T42" fmla="*/ 398017 w 2033587"/>
                <a:gd name="T43" fmla="*/ 1786768 h 2276475"/>
                <a:gd name="T44" fmla="*/ 1570013 w 2033587"/>
                <a:gd name="T45" fmla="*/ 1786502 h 2276475"/>
                <a:gd name="T46" fmla="*/ 1581704 w 2033587"/>
                <a:gd name="T47" fmla="*/ 1776937 h 2276475"/>
                <a:gd name="T48" fmla="*/ 1583830 w 2033587"/>
                <a:gd name="T49" fmla="*/ 368513 h 2276475"/>
                <a:gd name="T50" fmla="*/ 1580376 w 2033587"/>
                <a:gd name="T51" fmla="*/ 357619 h 2276475"/>
                <a:gd name="T52" fmla="*/ 1568419 w 2033587"/>
                <a:gd name="T53" fmla="*/ 349383 h 2276475"/>
                <a:gd name="T54" fmla="*/ 492697 w 2033587"/>
                <a:gd name="T55" fmla="*/ 362402 h 2276475"/>
                <a:gd name="T56" fmla="*/ 484724 w 2033587"/>
                <a:gd name="T57" fmla="*/ 402787 h 2276475"/>
                <a:gd name="T58" fmla="*/ 465590 w 2033587"/>
                <a:gd name="T59" fmla="*/ 437592 h 2276475"/>
                <a:gd name="T60" fmla="*/ 437421 w 2033587"/>
                <a:gd name="T61" fmla="*/ 465490 h 2276475"/>
                <a:gd name="T62" fmla="*/ 402608 w 2033587"/>
                <a:gd name="T63" fmla="*/ 484619 h 2276475"/>
                <a:gd name="T64" fmla="*/ 362480 w 2033587"/>
                <a:gd name="T65" fmla="*/ 492856 h 2276475"/>
                <a:gd name="T66" fmla="*/ 118789 w 2033587"/>
                <a:gd name="T67" fmla="*/ 1542067 h 2276475"/>
                <a:gd name="T68" fmla="*/ 128090 w 2033587"/>
                <a:gd name="T69" fmla="*/ 1553757 h 2276475"/>
                <a:gd name="T70" fmla="*/ 1299773 w 2033587"/>
                <a:gd name="T71" fmla="*/ 1556149 h 2276475"/>
                <a:gd name="T72" fmla="*/ 1310934 w 2033587"/>
                <a:gd name="T73" fmla="*/ 1552695 h 2276475"/>
                <a:gd name="T74" fmla="*/ 1319438 w 2033587"/>
                <a:gd name="T75" fmla="*/ 1540208 h 2276475"/>
                <a:gd name="T76" fmla="*/ 1318907 w 2033587"/>
                <a:gd name="T77" fmla="*/ 131782 h 2276475"/>
                <a:gd name="T78" fmla="*/ 1309340 w 2033587"/>
                <a:gd name="T79" fmla="*/ 120357 h 2276475"/>
                <a:gd name="T80" fmla="*/ 492963 w 2033587"/>
                <a:gd name="T81" fmla="*/ 117967 h 2276475"/>
                <a:gd name="T82" fmla="*/ 1327676 w 2033587"/>
                <a:gd name="T83" fmla="*/ 2922 h 2276475"/>
                <a:gd name="T84" fmla="*/ 1365413 w 2033587"/>
                <a:gd name="T85" fmla="*/ 16738 h 2276475"/>
                <a:gd name="T86" fmla="*/ 1397303 w 2033587"/>
                <a:gd name="T87" fmla="*/ 40385 h 2276475"/>
                <a:gd name="T88" fmla="*/ 1420954 w 2033587"/>
                <a:gd name="T89" fmla="*/ 72268 h 2276475"/>
                <a:gd name="T90" fmla="*/ 1434773 w 2033587"/>
                <a:gd name="T91" fmla="*/ 109996 h 2276475"/>
                <a:gd name="T92" fmla="*/ 1437430 w 2033587"/>
                <a:gd name="T93" fmla="*/ 1543396 h 2276475"/>
                <a:gd name="T94" fmla="*/ 1429192 w 2033587"/>
                <a:gd name="T95" fmla="*/ 1583515 h 2276475"/>
                <a:gd name="T96" fmla="*/ 1410324 w 2033587"/>
                <a:gd name="T97" fmla="*/ 1618586 h 2276475"/>
                <a:gd name="T98" fmla="*/ 1382155 w 2033587"/>
                <a:gd name="T99" fmla="*/ 1646749 h 2276475"/>
                <a:gd name="T100" fmla="*/ 1347076 w 2033587"/>
                <a:gd name="T101" fmla="*/ 1665613 h 2276475"/>
                <a:gd name="T102" fmla="*/ 1307214 w 2033587"/>
                <a:gd name="T103" fmla="*/ 1673849 h 2276475"/>
                <a:gd name="T104" fmla="*/ 109754 w 2033587"/>
                <a:gd name="T105" fmla="*/ 1671192 h 2276475"/>
                <a:gd name="T106" fmla="*/ 72017 w 2033587"/>
                <a:gd name="T107" fmla="*/ 1657377 h 2276475"/>
                <a:gd name="T108" fmla="*/ 40394 w 2033587"/>
                <a:gd name="T109" fmla="*/ 1633731 h 2276475"/>
                <a:gd name="T110" fmla="*/ 16476 w 2033587"/>
                <a:gd name="T111" fmla="*/ 1601848 h 2276475"/>
                <a:gd name="T112" fmla="*/ 2657 w 2033587"/>
                <a:gd name="T113" fmla="*/ 1564120 h 2276475"/>
                <a:gd name="T114" fmla="*/ 409517 w 2033587"/>
                <a:gd name="T115" fmla="*/ 0 h 22764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33587" h="2276475">
                  <a:moveTo>
                    <a:pt x="312737" y="1411287"/>
                  </a:moveTo>
                  <a:lnTo>
                    <a:pt x="1422400" y="1411287"/>
                  </a:lnTo>
                  <a:lnTo>
                    <a:pt x="1422400" y="1552575"/>
                  </a:lnTo>
                  <a:lnTo>
                    <a:pt x="312737" y="1552575"/>
                  </a:lnTo>
                  <a:lnTo>
                    <a:pt x="312737" y="1411287"/>
                  </a:lnTo>
                  <a:close/>
                  <a:moveTo>
                    <a:pt x="296862" y="1128712"/>
                  </a:moveTo>
                  <a:lnTo>
                    <a:pt x="1404937" y="1128712"/>
                  </a:lnTo>
                  <a:lnTo>
                    <a:pt x="1404937" y="1270000"/>
                  </a:lnTo>
                  <a:lnTo>
                    <a:pt x="296862" y="1270000"/>
                  </a:lnTo>
                  <a:lnTo>
                    <a:pt x="296862" y="1128712"/>
                  </a:lnTo>
                  <a:close/>
                  <a:moveTo>
                    <a:pt x="296862" y="847725"/>
                  </a:moveTo>
                  <a:lnTo>
                    <a:pt x="1404937" y="847725"/>
                  </a:lnTo>
                  <a:lnTo>
                    <a:pt x="1404937" y="987425"/>
                  </a:lnTo>
                  <a:lnTo>
                    <a:pt x="296862" y="987425"/>
                  </a:lnTo>
                  <a:lnTo>
                    <a:pt x="296862" y="847725"/>
                  </a:lnTo>
                  <a:close/>
                  <a:moveTo>
                    <a:pt x="869950" y="565150"/>
                  </a:moveTo>
                  <a:lnTo>
                    <a:pt x="1408113" y="565150"/>
                  </a:lnTo>
                  <a:lnTo>
                    <a:pt x="1408113" y="706438"/>
                  </a:lnTo>
                  <a:lnTo>
                    <a:pt x="869950" y="706438"/>
                  </a:lnTo>
                  <a:lnTo>
                    <a:pt x="869950" y="565150"/>
                  </a:lnTo>
                  <a:close/>
                  <a:moveTo>
                    <a:pt x="1869440" y="276225"/>
                  </a:moveTo>
                  <a:lnTo>
                    <a:pt x="1877695" y="276543"/>
                  </a:lnTo>
                  <a:lnTo>
                    <a:pt x="1885950" y="276860"/>
                  </a:lnTo>
                  <a:lnTo>
                    <a:pt x="1894522" y="278130"/>
                  </a:lnTo>
                  <a:lnTo>
                    <a:pt x="1902460" y="279400"/>
                  </a:lnTo>
                  <a:lnTo>
                    <a:pt x="1910080" y="281305"/>
                  </a:lnTo>
                  <a:lnTo>
                    <a:pt x="1918017" y="283528"/>
                  </a:lnTo>
                  <a:lnTo>
                    <a:pt x="1925955" y="286068"/>
                  </a:lnTo>
                  <a:lnTo>
                    <a:pt x="1933257" y="288925"/>
                  </a:lnTo>
                  <a:lnTo>
                    <a:pt x="1940242" y="292418"/>
                  </a:lnTo>
                  <a:lnTo>
                    <a:pt x="1947545" y="296228"/>
                  </a:lnTo>
                  <a:lnTo>
                    <a:pt x="1954530" y="299720"/>
                  </a:lnTo>
                  <a:lnTo>
                    <a:pt x="1961197" y="304165"/>
                  </a:lnTo>
                  <a:lnTo>
                    <a:pt x="1967865" y="308928"/>
                  </a:lnTo>
                  <a:lnTo>
                    <a:pt x="1973897" y="313690"/>
                  </a:lnTo>
                  <a:lnTo>
                    <a:pt x="1979612" y="318770"/>
                  </a:lnTo>
                  <a:lnTo>
                    <a:pt x="1985645" y="324168"/>
                  </a:lnTo>
                  <a:lnTo>
                    <a:pt x="1991042" y="330200"/>
                  </a:lnTo>
                  <a:lnTo>
                    <a:pt x="1996122" y="335915"/>
                  </a:lnTo>
                  <a:lnTo>
                    <a:pt x="2000885" y="342265"/>
                  </a:lnTo>
                  <a:lnTo>
                    <a:pt x="2005647" y="348615"/>
                  </a:lnTo>
                  <a:lnTo>
                    <a:pt x="2010092" y="355283"/>
                  </a:lnTo>
                  <a:lnTo>
                    <a:pt x="2013585" y="362268"/>
                  </a:lnTo>
                  <a:lnTo>
                    <a:pt x="2017395" y="369570"/>
                  </a:lnTo>
                  <a:lnTo>
                    <a:pt x="2020570" y="376873"/>
                  </a:lnTo>
                  <a:lnTo>
                    <a:pt x="2023745" y="384175"/>
                  </a:lnTo>
                  <a:lnTo>
                    <a:pt x="2026285" y="391795"/>
                  </a:lnTo>
                  <a:lnTo>
                    <a:pt x="2028507" y="399733"/>
                  </a:lnTo>
                  <a:lnTo>
                    <a:pt x="2030412" y="407670"/>
                  </a:lnTo>
                  <a:lnTo>
                    <a:pt x="2032000" y="415608"/>
                  </a:lnTo>
                  <a:lnTo>
                    <a:pt x="2032952" y="423863"/>
                  </a:lnTo>
                  <a:lnTo>
                    <a:pt x="2033270" y="432118"/>
                  </a:lnTo>
                  <a:lnTo>
                    <a:pt x="2033587" y="440373"/>
                  </a:lnTo>
                  <a:lnTo>
                    <a:pt x="2033587" y="2112328"/>
                  </a:lnTo>
                  <a:lnTo>
                    <a:pt x="2033270" y="2120583"/>
                  </a:lnTo>
                  <a:lnTo>
                    <a:pt x="2032952" y="2128838"/>
                  </a:lnTo>
                  <a:lnTo>
                    <a:pt x="2032000" y="2137410"/>
                  </a:lnTo>
                  <a:lnTo>
                    <a:pt x="2030412" y="2145348"/>
                  </a:lnTo>
                  <a:lnTo>
                    <a:pt x="2028507" y="2153285"/>
                  </a:lnTo>
                  <a:lnTo>
                    <a:pt x="2026285" y="2160905"/>
                  </a:lnTo>
                  <a:lnTo>
                    <a:pt x="2023745" y="2168525"/>
                  </a:lnTo>
                  <a:lnTo>
                    <a:pt x="2020570" y="2175828"/>
                  </a:lnTo>
                  <a:lnTo>
                    <a:pt x="2017395" y="2183130"/>
                  </a:lnTo>
                  <a:lnTo>
                    <a:pt x="2013585" y="2190433"/>
                  </a:lnTo>
                  <a:lnTo>
                    <a:pt x="2010092" y="2197418"/>
                  </a:lnTo>
                  <a:lnTo>
                    <a:pt x="2005647" y="2204085"/>
                  </a:lnTo>
                  <a:lnTo>
                    <a:pt x="2000885" y="2210435"/>
                  </a:lnTo>
                  <a:lnTo>
                    <a:pt x="1996122" y="2216785"/>
                  </a:lnTo>
                  <a:lnTo>
                    <a:pt x="1991042" y="2222500"/>
                  </a:lnTo>
                  <a:lnTo>
                    <a:pt x="1985645" y="2228533"/>
                  </a:lnTo>
                  <a:lnTo>
                    <a:pt x="1979612" y="2233930"/>
                  </a:lnTo>
                  <a:lnTo>
                    <a:pt x="1973897" y="2239010"/>
                  </a:lnTo>
                  <a:lnTo>
                    <a:pt x="1967865" y="2243773"/>
                  </a:lnTo>
                  <a:lnTo>
                    <a:pt x="1961197" y="2248535"/>
                  </a:lnTo>
                  <a:lnTo>
                    <a:pt x="1954530" y="2252980"/>
                  </a:lnTo>
                  <a:lnTo>
                    <a:pt x="1947545" y="2256790"/>
                  </a:lnTo>
                  <a:lnTo>
                    <a:pt x="1940242" y="2260600"/>
                  </a:lnTo>
                  <a:lnTo>
                    <a:pt x="1933257" y="2263775"/>
                  </a:lnTo>
                  <a:lnTo>
                    <a:pt x="1925955" y="2266633"/>
                  </a:lnTo>
                  <a:lnTo>
                    <a:pt x="1918017" y="2269173"/>
                  </a:lnTo>
                  <a:lnTo>
                    <a:pt x="1910080" y="2271395"/>
                  </a:lnTo>
                  <a:lnTo>
                    <a:pt x="1902460" y="2273300"/>
                  </a:lnTo>
                  <a:lnTo>
                    <a:pt x="1894522" y="2274888"/>
                  </a:lnTo>
                  <a:lnTo>
                    <a:pt x="1885950" y="2275840"/>
                  </a:lnTo>
                  <a:lnTo>
                    <a:pt x="1877695" y="2276475"/>
                  </a:lnTo>
                  <a:lnTo>
                    <a:pt x="1869440" y="2276475"/>
                  </a:lnTo>
                  <a:lnTo>
                    <a:pt x="480377" y="2276475"/>
                  </a:lnTo>
                  <a:lnTo>
                    <a:pt x="471805" y="2276475"/>
                  </a:lnTo>
                  <a:lnTo>
                    <a:pt x="463550" y="2275840"/>
                  </a:lnTo>
                  <a:lnTo>
                    <a:pt x="455295" y="2274888"/>
                  </a:lnTo>
                  <a:lnTo>
                    <a:pt x="447040" y="2273300"/>
                  </a:lnTo>
                  <a:lnTo>
                    <a:pt x="439102" y="2271395"/>
                  </a:lnTo>
                  <a:lnTo>
                    <a:pt x="431482" y="2269173"/>
                  </a:lnTo>
                  <a:lnTo>
                    <a:pt x="423862" y="2266633"/>
                  </a:lnTo>
                  <a:lnTo>
                    <a:pt x="416242" y="2263775"/>
                  </a:lnTo>
                  <a:lnTo>
                    <a:pt x="408940" y="2260600"/>
                  </a:lnTo>
                  <a:lnTo>
                    <a:pt x="401955" y="2256790"/>
                  </a:lnTo>
                  <a:lnTo>
                    <a:pt x="394970" y="2252980"/>
                  </a:lnTo>
                  <a:lnTo>
                    <a:pt x="388620" y="2248535"/>
                  </a:lnTo>
                  <a:lnTo>
                    <a:pt x="381952" y="2243773"/>
                  </a:lnTo>
                  <a:lnTo>
                    <a:pt x="375602" y="2239010"/>
                  </a:lnTo>
                  <a:lnTo>
                    <a:pt x="369887" y="2233930"/>
                  </a:lnTo>
                  <a:lnTo>
                    <a:pt x="364172" y="2228533"/>
                  </a:lnTo>
                  <a:lnTo>
                    <a:pt x="358457" y="2222500"/>
                  </a:lnTo>
                  <a:lnTo>
                    <a:pt x="353377" y="2216785"/>
                  </a:lnTo>
                  <a:lnTo>
                    <a:pt x="348297" y="2210435"/>
                  </a:lnTo>
                  <a:lnTo>
                    <a:pt x="343852" y="2204085"/>
                  </a:lnTo>
                  <a:lnTo>
                    <a:pt x="339725" y="2197418"/>
                  </a:lnTo>
                  <a:lnTo>
                    <a:pt x="335597" y="2190433"/>
                  </a:lnTo>
                  <a:lnTo>
                    <a:pt x="332105" y="2183130"/>
                  </a:lnTo>
                  <a:lnTo>
                    <a:pt x="328612" y="2175828"/>
                  </a:lnTo>
                  <a:lnTo>
                    <a:pt x="325755" y="2168525"/>
                  </a:lnTo>
                  <a:lnTo>
                    <a:pt x="323215" y="2160905"/>
                  </a:lnTo>
                  <a:lnTo>
                    <a:pt x="320992" y="2153285"/>
                  </a:lnTo>
                  <a:lnTo>
                    <a:pt x="319087" y="2145348"/>
                  </a:lnTo>
                  <a:lnTo>
                    <a:pt x="317817" y="2137410"/>
                  </a:lnTo>
                  <a:lnTo>
                    <a:pt x="316547" y="2128838"/>
                  </a:lnTo>
                  <a:lnTo>
                    <a:pt x="315912" y="2120583"/>
                  </a:lnTo>
                  <a:lnTo>
                    <a:pt x="315912" y="2112328"/>
                  </a:lnTo>
                  <a:lnTo>
                    <a:pt x="456565" y="2112328"/>
                  </a:lnTo>
                  <a:lnTo>
                    <a:pt x="456882" y="2114868"/>
                  </a:lnTo>
                  <a:lnTo>
                    <a:pt x="457200" y="2116773"/>
                  </a:lnTo>
                  <a:lnTo>
                    <a:pt x="457835" y="2118995"/>
                  </a:lnTo>
                  <a:lnTo>
                    <a:pt x="458470" y="2121218"/>
                  </a:lnTo>
                  <a:lnTo>
                    <a:pt x="459422" y="2123440"/>
                  </a:lnTo>
                  <a:lnTo>
                    <a:pt x="460692" y="2125345"/>
                  </a:lnTo>
                  <a:lnTo>
                    <a:pt x="463550" y="2128838"/>
                  </a:lnTo>
                  <a:lnTo>
                    <a:pt x="467042" y="2132013"/>
                  </a:lnTo>
                  <a:lnTo>
                    <a:pt x="468947" y="2132965"/>
                  </a:lnTo>
                  <a:lnTo>
                    <a:pt x="471170" y="2133918"/>
                  </a:lnTo>
                  <a:lnTo>
                    <a:pt x="473392" y="2134870"/>
                  </a:lnTo>
                  <a:lnTo>
                    <a:pt x="475615" y="2135188"/>
                  </a:lnTo>
                  <a:lnTo>
                    <a:pt x="477837" y="2135505"/>
                  </a:lnTo>
                  <a:lnTo>
                    <a:pt x="480377" y="2135823"/>
                  </a:lnTo>
                  <a:lnTo>
                    <a:pt x="1869440" y="2135823"/>
                  </a:lnTo>
                  <a:lnTo>
                    <a:pt x="1871980" y="2135505"/>
                  </a:lnTo>
                  <a:lnTo>
                    <a:pt x="1874202" y="2135188"/>
                  </a:lnTo>
                  <a:lnTo>
                    <a:pt x="1876107" y="2134870"/>
                  </a:lnTo>
                  <a:lnTo>
                    <a:pt x="1878330" y="2133918"/>
                  </a:lnTo>
                  <a:lnTo>
                    <a:pt x="1880552" y="2132965"/>
                  </a:lnTo>
                  <a:lnTo>
                    <a:pt x="1882457" y="2132013"/>
                  </a:lnTo>
                  <a:lnTo>
                    <a:pt x="1885950" y="2128838"/>
                  </a:lnTo>
                  <a:lnTo>
                    <a:pt x="1888490" y="2125345"/>
                  </a:lnTo>
                  <a:lnTo>
                    <a:pt x="1890077" y="2123440"/>
                  </a:lnTo>
                  <a:lnTo>
                    <a:pt x="1890712" y="2121218"/>
                  </a:lnTo>
                  <a:lnTo>
                    <a:pt x="1891982" y="2118995"/>
                  </a:lnTo>
                  <a:lnTo>
                    <a:pt x="1892300" y="2116773"/>
                  </a:lnTo>
                  <a:lnTo>
                    <a:pt x="1892617" y="2114868"/>
                  </a:lnTo>
                  <a:lnTo>
                    <a:pt x="1892617" y="2112328"/>
                  </a:lnTo>
                  <a:lnTo>
                    <a:pt x="1892617" y="440373"/>
                  </a:lnTo>
                  <a:lnTo>
                    <a:pt x="1892617" y="438468"/>
                  </a:lnTo>
                  <a:lnTo>
                    <a:pt x="1892300" y="435928"/>
                  </a:lnTo>
                  <a:lnTo>
                    <a:pt x="1891982" y="433705"/>
                  </a:lnTo>
                  <a:lnTo>
                    <a:pt x="1890712" y="431483"/>
                  </a:lnTo>
                  <a:lnTo>
                    <a:pt x="1890077" y="429578"/>
                  </a:lnTo>
                  <a:lnTo>
                    <a:pt x="1888490" y="427355"/>
                  </a:lnTo>
                  <a:lnTo>
                    <a:pt x="1885950" y="424180"/>
                  </a:lnTo>
                  <a:lnTo>
                    <a:pt x="1882457" y="421323"/>
                  </a:lnTo>
                  <a:lnTo>
                    <a:pt x="1880552" y="420053"/>
                  </a:lnTo>
                  <a:lnTo>
                    <a:pt x="1878330" y="419100"/>
                  </a:lnTo>
                  <a:lnTo>
                    <a:pt x="1876107" y="418148"/>
                  </a:lnTo>
                  <a:lnTo>
                    <a:pt x="1874202" y="417513"/>
                  </a:lnTo>
                  <a:lnTo>
                    <a:pt x="1871980" y="417195"/>
                  </a:lnTo>
                  <a:lnTo>
                    <a:pt x="1869440" y="417195"/>
                  </a:lnTo>
                  <a:lnTo>
                    <a:pt x="1869440" y="276225"/>
                  </a:lnTo>
                  <a:close/>
                  <a:moveTo>
                    <a:pt x="589072" y="140970"/>
                  </a:moveTo>
                  <a:lnTo>
                    <a:pt x="589072" y="424815"/>
                  </a:lnTo>
                  <a:lnTo>
                    <a:pt x="588754" y="433070"/>
                  </a:lnTo>
                  <a:lnTo>
                    <a:pt x="588436" y="441643"/>
                  </a:lnTo>
                  <a:lnTo>
                    <a:pt x="587166" y="449580"/>
                  </a:lnTo>
                  <a:lnTo>
                    <a:pt x="585896" y="458153"/>
                  </a:lnTo>
                  <a:lnTo>
                    <a:pt x="583991" y="465773"/>
                  </a:lnTo>
                  <a:lnTo>
                    <a:pt x="581768" y="473710"/>
                  </a:lnTo>
                  <a:lnTo>
                    <a:pt x="579227" y="481330"/>
                  </a:lnTo>
                  <a:lnTo>
                    <a:pt x="576052" y="488633"/>
                  </a:lnTo>
                  <a:lnTo>
                    <a:pt x="572876" y="495935"/>
                  </a:lnTo>
                  <a:lnTo>
                    <a:pt x="569065" y="503238"/>
                  </a:lnTo>
                  <a:lnTo>
                    <a:pt x="565572" y="509905"/>
                  </a:lnTo>
                  <a:lnTo>
                    <a:pt x="561126" y="516573"/>
                  </a:lnTo>
                  <a:lnTo>
                    <a:pt x="556363" y="522923"/>
                  </a:lnTo>
                  <a:lnTo>
                    <a:pt x="551600" y="528955"/>
                  </a:lnTo>
                  <a:lnTo>
                    <a:pt x="546519" y="535305"/>
                  </a:lnTo>
                  <a:lnTo>
                    <a:pt x="541120" y="541020"/>
                  </a:lnTo>
                  <a:lnTo>
                    <a:pt x="535087" y="546100"/>
                  </a:lnTo>
                  <a:lnTo>
                    <a:pt x="529371" y="551815"/>
                  </a:lnTo>
                  <a:lnTo>
                    <a:pt x="522702" y="556260"/>
                  </a:lnTo>
                  <a:lnTo>
                    <a:pt x="516668" y="561023"/>
                  </a:lnTo>
                  <a:lnTo>
                    <a:pt x="509682" y="565150"/>
                  </a:lnTo>
                  <a:lnTo>
                    <a:pt x="503013" y="569278"/>
                  </a:lnTo>
                  <a:lnTo>
                    <a:pt x="495709" y="572770"/>
                  </a:lnTo>
                  <a:lnTo>
                    <a:pt x="488406" y="575945"/>
                  </a:lnTo>
                  <a:lnTo>
                    <a:pt x="481102" y="579120"/>
                  </a:lnTo>
                  <a:lnTo>
                    <a:pt x="473480" y="581978"/>
                  </a:lnTo>
                  <a:lnTo>
                    <a:pt x="465541" y="584200"/>
                  </a:lnTo>
                  <a:lnTo>
                    <a:pt x="457602" y="585788"/>
                  </a:lnTo>
                  <a:lnTo>
                    <a:pt x="449663" y="587375"/>
                  </a:lnTo>
                  <a:lnTo>
                    <a:pt x="441407" y="588328"/>
                  </a:lnTo>
                  <a:lnTo>
                    <a:pt x="433150" y="588963"/>
                  </a:lnTo>
                  <a:lnTo>
                    <a:pt x="424576" y="589280"/>
                  </a:lnTo>
                  <a:lnTo>
                    <a:pt x="140678" y="589280"/>
                  </a:lnTo>
                  <a:lnTo>
                    <a:pt x="140678" y="1836103"/>
                  </a:lnTo>
                  <a:lnTo>
                    <a:pt x="140678" y="1838643"/>
                  </a:lnTo>
                  <a:lnTo>
                    <a:pt x="140996" y="1840548"/>
                  </a:lnTo>
                  <a:lnTo>
                    <a:pt x="141948" y="1842770"/>
                  </a:lnTo>
                  <a:lnTo>
                    <a:pt x="142584" y="1844993"/>
                  </a:lnTo>
                  <a:lnTo>
                    <a:pt x="143536" y="1847215"/>
                  </a:lnTo>
                  <a:lnTo>
                    <a:pt x="144807" y="1849120"/>
                  </a:lnTo>
                  <a:lnTo>
                    <a:pt x="147665" y="1852613"/>
                  </a:lnTo>
                  <a:lnTo>
                    <a:pt x="151475" y="1855470"/>
                  </a:lnTo>
                  <a:lnTo>
                    <a:pt x="153063" y="1856740"/>
                  </a:lnTo>
                  <a:lnTo>
                    <a:pt x="155286" y="1857693"/>
                  </a:lnTo>
                  <a:lnTo>
                    <a:pt x="157191" y="1858645"/>
                  </a:lnTo>
                  <a:lnTo>
                    <a:pt x="159732" y="1858963"/>
                  </a:lnTo>
                  <a:lnTo>
                    <a:pt x="161955" y="1859280"/>
                  </a:lnTo>
                  <a:lnTo>
                    <a:pt x="164495" y="1859598"/>
                  </a:lnTo>
                  <a:lnTo>
                    <a:pt x="1553180" y="1859598"/>
                  </a:lnTo>
                  <a:lnTo>
                    <a:pt x="1556038" y="1859280"/>
                  </a:lnTo>
                  <a:lnTo>
                    <a:pt x="1557943" y="1858963"/>
                  </a:lnTo>
                  <a:lnTo>
                    <a:pt x="1560484" y="1858645"/>
                  </a:lnTo>
                  <a:lnTo>
                    <a:pt x="1562389" y="1857693"/>
                  </a:lnTo>
                  <a:lnTo>
                    <a:pt x="1564612" y="1856740"/>
                  </a:lnTo>
                  <a:lnTo>
                    <a:pt x="1566517" y="1855470"/>
                  </a:lnTo>
                  <a:lnTo>
                    <a:pt x="1570010" y="1852613"/>
                  </a:lnTo>
                  <a:lnTo>
                    <a:pt x="1572868" y="1849120"/>
                  </a:lnTo>
                  <a:lnTo>
                    <a:pt x="1574139" y="1847215"/>
                  </a:lnTo>
                  <a:lnTo>
                    <a:pt x="1575091" y="1844993"/>
                  </a:lnTo>
                  <a:lnTo>
                    <a:pt x="1576044" y="1842770"/>
                  </a:lnTo>
                  <a:lnTo>
                    <a:pt x="1576679" y="1840548"/>
                  </a:lnTo>
                  <a:lnTo>
                    <a:pt x="1576997" y="1838643"/>
                  </a:lnTo>
                  <a:lnTo>
                    <a:pt x="1576997" y="1836103"/>
                  </a:lnTo>
                  <a:lnTo>
                    <a:pt x="1576997" y="164782"/>
                  </a:lnTo>
                  <a:lnTo>
                    <a:pt x="1576997" y="161925"/>
                  </a:lnTo>
                  <a:lnTo>
                    <a:pt x="1576679" y="160020"/>
                  </a:lnTo>
                  <a:lnTo>
                    <a:pt x="1576044" y="157480"/>
                  </a:lnTo>
                  <a:lnTo>
                    <a:pt x="1575091" y="155257"/>
                  </a:lnTo>
                  <a:lnTo>
                    <a:pt x="1574139" y="153352"/>
                  </a:lnTo>
                  <a:lnTo>
                    <a:pt x="1572868" y="151447"/>
                  </a:lnTo>
                  <a:lnTo>
                    <a:pt x="1570010" y="147955"/>
                  </a:lnTo>
                  <a:lnTo>
                    <a:pt x="1566517" y="145097"/>
                  </a:lnTo>
                  <a:lnTo>
                    <a:pt x="1564612" y="143827"/>
                  </a:lnTo>
                  <a:lnTo>
                    <a:pt x="1562389" y="142875"/>
                  </a:lnTo>
                  <a:lnTo>
                    <a:pt x="1560484" y="141922"/>
                  </a:lnTo>
                  <a:lnTo>
                    <a:pt x="1557943" y="141287"/>
                  </a:lnTo>
                  <a:lnTo>
                    <a:pt x="1556038" y="140970"/>
                  </a:lnTo>
                  <a:lnTo>
                    <a:pt x="1553180" y="140970"/>
                  </a:lnTo>
                  <a:lnTo>
                    <a:pt x="589072" y="140970"/>
                  </a:lnTo>
                  <a:close/>
                  <a:moveTo>
                    <a:pt x="489358" y="0"/>
                  </a:moveTo>
                  <a:lnTo>
                    <a:pt x="1553180" y="0"/>
                  </a:lnTo>
                  <a:lnTo>
                    <a:pt x="1562071" y="317"/>
                  </a:lnTo>
                  <a:lnTo>
                    <a:pt x="1570010" y="952"/>
                  </a:lnTo>
                  <a:lnTo>
                    <a:pt x="1578584" y="2222"/>
                  </a:lnTo>
                  <a:lnTo>
                    <a:pt x="1586523" y="3492"/>
                  </a:lnTo>
                  <a:lnTo>
                    <a:pt x="1594462" y="5397"/>
                  </a:lnTo>
                  <a:lnTo>
                    <a:pt x="1602084" y="7620"/>
                  </a:lnTo>
                  <a:lnTo>
                    <a:pt x="1609705" y="10160"/>
                  </a:lnTo>
                  <a:lnTo>
                    <a:pt x="1617644" y="13017"/>
                  </a:lnTo>
                  <a:lnTo>
                    <a:pt x="1624630" y="16192"/>
                  </a:lnTo>
                  <a:lnTo>
                    <a:pt x="1631617" y="20002"/>
                  </a:lnTo>
                  <a:lnTo>
                    <a:pt x="1638603" y="23812"/>
                  </a:lnTo>
                  <a:lnTo>
                    <a:pt x="1645589" y="28257"/>
                  </a:lnTo>
                  <a:lnTo>
                    <a:pt x="1651623" y="32702"/>
                  </a:lnTo>
                  <a:lnTo>
                    <a:pt x="1657974" y="37782"/>
                  </a:lnTo>
                  <a:lnTo>
                    <a:pt x="1664008" y="42862"/>
                  </a:lnTo>
                  <a:lnTo>
                    <a:pt x="1669724" y="48260"/>
                  </a:lnTo>
                  <a:lnTo>
                    <a:pt x="1675122" y="53975"/>
                  </a:lnTo>
                  <a:lnTo>
                    <a:pt x="1680203" y="60007"/>
                  </a:lnTo>
                  <a:lnTo>
                    <a:pt x="1685284" y="66357"/>
                  </a:lnTo>
                  <a:lnTo>
                    <a:pt x="1689730" y="72390"/>
                  </a:lnTo>
                  <a:lnTo>
                    <a:pt x="1694176" y="79375"/>
                  </a:lnTo>
                  <a:lnTo>
                    <a:pt x="1697987" y="86360"/>
                  </a:lnTo>
                  <a:lnTo>
                    <a:pt x="1701797" y="93345"/>
                  </a:lnTo>
                  <a:lnTo>
                    <a:pt x="1704973" y="100647"/>
                  </a:lnTo>
                  <a:lnTo>
                    <a:pt x="1707831" y="108267"/>
                  </a:lnTo>
                  <a:lnTo>
                    <a:pt x="1710371" y="115570"/>
                  </a:lnTo>
                  <a:lnTo>
                    <a:pt x="1712594" y="123507"/>
                  </a:lnTo>
                  <a:lnTo>
                    <a:pt x="1714500" y="131445"/>
                  </a:lnTo>
                  <a:lnTo>
                    <a:pt x="1715770" y="139382"/>
                  </a:lnTo>
                  <a:lnTo>
                    <a:pt x="1717040" y="147637"/>
                  </a:lnTo>
                  <a:lnTo>
                    <a:pt x="1717675" y="155892"/>
                  </a:lnTo>
                  <a:lnTo>
                    <a:pt x="1717675" y="164782"/>
                  </a:lnTo>
                  <a:lnTo>
                    <a:pt x="1717675" y="1836103"/>
                  </a:lnTo>
                  <a:lnTo>
                    <a:pt x="1717675" y="1844358"/>
                  </a:lnTo>
                  <a:lnTo>
                    <a:pt x="1717040" y="1852613"/>
                  </a:lnTo>
                  <a:lnTo>
                    <a:pt x="1715770" y="1861185"/>
                  </a:lnTo>
                  <a:lnTo>
                    <a:pt x="1714500" y="1869123"/>
                  </a:lnTo>
                  <a:lnTo>
                    <a:pt x="1712594" y="1877060"/>
                  </a:lnTo>
                  <a:lnTo>
                    <a:pt x="1710371" y="1884680"/>
                  </a:lnTo>
                  <a:lnTo>
                    <a:pt x="1707831" y="1892300"/>
                  </a:lnTo>
                  <a:lnTo>
                    <a:pt x="1704973" y="1900238"/>
                  </a:lnTo>
                  <a:lnTo>
                    <a:pt x="1701797" y="1907223"/>
                  </a:lnTo>
                  <a:lnTo>
                    <a:pt x="1697987" y="1914208"/>
                  </a:lnTo>
                  <a:lnTo>
                    <a:pt x="1694176" y="1921193"/>
                  </a:lnTo>
                  <a:lnTo>
                    <a:pt x="1689730" y="1927860"/>
                  </a:lnTo>
                  <a:lnTo>
                    <a:pt x="1685284" y="1934210"/>
                  </a:lnTo>
                  <a:lnTo>
                    <a:pt x="1680203" y="1940560"/>
                  </a:lnTo>
                  <a:lnTo>
                    <a:pt x="1675122" y="1946275"/>
                  </a:lnTo>
                  <a:lnTo>
                    <a:pt x="1669724" y="1952308"/>
                  </a:lnTo>
                  <a:lnTo>
                    <a:pt x="1664008" y="1957705"/>
                  </a:lnTo>
                  <a:lnTo>
                    <a:pt x="1657974" y="1962785"/>
                  </a:lnTo>
                  <a:lnTo>
                    <a:pt x="1651623" y="1967865"/>
                  </a:lnTo>
                  <a:lnTo>
                    <a:pt x="1645589" y="1972310"/>
                  </a:lnTo>
                  <a:lnTo>
                    <a:pt x="1638603" y="1976755"/>
                  </a:lnTo>
                  <a:lnTo>
                    <a:pt x="1631617" y="1980565"/>
                  </a:lnTo>
                  <a:lnTo>
                    <a:pt x="1624630" y="1984375"/>
                  </a:lnTo>
                  <a:lnTo>
                    <a:pt x="1617644" y="1987550"/>
                  </a:lnTo>
                  <a:lnTo>
                    <a:pt x="1609705" y="1990408"/>
                  </a:lnTo>
                  <a:lnTo>
                    <a:pt x="1602084" y="1992948"/>
                  </a:lnTo>
                  <a:lnTo>
                    <a:pt x="1594462" y="1995170"/>
                  </a:lnTo>
                  <a:lnTo>
                    <a:pt x="1586523" y="1997075"/>
                  </a:lnTo>
                  <a:lnTo>
                    <a:pt x="1578584" y="1998345"/>
                  </a:lnTo>
                  <a:lnTo>
                    <a:pt x="1570010" y="1999615"/>
                  </a:lnTo>
                  <a:lnTo>
                    <a:pt x="1562071" y="2000250"/>
                  </a:lnTo>
                  <a:lnTo>
                    <a:pt x="1553180" y="2000250"/>
                  </a:lnTo>
                  <a:lnTo>
                    <a:pt x="164495" y="2000250"/>
                  </a:lnTo>
                  <a:lnTo>
                    <a:pt x="155604" y="2000250"/>
                  </a:lnTo>
                  <a:lnTo>
                    <a:pt x="147665" y="1999615"/>
                  </a:lnTo>
                  <a:lnTo>
                    <a:pt x="139408" y="1998345"/>
                  </a:lnTo>
                  <a:lnTo>
                    <a:pt x="131152" y="1997075"/>
                  </a:lnTo>
                  <a:lnTo>
                    <a:pt x="123213" y="1995170"/>
                  </a:lnTo>
                  <a:lnTo>
                    <a:pt x="115591" y="1992948"/>
                  </a:lnTo>
                  <a:lnTo>
                    <a:pt x="107970" y="1990408"/>
                  </a:lnTo>
                  <a:lnTo>
                    <a:pt x="100348" y="1987550"/>
                  </a:lnTo>
                  <a:lnTo>
                    <a:pt x="93044" y="1984375"/>
                  </a:lnTo>
                  <a:lnTo>
                    <a:pt x="86058" y="1980565"/>
                  </a:lnTo>
                  <a:lnTo>
                    <a:pt x="79072" y="1976755"/>
                  </a:lnTo>
                  <a:lnTo>
                    <a:pt x="72721" y="1972310"/>
                  </a:lnTo>
                  <a:lnTo>
                    <a:pt x="66052" y="1967865"/>
                  </a:lnTo>
                  <a:lnTo>
                    <a:pt x="59701" y="1962785"/>
                  </a:lnTo>
                  <a:lnTo>
                    <a:pt x="53667" y="1957705"/>
                  </a:lnTo>
                  <a:lnTo>
                    <a:pt x="48269" y="1952308"/>
                  </a:lnTo>
                  <a:lnTo>
                    <a:pt x="42553" y="1946275"/>
                  </a:lnTo>
                  <a:lnTo>
                    <a:pt x="37472" y="1940560"/>
                  </a:lnTo>
                  <a:lnTo>
                    <a:pt x="32391" y="1934210"/>
                  </a:lnTo>
                  <a:lnTo>
                    <a:pt x="27945" y="1927860"/>
                  </a:lnTo>
                  <a:lnTo>
                    <a:pt x="23817" y="1921193"/>
                  </a:lnTo>
                  <a:lnTo>
                    <a:pt x="19688" y="1914208"/>
                  </a:lnTo>
                  <a:lnTo>
                    <a:pt x="16195" y="1907223"/>
                  </a:lnTo>
                  <a:lnTo>
                    <a:pt x="12702" y="1900238"/>
                  </a:lnTo>
                  <a:lnTo>
                    <a:pt x="9844" y="1892300"/>
                  </a:lnTo>
                  <a:lnTo>
                    <a:pt x="7304" y="1884680"/>
                  </a:lnTo>
                  <a:lnTo>
                    <a:pt x="5081" y="1877060"/>
                  </a:lnTo>
                  <a:lnTo>
                    <a:pt x="3175" y="1869123"/>
                  </a:lnTo>
                  <a:lnTo>
                    <a:pt x="1905" y="1861185"/>
                  </a:lnTo>
                  <a:lnTo>
                    <a:pt x="635" y="1852613"/>
                  </a:lnTo>
                  <a:lnTo>
                    <a:pt x="0" y="1844358"/>
                  </a:lnTo>
                  <a:lnTo>
                    <a:pt x="0" y="1836103"/>
                  </a:lnTo>
                  <a:lnTo>
                    <a:pt x="0" y="489585"/>
                  </a:lnTo>
                  <a:lnTo>
                    <a:pt x="489358" y="0"/>
                  </a:lnTo>
                  <a:close/>
                </a:path>
              </a:pathLst>
            </a:custGeom>
            <a:solidFill>
              <a:srgbClr val="FFC000"/>
            </a:solidFill>
            <a:ln w="635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178000" y="2409123"/>
              <a:ext cx="0" cy="1440000"/>
            </a:xfrm>
            <a:prstGeom prst="line">
              <a:avLst/>
            </a:prstGeom>
            <a:ln w="317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428000" y="2409123"/>
              <a:ext cx="0" cy="1440000"/>
            </a:xfrm>
            <a:prstGeom prst="line">
              <a:avLst/>
            </a:prstGeom>
            <a:ln w="317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894000" y="2409123"/>
              <a:ext cx="0" cy="1440000"/>
            </a:xfrm>
            <a:prstGeom prst="line">
              <a:avLst/>
            </a:prstGeom>
            <a:ln w="31750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KSO_Shape"/>
            <p:cNvSpPr>
              <a:spLocks/>
            </p:cNvSpPr>
            <p:nvPr/>
          </p:nvSpPr>
          <p:spPr bwMode="auto">
            <a:xfrm>
              <a:off x="7624800" y="2484000"/>
              <a:ext cx="1029101" cy="813114"/>
            </a:xfrm>
            <a:custGeom>
              <a:avLst/>
              <a:gdLst/>
              <a:ahLst/>
              <a:cxnLst/>
              <a:rect l="0" t="0" r="r" b="b"/>
              <a:pathLst>
                <a:path w="1978026" h="1543050">
                  <a:moveTo>
                    <a:pt x="617079" y="488950"/>
                  </a:moveTo>
                  <a:lnTo>
                    <a:pt x="622366" y="496097"/>
                  </a:lnTo>
                  <a:lnTo>
                    <a:pt x="627653" y="502980"/>
                  </a:lnTo>
                  <a:lnTo>
                    <a:pt x="633468" y="509598"/>
                  </a:lnTo>
                  <a:lnTo>
                    <a:pt x="639548" y="515422"/>
                  </a:lnTo>
                  <a:lnTo>
                    <a:pt x="646157" y="521246"/>
                  </a:lnTo>
                  <a:lnTo>
                    <a:pt x="653030" y="526540"/>
                  </a:lnTo>
                  <a:lnTo>
                    <a:pt x="660431" y="531569"/>
                  </a:lnTo>
                  <a:lnTo>
                    <a:pt x="667833" y="536070"/>
                  </a:lnTo>
                  <a:lnTo>
                    <a:pt x="675763" y="540040"/>
                  </a:lnTo>
                  <a:lnTo>
                    <a:pt x="683694" y="543482"/>
                  </a:lnTo>
                  <a:lnTo>
                    <a:pt x="691888" y="546394"/>
                  </a:lnTo>
                  <a:lnTo>
                    <a:pt x="700612" y="549041"/>
                  </a:lnTo>
                  <a:lnTo>
                    <a:pt x="709071" y="551158"/>
                  </a:lnTo>
                  <a:lnTo>
                    <a:pt x="718059" y="552482"/>
                  </a:lnTo>
                  <a:lnTo>
                    <a:pt x="727311" y="553541"/>
                  </a:lnTo>
                  <a:lnTo>
                    <a:pt x="736563" y="553806"/>
                  </a:lnTo>
                  <a:lnTo>
                    <a:pt x="745815" y="553541"/>
                  </a:lnTo>
                  <a:lnTo>
                    <a:pt x="755067" y="552482"/>
                  </a:lnTo>
                  <a:lnTo>
                    <a:pt x="764055" y="551158"/>
                  </a:lnTo>
                  <a:lnTo>
                    <a:pt x="772778" y="549041"/>
                  </a:lnTo>
                  <a:lnTo>
                    <a:pt x="781237" y="546394"/>
                  </a:lnTo>
                  <a:lnTo>
                    <a:pt x="789432" y="543482"/>
                  </a:lnTo>
                  <a:lnTo>
                    <a:pt x="797626" y="540040"/>
                  </a:lnTo>
                  <a:lnTo>
                    <a:pt x="805292" y="536070"/>
                  </a:lnTo>
                  <a:lnTo>
                    <a:pt x="812958" y="531569"/>
                  </a:lnTo>
                  <a:lnTo>
                    <a:pt x="820096" y="526540"/>
                  </a:lnTo>
                  <a:lnTo>
                    <a:pt x="826969" y="521246"/>
                  </a:lnTo>
                  <a:lnTo>
                    <a:pt x="833577" y="515422"/>
                  </a:lnTo>
                  <a:lnTo>
                    <a:pt x="839657" y="509598"/>
                  </a:lnTo>
                  <a:lnTo>
                    <a:pt x="845473" y="502980"/>
                  </a:lnTo>
                  <a:lnTo>
                    <a:pt x="851024" y="496097"/>
                  </a:lnTo>
                  <a:lnTo>
                    <a:pt x="855782" y="488950"/>
                  </a:lnTo>
                  <a:lnTo>
                    <a:pt x="861598" y="497156"/>
                  </a:lnTo>
                  <a:lnTo>
                    <a:pt x="867678" y="504568"/>
                  </a:lnTo>
                  <a:lnTo>
                    <a:pt x="874286" y="511716"/>
                  </a:lnTo>
                  <a:lnTo>
                    <a:pt x="881424" y="518334"/>
                  </a:lnTo>
                  <a:lnTo>
                    <a:pt x="889090" y="524422"/>
                  </a:lnTo>
                  <a:lnTo>
                    <a:pt x="897020" y="529981"/>
                  </a:lnTo>
                  <a:lnTo>
                    <a:pt x="905215" y="535275"/>
                  </a:lnTo>
                  <a:lnTo>
                    <a:pt x="914202" y="539776"/>
                  </a:lnTo>
                  <a:lnTo>
                    <a:pt x="911823" y="549570"/>
                  </a:lnTo>
                  <a:lnTo>
                    <a:pt x="910502" y="560159"/>
                  </a:lnTo>
                  <a:lnTo>
                    <a:pt x="909180" y="570483"/>
                  </a:lnTo>
                  <a:lnTo>
                    <a:pt x="908915" y="581071"/>
                  </a:lnTo>
                  <a:lnTo>
                    <a:pt x="909180" y="590072"/>
                  </a:lnTo>
                  <a:lnTo>
                    <a:pt x="909973" y="599337"/>
                  </a:lnTo>
                  <a:lnTo>
                    <a:pt x="911030" y="608337"/>
                  </a:lnTo>
                  <a:lnTo>
                    <a:pt x="912616" y="617073"/>
                  </a:lnTo>
                  <a:lnTo>
                    <a:pt x="914731" y="625808"/>
                  </a:lnTo>
                  <a:lnTo>
                    <a:pt x="917110" y="634015"/>
                  </a:lnTo>
                  <a:lnTo>
                    <a:pt x="920018" y="642486"/>
                  </a:lnTo>
                  <a:lnTo>
                    <a:pt x="923190" y="650692"/>
                  </a:lnTo>
                  <a:lnTo>
                    <a:pt x="926627" y="658369"/>
                  </a:lnTo>
                  <a:lnTo>
                    <a:pt x="930592" y="666310"/>
                  </a:lnTo>
                  <a:lnTo>
                    <a:pt x="935086" y="673722"/>
                  </a:lnTo>
                  <a:lnTo>
                    <a:pt x="939579" y="680869"/>
                  </a:lnTo>
                  <a:lnTo>
                    <a:pt x="944602" y="688017"/>
                  </a:lnTo>
                  <a:lnTo>
                    <a:pt x="949625" y="694635"/>
                  </a:lnTo>
                  <a:lnTo>
                    <a:pt x="955440" y="701253"/>
                  </a:lnTo>
                  <a:lnTo>
                    <a:pt x="961256" y="707341"/>
                  </a:lnTo>
                  <a:lnTo>
                    <a:pt x="967600" y="713429"/>
                  </a:lnTo>
                  <a:lnTo>
                    <a:pt x="973945" y="718724"/>
                  </a:lnTo>
                  <a:lnTo>
                    <a:pt x="980818" y="724018"/>
                  </a:lnTo>
                  <a:lnTo>
                    <a:pt x="987690" y="729312"/>
                  </a:lnTo>
                  <a:lnTo>
                    <a:pt x="995092" y="733813"/>
                  </a:lnTo>
                  <a:lnTo>
                    <a:pt x="1002494" y="738048"/>
                  </a:lnTo>
                  <a:lnTo>
                    <a:pt x="1010160" y="742019"/>
                  </a:lnTo>
                  <a:lnTo>
                    <a:pt x="1018090" y="745460"/>
                  </a:lnTo>
                  <a:lnTo>
                    <a:pt x="1026285" y="748901"/>
                  </a:lnTo>
                  <a:lnTo>
                    <a:pt x="1034215" y="751549"/>
                  </a:lnTo>
                  <a:lnTo>
                    <a:pt x="1042939" y="754196"/>
                  </a:lnTo>
                  <a:lnTo>
                    <a:pt x="1051398" y="756049"/>
                  </a:lnTo>
                  <a:lnTo>
                    <a:pt x="1060385" y="757637"/>
                  </a:lnTo>
                  <a:lnTo>
                    <a:pt x="1069109" y="758696"/>
                  </a:lnTo>
                  <a:lnTo>
                    <a:pt x="1078096" y="759225"/>
                  </a:lnTo>
                  <a:lnTo>
                    <a:pt x="1087348" y="759490"/>
                  </a:lnTo>
                  <a:lnTo>
                    <a:pt x="1281113" y="759490"/>
                  </a:lnTo>
                  <a:lnTo>
                    <a:pt x="1280056" y="772196"/>
                  </a:lnTo>
                  <a:lnTo>
                    <a:pt x="1278205" y="785697"/>
                  </a:lnTo>
                  <a:lnTo>
                    <a:pt x="1276355" y="799727"/>
                  </a:lnTo>
                  <a:lnTo>
                    <a:pt x="1273447" y="814551"/>
                  </a:lnTo>
                  <a:lnTo>
                    <a:pt x="1270011" y="829905"/>
                  </a:lnTo>
                  <a:lnTo>
                    <a:pt x="1267632" y="837317"/>
                  </a:lnTo>
                  <a:lnTo>
                    <a:pt x="1265252" y="845258"/>
                  </a:lnTo>
                  <a:lnTo>
                    <a:pt x="1262873" y="852935"/>
                  </a:lnTo>
                  <a:lnTo>
                    <a:pt x="1259966" y="861141"/>
                  </a:lnTo>
                  <a:lnTo>
                    <a:pt x="1257322" y="868818"/>
                  </a:lnTo>
                  <a:lnTo>
                    <a:pt x="1254150" y="877024"/>
                  </a:lnTo>
                  <a:lnTo>
                    <a:pt x="1250449" y="884701"/>
                  </a:lnTo>
                  <a:lnTo>
                    <a:pt x="1246748" y="892642"/>
                  </a:lnTo>
                  <a:lnTo>
                    <a:pt x="1243048" y="900849"/>
                  </a:lnTo>
                  <a:lnTo>
                    <a:pt x="1238818" y="908525"/>
                  </a:lnTo>
                  <a:lnTo>
                    <a:pt x="1234060" y="916467"/>
                  </a:lnTo>
                  <a:lnTo>
                    <a:pt x="1229566" y="924144"/>
                  </a:lnTo>
                  <a:lnTo>
                    <a:pt x="1224279" y="931820"/>
                  </a:lnTo>
                  <a:lnTo>
                    <a:pt x="1218728" y="939497"/>
                  </a:lnTo>
                  <a:lnTo>
                    <a:pt x="1212912" y="946909"/>
                  </a:lnTo>
                  <a:lnTo>
                    <a:pt x="1207097" y="954321"/>
                  </a:lnTo>
                  <a:lnTo>
                    <a:pt x="1200488" y="961469"/>
                  </a:lnTo>
                  <a:lnTo>
                    <a:pt x="1193615" y="968616"/>
                  </a:lnTo>
                  <a:lnTo>
                    <a:pt x="1186478" y="975499"/>
                  </a:lnTo>
                  <a:lnTo>
                    <a:pt x="1179076" y="982381"/>
                  </a:lnTo>
                  <a:lnTo>
                    <a:pt x="1171146" y="988999"/>
                  </a:lnTo>
                  <a:lnTo>
                    <a:pt x="1162687" y="995352"/>
                  </a:lnTo>
                  <a:lnTo>
                    <a:pt x="1266574" y="1543050"/>
                  </a:lnTo>
                  <a:lnTo>
                    <a:pt x="417763" y="1543050"/>
                  </a:lnTo>
                  <a:lnTo>
                    <a:pt x="521122" y="995352"/>
                  </a:lnTo>
                  <a:lnTo>
                    <a:pt x="514513" y="990323"/>
                  </a:lnTo>
                  <a:lnTo>
                    <a:pt x="508433" y="985558"/>
                  </a:lnTo>
                  <a:lnTo>
                    <a:pt x="502353" y="980263"/>
                  </a:lnTo>
                  <a:lnTo>
                    <a:pt x="496538" y="974704"/>
                  </a:lnTo>
                  <a:lnTo>
                    <a:pt x="491251" y="969675"/>
                  </a:lnTo>
                  <a:lnTo>
                    <a:pt x="485700" y="964116"/>
                  </a:lnTo>
                  <a:lnTo>
                    <a:pt x="480677" y="958557"/>
                  </a:lnTo>
                  <a:lnTo>
                    <a:pt x="475919" y="952733"/>
                  </a:lnTo>
                  <a:lnTo>
                    <a:pt x="470896" y="946909"/>
                  </a:lnTo>
                  <a:lnTo>
                    <a:pt x="466667" y="941085"/>
                  </a:lnTo>
                  <a:lnTo>
                    <a:pt x="462173" y="935526"/>
                  </a:lnTo>
                  <a:lnTo>
                    <a:pt x="457943" y="929438"/>
                  </a:lnTo>
                  <a:lnTo>
                    <a:pt x="454242" y="923614"/>
                  </a:lnTo>
                  <a:lnTo>
                    <a:pt x="450542" y="917526"/>
                  </a:lnTo>
                  <a:lnTo>
                    <a:pt x="443404" y="905349"/>
                  </a:lnTo>
                  <a:lnTo>
                    <a:pt x="437060" y="892907"/>
                  </a:lnTo>
                  <a:lnTo>
                    <a:pt x="431509" y="880730"/>
                  </a:lnTo>
                  <a:lnTo>
                    <a:pt x="426486" y="868288"/>
                  </a:lnTo>
                  <a:lnTo>
                    <a:pt x="421992" y="855847"/>
                  </a:lnTo>
                  <a:lnTo>
                    <a:pt x="418027" y="843670"/>
                  </a:lnTo>
                  <a:lnTo>
                    <a:pt x="414591" y="832022"/>
                  </a:lnTo>
                  <a:lnTo>
                    <a:pt x="411683" y="820110"/>
                  </a:lnTo>
                  <a:lnTo>
                    <a:pt x="409568" y="808463"/>
                  </a:lnTo>
                  <a:lnTo>
                    <a:pt x="407454" y="797080"/>
                  </a:lnTo>
                  <a:lnTo>
                    <a:pt x="405603" y="786226"/>
                  </a:lnTo>
                  <a:lnTo>
                    <a:pt x="404281" y="775638"/>
                  </a:lnTo>
                  <a:lnTo>
                    <a:pt x="403488" y="765314"/>
                  </a:lnTo>
                  <a:lnTo>
                    <a:pt x="402431" y="755784"/>
                  </a:lnTo>
                  <a:lnTo>
                    <a:pt x="401902" y="746784"/>
                  </a:lnTo>
                  <a:lnTo>
                    <a:pt x="401638" y="730901"/>
                  </a:lnTo>
                  <a:lnTo>
                    <a:pt x="401638" y="717665"/>
                  </a:lnTo>
                  <a:lnTo>
                    <a:pt x="402167" y="707606"/>
                  </a:lnTo>
                  <a:lnTo>
                    <a:pt x="402695" y="699135"/>
                  </a:lnTo>
                  <a:lnTo>
                    <a:pt x="402695" y="517275"/>
                  </a:lnTo>
                  <a:lnTo>
                    <a:pt x="407718" y="521246"/>
                  </a:lnTo>
                  <a:lnTo>
                    <a:pt x="412740" y="525481"/>
                  </a:lnTo>
                  <a:lnTo>
                    <a:pt x="417763" y="529187"/>
                  </a:lnTo>
                  <a:lnTo>
                    <a:pt x="423314" y="532628"/>
                  </a:lnTo>
                  <a:lnTo>
                    <a:pt x="428865" y="535805"/>
                  </a:lnTo>
                  <a:lnTo>
                    <a:pt x="434417" y="538717"/>
                  </a:lnTo>
                  <a:lnTo>
                    <a:pt x="439968" y="541629"/>
                  </a:lnTo>
                  <a:lnTo>
                    <a:pt x="446048" y="544276"/>
                  </a:lnTo>
                  <a:lnTo>
                    <a:pt x="452128" y="546129"/>
                  </a:lnTo>
                  <a:lnTo>
                    <a:pt x="458208" y="548247"/>
                  </a:lnTo>
                  <a:lnTo>
                    <a:pt x="464552" y="549835"/>
                  </a:lnTo>
                  <a:lnTo>
                    <a:pt x="471161" y="551423"/>
                  </a:lnTo>
                  <a:lnTo>
                    <a:pt x="477505" y="552217"/>
                  </a:lnTo>
                  <a:lnTo>
                    <a:pt x="484113" y="553011"/>
                  </a:lnTo>
                  <a:lnTo>
                    <a:pt x="490986" y="553806"/>
                  </a:lnTo>
                  <a:lnTo>
                    <a:pt x="497859" y="553806"/>
                  </a:lnTo>
                  <a:lnTo>
                    <a:pt x="507111" y="553541"/>
                  </a:lnTo>
                  <a:lnTo>
                    <a:pt x="516363" y="552482"/>
                  </a:lnTo>
                  <a:lnTo>
                    <a:pt x="525351" y="551158"/>
                  </a:lnTo>
                  <a:lnTo>
                    <a:pt x="533810" y="549041"/>
                  </a:lnTo>
                  <a:lnTo>
                    <a:pt x="542534" y="546394"/>
                  </a:lnTo>
                  <a:lnTo>
                    <a:pt x="550728" y="543482"/>
                  </a:lnTo>
                  <a:lnTo>
                    <a:pt x="558659" y="540040"/>
                  </a:lnTo>
                  <a:lnTo>
                    <a:pt x="566589" y="536070"/>
                  </a:lnTo>
                  <a:lnTo>
                    <a:pt x="573991" y="531569"/>
                  </a:lnTo>
                  <a:lnTo>
                    <a:pt x="581392" y="526540"/>
                  </a:lnTo>
                  <a:lnTo>
                    <a:pt x="588265" y="521246"/>
                  </a:lnTo>
                  <a:lnTo>
                    <a:pt x="594874" y="515422"/>
                  </a:lnTo>
                  <a:lnTo>
                    <a:pt x="600954" y="509598"/>
                  </a:lnTo>
                  <a:lnTo>
                    <a:pt x="606769" y="502980"/>
                  </a:lnTo>
                  <a:lnTo>
                    <a:pt x="612056" y="496097"/>
                  </a:lnTo>
                  <a:lnTo>
                    <a:pt x="617079" y="488950"/>
                  </a:lnTo>
                  <a:close/>
                  <a:moveTo>
                    <a:pt x="1087362" y="449263"/>
                  </a:moveTo>
                  <a:lnTo>
                    <a:pt x="1284628" y="449263"/>
                  </a:lnTo>
                  <a:lnTo>
                    <a:pt x="1291239" y="449528"/>
                  </a:lnTo>
                  <a:lnTo>
                    <a:pt x="1298378" y="449793"/>
                  </a:lnTo>
                  <a:lnTo>
                    <a:pt x="1304725" y="450852"/>
                  </a:lnTo>
                  <a:lnTo>
                    <a:pt x="1311335" y="451912"/>
                  </a:lnTo>
                  <a:lnTo>
                    <a:pt x="1317682" y="453766"/>
                  </a:lnTo>
                  <a:lnTo>
                    <a:pt x="1323764" y="455355"/>
                  </a:lnTo>
                  <a:lnTo>
                    <a:pt x="1329846" y="457473"/>
                  </a:lnTo>
                  <a:lnTo>
                    <a:pt x="1335927" y="459857"/>
                  </a:lnTo>
                  <a:lnTo>
                    <a:pt x="1341745" y="462241"/>
                  </a:lnTo>
                  <a:lnTo>
                    <a:pt x="1347298" y="465154"/>
                  </a:lnTo>
                  <a:lnTo>
                    <a:pt x="1352851" y="468332"/>
                  </a:lnTo>
                  <a:lnTo>
                    <a:pt x="1358140" y="472040"/>
                  </a:lnTo>
                  <a:lnTo>
                    <a:pt x="1363164" y="475748"/>
                  </a:lnTo>
                  <a:lnTo>
                    <a:pt x="1368452" y="479456"/>
                  </a:lnTo>
                  <a:lnTo>
                    <a:pt x="1373212" y="483694"/>
                  </a:lnTo>
                  <a:lnTo>
                    <a:pt x="1377708" y="488196"/>
                  </a:lnTo>
                  <a:lnTo>
                    <a:pt x="1381938" y="492698"/>
                  </a:lnTo>
                  <a:lnTo>
                    <a:pt x="1386169" y="497466"/>
                  </a:lnTo>
                  <a:lnTo>
                    <a:pt x="1390136" y="502233"/>
                  </a:lnTo>
                  <a:lnTo>
                    <a:pt x="1393573" y="507530"/>
                  </a:lnTo>
                  <a:lnTo>
                    <a:pt x="1397011" y="513092"/>
                  </a:lnTo>
                  <a:lnTo>
                    <a:pt x="1400184" y="518389"/>
                  </a:lnTo>
                  <a:lnTo>
                    <a:pt x="1403093" y="523951"/>
                  </a:lnTo>
                  <a:lnTo>
                    <a:pt x="1406002" y="530042"/>
                  </a:lnTo>
                  <a:lnTo>
                    <a:pt x="1408382" y="535869"/>
                  </a:lnTo>
                  <a:lnTo>
                    <a:pt x="1410233" y="541960"/>
                  </a:lnTo>
                  <a:lnTo>
                    <a:pt x="1412084" y="548317"/>
                  </a:lnTo>
                  <a:lnTo>
                    <a:pt x="1413406" y="554673"/>
                  </a:lnTo>
                  <a:lnTo>
                    <a:pt x="1414728" y="561030"/>
                  </a:lnTo>
                  <a:lnTo>
                    <a:pt x="1415521" y="567651"/>
                  </a:lnTo>
                  <a:lnTo>
                    <a:pt x="1416050" y="574272"/>
                  </a:lnTo>
                  <a:lnTo>
                    <a:pt x="1416050" y="581158"/>
                  </a:lnTo>
                  <a:lnTo>
                    <a:pt x="1416050" y="588044"/>
                  </a:lnTo>
                  <a:lnTo>
                    <a:pt x="1415521" y="594665"/>
                  </a:lnTo>
                  <a:lnTo>
                    <a:pt x="1414728" y="601287"/>
                  </a:lnTo>
                  <a:lnTo>
                    <a:pt x="1413406" y="607643"/>
                  </a:lnTo>
                  <a:lnTo>
                    <a:pt x="1412084" y="613999"/>
                  </a:lnTo>
                  <a:lnTo>
                    <a:pt x="1410233" y="620356"/>
                  </a:lnTo>
                  <a:lnTo>
                    <a:pt x="1408382" y="626447"/>
                  </a:lnTo>
                  <a:lnTo>
                    <a:pt x="1406002" y="632539"/>
                  </a:lnTo>
                  <a:lnTo>
                    <a:pt x="1403093" y="638365"/>
                  </a:lnTo>
                  <a:lnTo>
                    <a:pt x="1400184" y="643662"/>
                  </a:lnTo>
                  <a:lnTo>
                    <a:pt x="1397011" y="649489"/>
                  </a:lnTo>
                  <a:lnTo>
                    <a:pt x="1393573" y="654786"/>
                  </a:lnTo>
                  <a:lnTo>
                    <a:pt x="1390136" y="660083"/>
                  </a:lnTo>
                  <a:lnTo>
                    <a:pt x="1386169" y="664850"/>
                  </a:lnTo>
                  <a:lnTo>
                    <a:pt x="1381938" y="669883"/>
                  </a:lnTo>
                  <a:lnTo>
                    <a:pt x="1377708" y="674120"/>
                  </a:lnTo>
                  <a:lnTo>
                    <a:pt x="1373212" y="678887"/>
                  </a:lnTo>
                  <a:lnTo>
                    <a:pt x="1368452" y="682860"/>
                  </a:lnTo>
                  <a:lnTo>
                    <a:pt x="1363164" y="686568"/>
                  </a:lnTo>
                  <a:lnTo>
                    <a:pt x="1358140" y="690276"/>
                  </a:lnTo>
                  <a:lnTo>
                    <a:pt x="1352851" y="693719"/>
                  </a:lnTo>
                  <a:lnTo>
                    <a:pt x="1347298" y="696897"/>
                  </a:lnTo>
                  <a:lnTo>
                    <a:pt x="1341745" y="699811"/>
                  </a:lnTo>
                  <a:lnTo>
                    <a:pt x="1335927" y="702459"/>
                  </a:lnTo>
                  <a:lnTo>
                    <a:pt x="1329846" y="704843"/>
                  </a:lnTo>
                  <a:lnTo>
                    <a:pt x="1323764" y="706961"/>
                  </a:lnTo>
                  <a:lnTo>
                    <a:pt x="1317682" y="708815"/>
                  </a:lnTo>
                  <a:lnTo>
                    <a:pt x="1311335" y="710404"/>
                  </a:lnTo>
                  <a:lnTo>
                    <a:pt x="1304725" y="711464"/>
                  </a:lnTo>
                  <a:lnTo>
                    <a:pt x="1298378" y="712258"/>
                  </a:lnTo>
                  <a:lnTo>
                    <a:pt x="1291239" y="712523"/>
                  </a:lnTo>
                  <a:lnTo>
                    <a:pt x="1284628" y="712788"/>
                  </a:lnTo>
                  <a:lnTo>
                    <a:pt x="1087362" y="712788"/>
                  </a:lnTo>
                  <a:lnTo>
                    <a:pt x="1080487" y="712523"/>
                  </a:lnTo>
                  <a:lnTo>
                    <a:pt x="1073876" y="712258"/>
                  </a:lnTo>
                  <a:lnTo>
                    <a:pt x="1067530" y="711464"/>
                  </a:lnTo>
                  <a:lnTo>
                    <a:pt x="1060919" y="710404"/>
                  </a:lnTo>
                  <a:lnTo>
                    <a:pt x="1054572" y="708815"/>
                  </a:lnTo>
                  <a:lnTo>
                    <a:pt x="1048491" y="706961"/>
                  </a:lnTo>
                  <a:lnTo>
                    <a:pt x="1042144" y="704843"/>
                  </a:lnTo>
                  <a:lnTo>
                    <a:pt x="1036327" y="702459"/>
                  </a:lnTo>
                  <a:lnTo>
                    <a:pt x="1030509" y="699811"/>
                  </a:lnTo>
                  <a:lnTo>
                    <a:pt x="1024692" y="696897"/>
                  </a:lnTo>
                  <a:lnTo>
                    <a:pt x="1019403" y="693719"/>
                  </a:lnTo>
                  <a:lnTo>
                    <a:pt x="1013850" y="690276"/>
                  </a:lnTo>
                  <a:lnTo>
                    <a:pt x="1008561" y="686568"/>
                  </a:lnTo>
                  <a:lnTo>
                    <a:pt x="1003802" y="682860"/>
                  </a:lnTo>
                  <a:lnTo>
                    <a:pt x="999042" y="678887"/>
                  </a:lnTo>
                  <a:lnTo>
                    <a:pt x="994547" y="674120"/>
                  </a:lnTo>
                  <a:lnTo>
                    <a:pt x="990051" y="669883"/>
                  </a:lnTo>
                  <a:lnTo>
                    <a:pt x="986085" y="664850"/>
                  </a:lnTo>
                  <a:lnTo>
                    <a:pt x="982118" y="660083"/>
                  </a:lnTo>
                  <a:lnTo>
                    <a:pt x="978152" y="654786"/>
                  </a:lnTo>
                  <a:lnTo>
                    <a:pt x="974714" y="649489"/>
                  </a:lnTo>
                  <a:lnTo>
                    <a:pt x="971541" y="643662"/>
                  </a:lnTo>
                  <a:lnTo>
                    <a:pt x="968632" y="638365"/>
                  </a:lnTo>
                  <a:lnTo>
                    <a:pt x="966252" y="632539"/>
                  </a:lnTo>
                  <a:lnTo>
                    <a:pt x="963872" y="626447"/>
                  </a:lnTo>
                  <a:lnTo>
                    <a:pt x="961757" y="620356"/>
                  </a:lnTo>
                  <a:lnTo>
                    <a:pt x="960170" y="613999"/>
                  </a:lnTo>
                  <a:lnTo>
                    <a:pt x="958584" y="607643"/>
                  </a:lnTo>
                  <a:lnTo>
                    <a:pt x="957526" y="601287"/>
                  </a:lnTo>
                  <a:lnTo>
                    <a:pt x="956468" y="594665"/>
                  </a:lnTo>
                  <a:lnTo>
                    <a:pt x="955940" y="588044"/>
                  </a:lnTo>
                  <a:lnTo>
                    <a:pt x="955675" y="581158"/>
                  </a:lnTo>
                  <a:lnTo>
                    <a:pt x="955940" y="574272"/>
                  </a:lnTo>
                  <a:lnTo>
                    <a:pt x="956468" y="567651"/>
                  </a:lnTo>
                  <a:lnTo>
                    <a:pt x="957526" y="561030"/>
                  </a:lnTo>
                  <a:lnTo>
                    <a:pt x="958584" y="554673"/>
                  </a:lnTo>
                  <a:lnTo>
                    <a:pt x="960170" y="548317"/>
                  </a:lnTo>
                  <a:lnTo>
                    <a:pt x="961757" y="541960"/>
                  </a:lnTo>
                  <a:lnTo>
                    <a:pt x="963872" y="535869"/>
                  </a:lnTo>
                  <a:lnTo>
                    <a:pt x="966252" y="530042"/>
                  </a:lnTo>
                  <a:lnTo>
                    <a:pt x="968632" y="523951"/>
                  </a:lnTo>
                  <a:lnTo>
                    <a:pt x="971541" y="518389"/>
                  </a:lnTo>
                  <a:lnTo>
                    <a:pt x="974714" y="513092"/>
                  </a:lnTo>
                  <a:lnTo>
                    <a:pt x="978152" y="507530"/>
                  </a:lnTo>
                  <a:lnTo>
                    <a:pt x="982118" y="502233"/>
                  </a:lnTo>
                  <a:lnTo>
                    <a:pt x="986085" y="497466"/>
                  </a:lnTo>
                  <a:lnTo>
                    <a:pt x="990051" y="492698"/>
                  </a:lnTo>
                  <a:lnTo>
                    <a:pt x="994547" y="488196"/>
                  </a:lnTo>
                  <a:lnTo>
                    <a:pt x="999042" y="483694"/>
                  </a:lnTo>
                  <a:lnTo>
                    <a:pt x="1003802" y="479456"/>
                  </a:lnTo>
                  <a:lnTo>
                    <a:pt x="1008561" y="475748"/>
                  </a:lnTo>
                  <a:lnTo>
                    <a:pt x="1013850" y="472040"/>
                  </a:lnTo>
                  <a:lnTo>
                    <a:pt x="1019403" y="468332"/>
                  </a:lnTo>
                  <a:lnTo>
                    <a:pt x="1024692" y="465154"/>
                  </a:lnTo>
                  <a:lnTo>
                    <a:pt x="1030509" y="462241"/>
                  </a:lnTo>
                  <a:lnTo>
                    <a:pt x="1036327" y="459857"/>
                  </a:lnTo>
                  <a:lnTo>
                    <a:pt x="1042144" y="457473"/>
                  </a:lnTo>
                  <a:lnTo>
                    <a:pt x="1048491" y="455355"/>
                  </a:lnTo>
                  <a:lnTo>
                    <a:pt x="1054572" y="453766"/>
                  </a:lnTo>
                  <a:lnTo>
                    <a:pt x="1060919" y="451912"/>
                  </a:lnTo>
                  <a:lnTo>
                    <a:pt x="1067530" y="450852"/>
                  </a:lnTo>
                  <a:lnTo>
                    <a:pt x="1073876" y="449793"/>
                  </a:lnTo>
                  <a:lnTo>
                    <a:pt x="1080487" y="449528"/>
                  </a:lnTo>
                  <a:lnTo>
                    <a:pt x="1087362" y="449263"/>
                  </a:lnTo>
                  <a:close/>
                  <a:moveTo>
                    <a:pt x="1514740" y="425450"/>
                  </a:moveTo>
                  <a:lnTo>
                    <a:pt x="1519238" y="425450"/>
                  </a:lnTo>
                  <a:lnTo>
                    <a:pt x="1525058" y="425450"/>
                  </a:lnTo>
                  <a:lnTo>
                    <a:pt x="1532467" y="425981"/>
                  </a:lnTo>
                  <a:lnTo>
                    <a:pt x="1541727" y="426779"/>
                  </a:lnTo>
                  <a:lnTo>
                    <a:pt x="1552575" y="428107"/>
                  </a:lnTo>
                  <a:lnTo>
                    <a:pt x="1564217" y="429968"/>
                  </a:lnTo>
                  <a:lnTo>
                    <a:pt x="1577182" y="432625"/>
                  </a:lnTo>
                  <a:lnTo>
                    <a:pt x="1590675" y="435814"/>
                  </a:lnTo>
                  <a:lnTo>
                    <a:pt x="1597554" y="437940"/>
                  </a:lnTo>
                  <a:lnTo>
                    <a:pt x="1604434" y="439801"/>
                  </a:lnTo>
                  <a:lnTo>
                    <a:pt x="1611842" y="442458"/>
                  </a:lnTo>
                  <a:lnTo>
                    <a:pt x="1618986" y="445116"/>
                  </a:lnTo>
                  <a:lnTo>
                    <a:pt x="1625865" y="448305"/>
                  </a:lnTo>
                  <a:lnTo>
                    <a:pt x="1633009" y="451494"/>
                  </a:lnTo>
                  <a:lnTo>
                    <a:pt x="1640417" y="454949"/>
                  </a:lnTo>
                  <a:lnTo>
                    <a:pt x="1647296" y="458670"/>
                  </a:lnTo>
                  <a:lnTo>
                    <a:pt x="1654175" y="463188"/>
                  </a:lnTo>
                  <a:lnTo>
                    <a:pt x="1661055" y="467706"/>
                  </a:lnTo>
                  <a:lnTo>
                    <a:pt x="1667934" y="472489"/>
                  </a:lnTo>
                  <a:lnTo>
                    <a:pt x="1674284" y="477804"/>
                  </a:lnTo>
                  <a:lnTo>
                    <a:pt x="1680634" y="483385"/>
                  </a:lnTo>
                  <a:lnTo>
                    <a:pt x="1686190" y="489498"/>
                  </a:lnTo>
                  <a:lnTo>
                    <a:pt x="1692011" y="495610"/>
                  </a:lnTo>
                  <a:lnTo>
                    <a:pt x="1697303" y="502254"/>
                  </a:lnTo>
                  <a:lnTo>
                    <a:pt x="1702330" y="508898"/>
                  </a:lnTo>
                  <a:lnTo>
                    <a:pt x="1706828" y="516073"/>
                  </a:lnTo>
                  <a:lnTo>
                    <a:pt x="1710796" y="523249"/>
                  </a:lnTo>
                  <a:lnTo>
                    <a:pt x="1714501" y="530158"/>
                  </a:lnTo>
                  <a:lnTo>
                    <a:pt x="1718205" y="537334"/>
                  </a:lnTo>
                  <a:lnTo>
                    <a:pt x="1721380" y="545041"/>
                  </a:lnTo>
                  <a:lnTo>
                    <a:pt x="1724290" y="552216"/>
                  </a:lnTo>
                  <a:lnTo>
                    <a:pt x="1726671" y="559392"/>
                  </a:lnTo>
                  <a:lnTo>
                    <a:pt x="1729053" y="566833"/>
                  </a:lnTo>
                  <a:lnTo>
                    <a:pt x="1731169" y="574274"/>
                  </a:lnTo>
                  <a:lnTo>
                    <a:pt x="1733021" y="581184"/>
                  </a:lnTo>
                  <a:lnTo>
                    <a:pt x="1734609" y="588625"/>
                  </a:lnTo>
                  <a:lnTo>
                    <a:pt x="1737255" y="602179"/>
                  </a:lnTo>
                  <a:lnTo>
                    <a:pt x="1739107" y="615201"/>
                  </a:lnTo>
                  <a:lnTo>
                    <a:pt x="1740430" y="627160"/>
                  </a:lnTo>
                  <a:lnTo>
                    <a:pt x="1740959" y="637790"/>
                  </a:lnTo>
                  <a:lnTo>
                    <a:pt x="1741224" y="647092"/>
                  </a:lnTo>
                  <a:lnTo>
                    <a:pt x="1741488" y="654799"/>
                  </a:lnTo>
                  <a:lnTo>
                    <a:pt x="1741224" y="660645"/>
                  </a:lnTo>
                  <a:lnTo>
                    <a:pt x="1741224" y="665163"/>
                  </a:lnTo>
                  <a:lnTo>
                    <a:pt x="1736196" y="665163"/>
                  </a:lnTo>
                  <a:lnTo>
                    <a:pt x="1730640" y="665163"/>
                  </a:lnTo>
                  <a:lnTo>
                    <a:pt x="1722967" y="664632"/>
                  </a:lnTo>
                  <a:lnTo>
                    <a:pt x="1713707" y="663834"/>
                  </a:lnTo>
                  <a:lnTo>
                    <a:pt x="1703123" y="662506"/>
                  </a:lnTo>
                  <a:lnTo>
                    <a:pt x="1691217" y="660645"/>
                  </a:lnTo>
                  <a:lnTo>
                    <a:pt x="1678517" y="658253"/>
                  </a:lnTo>
                  <a:lnTo>
                    <a:pt x="1665023" y="654799"/>
                  </a:lnTo>
                  <a:lnTo>
                    <a:pt x="1657880" y="652673"/>
                  </a:lnTo>
                  <a:lnTo>
                    <a:pt x="1651000" y="650546"/>
                  </a:lnTo>
                  <a:lnTo>
                    <a:pt x="1643857" y="648155"/>
                  </a:lnTo>
                  <a:lnTo>
                    <a:pt x="1636713" y="645497"/>
                  </a:lnTo>
                  <a:lnTo>
                    <a:pt x="1629569" y="642574"/>
                  </a:lnTo>
                  <a:lnTo>
                    <a:pt x="1622425" y="639119"/>
                  </a:lnTo>
                  <a:lnTo>
                    <a:pt x="1615282" y="635664"/>
                  </a:lnTo>
                  <a:lnTo>
                    <a:pt x="1608402" y="631678"/>
                  </a:lnTo>
                  <a:lnTo>
                    <a:pt x="1601259" y="627426"/>
                  </a:lnTo>
                  <a:lnTo>
                    <a:pt x="1594379" y="623173"/>
                  </a:lnTo>
                  <a:lnTo>
                    <a:pt x="1587765" y="618124"/>
                  </a:lnTo>
                  <a:lnTo>
                    <a:pt x="1581415" y="612809"/>
                  </a:lnTo>
                  <a:lnTo>
                    <a:pt x="1575065" y="607228"/>
                  </a:lnTo>
                  <a:lnTo>
                    <a:pt x="1568979" y="601381"/>
                  </a:lnTo>
                  <a:lnTo>
                    <a:pt x="1563423" y="595003"/>
                  </a:lnTo>
                  <a:lnTo>
                    <a:pt x="1558396" y="588359"/>
                  </a:lnTo>
                  <a:lnTo>
                    <a:pt x="1553369" y="581450"/>
                  </a:lnTo>
                  <a:lnTo>
                    <a:pt x="1548606" y="574540"/>
                  </a:lnTo>
                  <a:lnTo>
                    <a:pt x="1544638" y="567630"/>
                  </a:lnTo>
                  <a:lnTo>
                    <a:pt x="1540934" y="560455"/>
                  </a:lnTo>
                  <a:lnTo>
                    <a:pt x="1537494" y="553014"/>
                  </a:lnTo>
                  <a:lnTo>
                    <a:pt x="1534319" y="545838"/>
                  </a:lnTo>
                  <a:lnTo>
                    <a:pt x="1531408" y="538397"/>
                  </a:lnTo>
                  <a:lnTo>
                    <a:pt x="1528763" y="530956"/>
                  </a:lnTo>
                  <a:lnTo>
                    <a:pt x="1526381" y="523780"/>
                  </a:lnTo>
                  <a:lnTo>
                    <a:pt x="1524529" y="516605"/>
                  </a:lnTo>
                  <a:lnTo>
                    <a:pt x="1522413" y="509164"/>
                  </a:lnTo>
                  <a:lnTo>
                    <a:pt x="1521090" y="501988"/>
                  </a:lnTo>
                  <a:lnTo>
                    <a:pt x="1518444" y="488435"/>
                  </a:lnTo>
                  <a:lnTo>
                    <a:pt x="1516592" y="475412"/>
                  </a:lnTo>
                  <a:lnTo>
                    <a:pt x="1515269" y="463453"/>
                  </a:lnTo>
                  <a:lnTo>
                    <a:pt x="1514740" y="452557"/>
                  </a:lnTo>
                  <a:lnTo>
                    <a:pt x="1514475" y="443256"/>
                  </a:lnTo>
                  <a:lnTo>
                    <a:pt x="1514475" y="435814"/>
                  </a:lnTo>
                  <a:lnTo>
                    <a:pt x="1514475" y="429968"/>
                  </a:lnTo>
                  <a:lnTo>
                    <a:pt x="1514740" y="425450"/>
                  </a:lnTo>
                  <a:close/>
                  <a:moveTo>
                    <a:pt x="1751277" y="388938"/>
                  </a:moveTo>
                  <a:lnTo>
                    <a:pt x="1756299" y="389203"/>
                  </a:lnTo>
                  <a:lnTo>
                    <a:pt x="1761848" y="389203"/>
                  </a:lnTo>
                  <a:lnTo>
                    <a:pt x="1769512" y="389734"/>
                  </a:lnTo>
                  <a:lnTo>
                    <a:pt x="1778498" y="390796"/>
                  </a:lnTo>
                  <a:lnTo>
                    <a:pt x="1789069" y="391858"/>
                  </a:lnTo>
                  <a:lnTo>
                    <a:pt x="1800961" y="393982"/>
                  </a:lnTo>
                  <a:lnTo>
                    <a:pt x="1813647" y="396105"/>
                  </a:lnTo>
                  <a:lnTo>
                    <a:pt x="1827389" y="399556"/>
                  </a:lnTo>
                  <a:lnTo>
                    <a:pt x="1834260" y="401680"/>
                  </a:lnTo>
                  <a:lnTo>
                    <a:pt x="1841395" y="403804"/>
                  </a:lnTo>
                  <a:lnTo>
                    <a:pt x="1848267" y="406458"/>
                  </a:lnTo>
                  <a:lnTo>
                    <a:pt x="1855666" y="408848"/>
                  </a:lnTo>
                  <a:lnTo>
                    <a:pt x="1862802" y="411768"/>
                  </a:lnTo>
                  <a:lnTo>
                    <a:pt x="1869937" y="415219"/>
                  </a:lnTo>
                  <a:lnTo>
                    <a:pt x="1876808" y="418935"/>
                  </a:lnTo>
                  <a:lnTo>
                    <a:pt x="1884208" y="422652"/>
                  </a:lnTo>
                  <a:lnTo>
                    <a:pt x="1891079" y="426899"/>
                  </a:lnTo>
                  <a:lnTo>
                    <a:pt x="1897686" y="431146"/>
                  </a:lnTo>
                  <a:lnTo>
                    <a:pt x="1904293" y="436190"/>
                  </a:lnTo>
                  <a:lnTo>
                    <a:pt x="1910900" y="441500"/>
                  </a:lnTo>
                  <a:lnTo>
                    <a:pt x="1916978" y="447340"/>
                  </a:lnTo>
                  <a:lnTo>
                    <a:pt x="1923057" y="452915"/>
                  </a:lnTo>
                  <a:lnTo>
                    <a:pt x="1928607" y="459286"/>
                  </a:lnTo>
                  <a:lnTo>
                    <a:pt x="1934156" y="466188"/>
                  </a:lnTo>
                  <a:lnTo>
                    <a:pt x="1938913" y="472824"/>
                  </a:lnTo>
                  <a:lnTo>
                    <a:pt x="1943406" y="479726"/>
                  </a:lnTo>
                  <a:lnTo>
                    <a:pt x="1947370" y="486628"/>
                  </a:lnTo>
                  <a:lnTo>
                    <a:pt x="1951334" y="493796"/>
                  </a:lnTo>
                  <a:lnTo>
                    <a:pt x="1954770" y="501229"/>
                  </a:lnTo>
                  <a:lnTo>
                    <a:pt x="1957941" y="508396"/>
                  </a:lnTo>
                  <a:lnTo>
                    <a:pt x="1960848" y="515829"/>
                  </a:lnTo>
                  <a:lnTo>
                    <a:pt x="1963491" y="523262"/>
                  </a:lnTo>
                  <a:lnTo>
                    <a:pt x="1965869" y="530430"/>
                  </a:lnTo>
                  <a:lnTo>
                    <a:pt x="1967984" y="537597"/>
                  </a:lnTo>
                  <a:lnTo>
                    <a:pt x="1969569" y="545030"/>
                  </a:lnTo>
                  <a:lnTo>
                    <a:pt x="1971419" y="551932"/>
                  </a:lnTo>
                  <a:lnTo>
                    <a:pt x="1973798" y="565736"/>
                  </a:lnTo>
                  <a:lnTo>
                    <a:pt x="1975648" y="578479"/>
                  </a:lnTo>
                  <a:lnTo>
                    <a:pt x="1976705" y="590690"/>
                  </a:lnTo>
                  <a:lnTo>
                    <a:pt x="1977762" y="601308"/>
                  </a:lnTo>
                  <a:lnTo>
                    <a:pt x="1978026" y="610600"/>
                  </a:lnTo>
                  <a:lnTo>
                    <a:pt x="1978026" y="618298"/>
                  </a:lnTo>
                  <a:lnTo>
                    <a:pt x="1978026" y="623873"/>
                  </a:lnTo>
                  <a:lnTo>
                    <a:pt x="1977762" y="628651"/>
                  </a:lnTo>
                  <a:lnTo>
                    <a:pt x="1972741" y="628651"/>
                  </a:lnTo>
                  <a:lnTo>
                    <a:pt x="1966927" y="628386"/>
                  </a:lnTo>
                  <a:lnTo>
                    <a:pt x="1959527" y="628120"/>
                  </a:lnTo>
                  <a:lnTo>
                    <a:pt x="1950277" y="627324"/>
                  </a:lnTo>
                  <a:lnTo>
                    <a:pt x="1939970" y="625731"/>
                  </a:lnTo>
                  <a:lnTo>
                    <a:pt x="1928078" y="624138"/>
                  </a:lnTo>
                  <a:lnTo>
                    <a:pt x="1915393" y="621484"/>
                  </a:lnTo>
                  <a:lnTo>
                    <a:pt x="1901650" y="618298"/>
                  </a:lnTo>
                  <a:lnTo>
                    <a:pt x="1894779" y="616174"/>
                  </a:lnTo>
                  <a:lnTo>
                    <a:pt x="1887644" y="614051"/>
                  </a:lnTo>
                  <a:lnTo>
                    <a:pt x="1880773" y="611662"/>
                  </a:lnTo>
                  <a:lnTo>
                    <a:pt x="1873373" y="609007"/>
                  </a:lnTo>
                  <a:lnTo>
                    <a:pt x="1866237" y="605821"/>
                  </a:lnTo>
                  <a:lnTo>
                    <a:pt x="1859102" y="602636"/>
                  </a:lnTo>
                  <a:lnTo>
                    <a:pt x="1851967" y="599185"/>
                  </a:lnTo>
                  <a:lnTo>
                    <a:pt x="1844831" y="595203"/>
                  </a:lnTo>
                  <a:lnTo>
                    <a:pt x="1837960" y="590955"/>
                  </a:lnTo>
                  <a:lnTo>
                    <a:pt x="1831353" y="586443"/>
                  </a:lnTo>
                  <a:lnTo>
                    <a:pt x="1824746" y="581399"/>
                  </a:lnTo>
                  <a:lnTo>
                    <a:pt x="1818139" y="576355"/>
                  </a:lnTo>
                  <a:lnTo>
                    <a:pt x="1812061" y="570780"/>
                  </a:lnTo>
                  <a:lnTo>
                    <a:pt x="1805983" y="564675"/>
                  </a:lnTo>
                  <a:lnTo>
                    <a:pt x="1800168" y="558303"/>
                  </a:lnTo>
                  <a:lnTo>
                    <a:pt x="1794883" y="551932"/>
                  </a:lnTo>
                  <a:lnTo>
                    <a:pt x="1790126" y="545296"/>
                  </a:lnTo>
                  <a:lnTo>
                    <a:pt x="1785633" y="538394"/>
                  </a:lnTo>
                  <a:lnTo>
                    <a:pt x="1781405" y="530961"/>
                  </a:lnTo>
                  <a:lnTo>
                    <a:pt x="1777705" y="524059"/>
                  </a:lnTo>
                  <a:lnTo>
                    <a:pt x="1774269" y="516891"/>
                  </a:lnTo>
                  <a:lnTo>
                    <a:pt x="1771098" y="509193"/>
                  </a:lnTo>
                  <a:lnTo>
                    <a:pt x="1768191" y="502025"/>
                  </a:lnTo>
                  <a:lnTo>
                    <a:pt x="1765548" y="494858"/>
                  </a:lnTo>
                  <a:lnTo>
                    <a:pt x="1763170" y="487159"/>
                  </a:lnTo>
                  <a:lnTo>
                    <a:pt x="1761056" y="479992"/>
                  </a:lnTo>
                  <a:lnTo>
                    <a:pt x="1759470" y="472824"/>
                  </a:lnTo>
                  <a:lnTo>
                    <a:pt x="1757620" y="465657"/>
                  </a:lnTo>
                  <a:lnTo>
                    <a:pt x="1754977" y="452118"/>
                  </a:lnTo>
                  <a:lnTo>
                    <a:pt x="1753392" y="439110"/>
                  </a:lnTo>
                  <a:lnTo>
                    <a:pt x="1752335" y="427165"/>
                  </a:lnTo>
                  <a:lnTo>
                    <a:pt x="1751277" y="416546"/>
                  </a:lnTo>
                  <a:lnTo>
                    <a:pt x="1751013" y="407255"/>
                  </a:lnTo>
                  <a:lnTo>
                    <a:pt x="1751013" y="399556"/>
                  </a:lnTo>
                  <a:lnTo>
                    <a:pt x="1751013" y="393982"/>
                  </a:lnTo>
                  <a:lnTo>
                    <a:pt x="1751277" y="388938"/>
                  </a:lnTo>
                  <a:close/>
                  <a:moveTo>
                    <a:pt x="1336675" y="350838"/>
                  </a:moveTo>
                  <a:lnTo>
                    <a:pt x="1356533" y="350838"/>
                  </a:lnTo>
                  <a:lnTo>
                    <a:pt x="1701800" y="350838"/>
                  </a:lnTo>
                  <a:lnTo>
                    <a:pt x="1701800" y="398463"/>
                  </a:lnTo>
                  <a:lnTo>
                    <a:pt x="1356533" y="398463"/>
                  </a:lnTo>
                  <a:lnTo>
                    <a:pt x="1336675" y="398463"/>
                  </a:lnTo>
                  <a:lnTo>
                    <a:pt x="1336675" y="350838"/>
                  </a:lnTo>
                  <a:close/>
                  <a:moveTo>
                    <a:pt x="0" y="350838"/>
                  </a:moveTo>
                  <a:lnTo>
                    <a:pt x="342900" y="350838"/>
                  </a:lnTo>
                  <a:lnTo>
                    <a:pt x="342900" y="398463"/>
                  </a:lnTo>
                  <a:lnTo>
                    <a:pt x="0" y="398463"/>
                  </a:lnTo>
                  <a:lnTo>
                    <a:pt x="0" y="350838"/>
                  </a:lnTo>
                  <a:close/>
                  <a:moveTo>
                    <a:pt x="1972741" y="120650"/>
                  </a:moveTo>
                  <a:lnTo>
                    <a:pt x="1977762" y="120650"/>
                  </a:lnTo>
                  <a:lnTo>
                    <a:pt x="1978026" y="125688"/>
                  </a:lnTo>
                  <a:lnTo>
                    <a:pt x="1978026" y="131257"/>
                  </a:lnTo>
                  <a:lnTo>
                    <a:pt x="1978026" y="138947"/>
                  </a:lnTo>
                  <a:lnTo>
                    <a:pt x="1977762" y="148227"/>
                  </a:lnTo>
                  <a:lnTo>
                    <a:pt x="1976705" y="158834"/>
                  </a:lnTo>
                  <a:lnTo>
                    <a:pt x="1975648" y="170767"/>
                  </a:lnTo>
                  <a:lnTo>
                    <a:pt x="1973798" y="183495"/>
                  </a:lnTo>
                  <a:lnTo>
                    <a:pt x="1971419" y="197549"/>
                  </a:lnTo>
                  <a:lnTo>
                    <a:pt x="1969569" y="204443"/>
                  </a:lnTo>
                  <a:lnTo>
                    <a:pt x="1967984" y="211603"/>
                  </a:lnTo>
                  <a:lnTo>
                    <a:pt x="1965869" y="219028"/>
                  </a:lnTo>
                  <a:lnTo>
                    <a:pt x="1963491" y="226187"/>
                  </a:lnTo>
                  <a:lnTo>
                    <a:pt x="1960848" y="233612"/>
                  </a:lnTo>
                  <a:lnTo>
                    <a:pt x="1957941" y="241037"/>
                  </a:lnTo>
                  <a:lnTo>
                    <a:pt x="1954770" y="248196"/>
                  </a:lnTo>
                  <a:lnTo>
                    <a:pt x="1951334" y="255356"/>
                  </a:lnTo>
                  <a:lnTo>
                    <a:pt x="1947370" y="262781"/>
                  </a:lnTo>
                  <a:lnTo>
                    <a:pt x="1943406" y="269675"/>
                  </a:lnTo>
                  <a:lnTo>
                    <a:pt x="1938913" y="276569"/>
                  </a:lnTo>
                  <a:lnTo>
                    <a:pt x="1934156" y="283464"/>
                  </a:lnTo>
                  <a:lnTo>
                    <a:pt x="1928607" y="289828"/>
                  </a:lnTo>
                  <a:lnTo>
                    <a:pt x="1923057" y="296192"/>
                  </a:lnTo>
                  <a:lnTo>
                    <a:pt x="1916978" y="302291"/>
                  </a:lnTo>
                  <a:lnTo>
                    <a:pt x="1910900" y="307859"/>
                  </a:lnTo>
                  <a:lnTo>
                    <a:pt x="1904293" y="313163"/>
                  </a:lnTo>
                  <a:lnTo>
                    <a:pt x="1897686" y="317936"/>
                  </a:lnTo>
                  <a:lnTo>
                    <a:pt x="1891079" y="322709"/>
                  </a:lnTo>
                  <a:lnTo>
                    <a:pt x="1884208" y="326686"/>
                  </a:lnTo>
                  <a:lnTo>
                    <a:pt x="1876808" y="330399"/>
                  </a:lnTo>
                  <a:lnTo>
                    <a:pt x="1869937" y="334111"/>
                  </a:lnTo>
                  <a:lnTo>
                    <a:pt x="1862802" y="337293"/>
                  </a:lnTo>
                  <a:lnTo>
                    <a:pt x="1855666" y="340210"/>
                  </a:lnTo>
                  <a:lnTo>
                    <a:pt x="1848267" y="343127"/>
                  </a:lnTo>
                  <a:lnTo>
                    <a:pt x="1841395" y="345513"/>
                  </a:lnTo>
                  <a:lnTo>
                    <a:pt x="1834260" y="347900"/>
                  </a:lnTo>
                  <a:lnTo>
                    <a:pt x="1827389" y="349491"/>
                  </a:lnTo>
                  <a:lnTo>
                    <a:pt x="1813647" y="352938"/>
                  </a:lnTo>
                  <a:lnTo>
                    <a:pt x="1800961" y="355590"/>
                  </a:lnTo>
                  <a:lnTo>
                    <a:pt x="1789069" y="357446"/>
                  </a:lnTo>
                  <a:lnTo>
                    <a:pt x="1778498" y="358507"/>
                  </a:lnTo>
                  <a:lnTo>
                    <a:pt x="1769512" y="359302"/>
                  </a:lnTo>
                  <a:lnTo>
                    <a:pt x="1761848" y="360098"/>
                  </a:lnTo>
                  <a:lnTo>
                    <a:pt x="1756299" y="360363"/>
                  </a:lnTo>
                  <a:lnTo>
                    <a:pt x="1751277" y="360363"/>
                  </a:lnTo>
                  <a:lnTo>
                    <a:pt x="1751013" y="355325"/>
                  </a:lnTo>
                  <a:lnTo>
                    <a:pt x="1751013" y="349491"/>
                  </a:lnTo>
                  <a:lnTo>
                    <a:pt x="1751013" y="342066"/>
                  </a:lnTo>
                  <a:lnTo>
                    <a:pt x="1751277" y="332785"/>
                  </a:lnTo>
                  <a:lnTo>
                    <a:pt x="1752335" y="321913"/>
                  </a:lnTo>
                  <a:lnTo>
                    <a:pt x="1753392" y="310246"/>
                  </a:lnTo>
                  <a:lnTo>
                    <a:pt x="1754977" y="297253"/>
                  </a:lnTo>
                  <a:lnTo>
                    <a:pt x="1757620" y="283464"/>
                  </a:lnTo>
                  <a:lnTo>
                    <a:pt x="1759470" y="276569"/>
                  </a:lnTo>
                  <a:lnTo>
                    <a:pt x="1761056" y="269410"/>
                  </a:lnTo>
                  <a:lnTo>
                    <a:pt x="1763170" y="261985"/>
                  </a:lnTo>
                  <a:lnTo>
                    <a:pt x="1765548" y="254826"/>
                  </a:lnTo>
                  <a:lnTo>
                    <a:pt x="1768191" y="247401"/>
                  </a:lnTo>
                  <a:lnTo>
                    <a:pt x="1771098" y="239976"/>
                  </a:lnTo>
                  <a:lnTo>
                    <a:pt x="1774269" y="232816"/>
                  </a:lnTo>
                  <a:lnTo>
                    <a:pt x="1777705" y="225657"/>
                  </a:lnTo>
                  <a:lnTo>
                    <a:pt x="1781405" y="218232"/>
                  </a:lnTo>
                  <a:lnTo>
                    <a:pt x="1785633" y="211338"/>
                  </a:lnTo>
                  <a:lnTo>
                    <a:pt x="1790126" y="204443"/>
                  </a:lnTo>
                  <a:lnTo>
                    <a:pt x="1794883" y="197549"/>
                  </a:lnTo>
                  <a:lnTo>
                    <a:pt x="1800168" y="191185"/>
                  </a:lnTo>
                  <a:lnTo>
                    <a:pt x="1805983" y="184821"/>
                  </a:lnTo>
                  <a:lnTo>
                    <a:pt x="1812061" y="178722"/>
                  </a:lnTo>
                  <a:lnTo>
                    <a:pt x="1818139" y="173153"/>
                  </a:lnTo>
                  <a:lnTo>
                    <a:pt x="1824746" y="167850"/>
                  </a:lnTo>
                  <a:lnTo>
                    <a:pt x="1831353" y="163077"/>
                  </a:lnTo>
                  <a:lnTo>
                    <a:pt x="1837960" y="158304"/>
                  </a:lnTo>
                  <a:lnTo>
                    <a:pt x="1844831" y="154326"/>
                  </a:lnTo>
                  <a:lnTo>
                    <a:pt x="1851967" y="150349"/>
                  </a:lnTo>
                  <a:lnTo>
                    <a:pt x="1859102" y="146902"/>
                  </a:lnTo>
                  <a:lnTo>
                    <a:pt x="1866237" y="143720"/>
                  </a:lnTo>
                  <a:lnTo>
                    <a:pt x="1873373" y="140803"/>
                  </a:lnTo>
                  <a:lnTo>
                    <a:pt x="1880773" y="137886"/>
                  </a:lnTo>
                  <a:lnTo>
                    <a:pt x="1887644" y="135499"/>
                  </a:lnTo>
                  <a:lnTo>
                    <a:pt x="1894779" y="133113"/>
                  </a:lnTo>
                  <a:lnTo>
                    <a:pt x="1901650" y="131257"/>
                  </a:lnTo>
                  <a:lnTo>
                    <a:pt x="1915393" y="128075"/>
                  </a:lnTo>
                  <a:lnTo>
                    <a:pt x="1928078" y="125423"/>
                  </a:lnTo>
                  <a:lnTo>
                    <a:pt x="1939970" y="123567"/>
                  </a:lnTo>
                  <a:lnTo>
                    <a:pt x="1950277" y="122241"/>
                  </a:lnTo>
                  <a:lnTo>
                    <a:pt x="1959527" y="121180"/>
                  </a:lnTo>
                  <a:lnTo>
                    <a:pt x="1966927" y="120915"/>
                  </a:lnTo>
                  <a:lnTo>
                    <a:pt x="1972741" y="120650"/>
                  </a:lnTo>
                  <a:close/>
                  <a:moveTo>
                    <a:pt x="492780" y="103188"/>
                  </a:moveTo>
                  <a:lnTo>
                    <a:pt x="497814" y="103188"/>
                  </a:lnTo>
                  <a:lnTo>
                    <a:pt x="502583" y="103188"/>
                  </a:lnTo>
                  <a:lnTo>
                    <a:pt x="507617" y="103452"/>
                  </a:lnTo>
                  <a:lnTo>
                    <a:pt x="512122" y="104246"/>
                  </a:lnTo>
                  <a:lnTo>
                    <a:pt x="517156" y="105039"/>
                  </a:lnTo>
                  <a:lnTo>
                    <a:pt x="521660" y="106096"/>
                  </a:lnTo>
                  <a:lnTo>
                    <a:pt x="526429" y="107683"/>
                  </a:lnTo>
                  <a:lnTo>
                    <a:pt x="530668" y="109005"/>
                  </a:lnTo>
                  <a:lnTo>
                    <a:pt x="535172" y="110856"/>
                  </a:lnTo>
                  <a:lnTo>
                    <a:pt x="539411" y="112442"/>
                  </a:lnTo>
                  <a:lnTo>
                    <a:pt x="543386" y="114822"/>
                  </a:lnTo>
                  <a:lnTo>
                    <a:pt x="547625" y="117202"/>
                  </a:lnTo>
                  <a:lnTo>
                    <a:pt x="551599" y="119317"/>
                  </a:lnTo>
                  <a:lnTo>
                    <a:pt x="555308" y="122225"/>
                  </a:lnTo>
                  <a:lnTo>
                    <a:pt x="558753" y="125134"/>
                  </a:lnTo>
                  <a:lnTo>
                    <a:pt x="562197" y="128042"/>
                  </a:lnTo>
                  <a:lnTo>
                    <a:pt x="565906" y="131215"/>
                  </a:lnTo>
                  <a:lnTo>
                    <a:pt x="569086" y="134653"/>
                  </a:lnTo>
                  <a:lnTo>
                    <a:pt x="571735" y="138090"/>
                  </a:lnTo>
                  <a:lnTo>
                    <a:pt x="574650" y="141792"/>
                  </a:lnTo>
                  <a:lnTo>
                    <a:pt x="577299" y="145494"/>
                  </a:lnTo>
                  <a:lnTo>
                    <a:pt x="579949" y="149460"/>
                  </a:lnTo>
                  <a:lnTo>
                    <a:pt x="582333" y="153426"/>
                  </a:lnTo>
                  <a:lnTo>
                    <a:pt x="584188" y="157657"/>
                  </a:lnTo>
                  <a:lnTo>
                    <a:pt x="586307" y="161887"/>
                  </a:lnTo>
                  <a:lnTo>
                    <a:pt x="588162" y="166118"/>
                  </a:lnTo>
                  <a:lnTo>
                    <a:pt x="589487" y="170613"/>
                  </a:lnTo>
                  <a:lnTo>
                    <a:pt x="591076" y="175108"/>
                  </a:lnTo>
                  <a:lnTo>
                    <a:pt x="592136" y="179867"/>
                  </a:lnTo>
                  <a:lnTo>
                    <a:pt x="592666" y="184626"/>
                  </a:lnTo>
                  <a:lnTo>
                    <a:pt x="593461" y="189386"/>
                  </a:lnTo>
                  <a:lnTo>
                    <a:pt x="593726" y="194145"/>
                  </a:lnTo>
                  <a:lnTo>
                    <a:pt x="593726" y="199169"/>
                  </a:lnTo>
                  <a:lnTo>
                    <a:pt x="593726" y="412020"/>
                  </a:lnTo>
                  <a:lnTo>
                    <a:pt x="593726" y="417044"/>
                  </a:lnTo>
                  <a:lnTo>
                    <a:pt x="593461" y="421803"/>
                  </a:lnTo>
                  <a:lnTo>
                    <a:pt x="592666" y="426562"/>
                  </a:lnTo>
                  <a:lnTo>
                    <a:pt x="592136" y="431322"/>
                  </a:lnTo>
                  <a:lnTo>
                    <a:pt x="591076" y="436081"/>
                  </a:lnTo>
                  <a:lnTo>
                    <a:pt x="589487" y="440312"/>
                  </a:lnTo>
                  <a:lnTo>
                    <a:pt x="588162" y="445071"/>
                  </a:lnTo>
                  <a:lnTo>
                    <a:pt x="586307" y="449302"/>
                  </a:lnTo>
                  <a:lnTo>
                    <a:pt x="584188" y="453533"/>
                  </a:lnTo>
                  <a:lnTo>
                    <a:pt x="582333" y="457763"/>
                  </a:lnTo>
                  <a:lnTo>
                    <a:pt x="579949" y="461729"/>
                  </a:lnTo>
                  <a:lnTo>
                    <a:pt x="577299" y="465431"/>
                  </a:lnTo>
                  <a:lnTo>
                    <a:pt x="574650" y="469133"/>
                  </a:lnTo>
                  <a:lnTo>
                    <a:pt x="571735" y="473099"/>
                  </a:lnTo>
                  <a:lnTo>
                    <a:pt x="569086" y="476536"/>
                  </a:lnTo>
                  <a:lnTo>
                    <a:pt x="565906" y="479974"/>
                  </a:lnTo>
                  <a:lnTo>
                    <a:pt x="562197" y="483147"/>
                  </a:lnTo>
                  <a:lnTo>
                    <a:pt x="558753" y="486055"/>
                  </a:lnTo>
                  <a:lnTo>
                    <a:pt x="555308" y="488964"/>
                  </a:lnTo>
                  <a:lnTo>
                    <a:pt x="551599" y="491343"/>
                  </a:lnTo>
                  <a:lnTo>
                    <a:pt x="547625" y="493987"/>
                  </a:lnTo>
                  <a:lnTo>
                    <a:pt x="543386" y="496367"/>
                  </a:lnTo>
                  <a:lnTo>
                    <a:pt x="539411" y="498482"/>
                  </a:lnTo>
                  <a:lnTo>
                    <a:pt x="535172" y="500333"/>
                  </a:lnTo>
                  <a:lnTo>
                    <a:pt x="530668" y="502184"/>
                  </a:lnTo>
                  <a:lnTo>
                    <a:pt x="526429" y="503506"/>
                  </a:lnTo>
                  <a:lnTo>
                    <a:pt x="521660" y="504828"/>
                  </a:lnTo>
                  <a:lnTo>
                    <a:pt x="517156" y="505886"/>
                  </a:lnTo>
                  <a:lnTo>
                    <a:pt x="512122" y="506679"/>
                  </a:lnTo>
                  <a:lnTo>
                    <a:pt x="507617" y="507472"/>
                  </a:lnTo>
                  <a:lnTo>
                    <a:pt x="502583" y="508001"/>
                  </a:lnTo>
                  <a:lnTo>
                    <a:pt x="497814" y="508001"/>
                  </a:lnTo>
                  <a:lnTo>
                    <a:pt x="492780" y="508001"/>
                  </a:lnTo>
                  <a:lnTo>
                    <a:pt x="488011" y="507472"/>
                  </a:lnTo>
                  <a:lnTo>
                    <a:pt x="482977" y="506679"/>
                  </a:lnTo>
                  <a:lnTo>
                    <a:pt x="478473" y="505886"/>
                  </a:lnTo>
                  <a:lnTo>
                    <a:pt x="473704" y="504828"/>
                  </a:lnTo>
                  <a:lnTo>
                    <a:pt x="469200" y="503506"/>
                  </a:lnTo>
                  <a:lnTo>
                    <a:pt x="464696" y="502184"/>
                  </a:lnTo>
                  <a:lnTo>
                    <a:pt x="460457" y="500333"/>
                  </a:lnTo>
                  <a:lnTo>
                    <a:pt x="456217" y="498482"/>
                  </a:lnTo>
                  <a:lnTo>
                    <a:pt x="451978" y="496367"/>
                  </a:lnTo>
                  <a:lnTo>
                    <a:pt x="448004" y="493987"/>
                  </a:lnTo>
                  <a:lnTo>
                    <a:pt x="444030" y="491343"/>
                  </a:lnTo>
                  <a:lnTo>
                    <a:pt x="440056" y="488964"/>
                  </a:lnTo>
                  <a:lnTo>
                    <a:pt x="436611" y="486055"/>
                  </a:lnTo>
                  <a:lnTo>
                    <a:pt x="433167" y="483147"/>
                  </a:lnTo>
                  <a:lnTo>
                    <a:pt x="429723" y="479974"/>
                  </a:lnTo>
                  <a:lnTo>
                    <a:pt x="426543" y="476536"/>
                  </a:lnTo>
                  <a:lnTo>
                    <a:pt x="423629" y="473099"/>
                  </a:lnTo>
                  <a:lnTo>
                    <a:pt x="420714" y="469133"/>
                  </a:lnTo>
                  <a:lnTo>
                    <a:pt x="417800" y="465431"/>
                  </a:lnTo>
                  <a:lnTo>
                    <a:pt x="415680" y="461729"/>
                  </a:lnTo>
                  <a:lnTo>
                    <a:pt x="413296" y="457763"/>
                  </a:lnTo>
                  <a:lnTo>
                    <a:pt x="410911" y="453533"/>
                  </a:lnTo>
                  <a:lnTo>
                    <a:pt x="409321" y="449302"/>
                  </a:lnTo>
                  <a:lnTo>
                    <a:pt x="407467" y="445071"/>
                  </a:lnTo>
                  <a:lnTo>
                    <a:pt x="406142" y="440312"/>
                  </a:lnTo>
                  <a:lnTo>
                    <a:pt x="404552" y="436081"/>
                  </a:lnTo>
                  <a:lnTo>
                    <a:pt x="403493" y="431322"/>
                  </a:lnTo>
                  <a:lnTo>
                    <a:pt x="402433" y="426562"/>
                  </a:lnTo>
                  <a:lnTo>
                    <a:pt x="401903" y="421803"/>
                  </a:lnTo>
                  <a:lnTo>
                    <a:pt x="401638" y="417044"/>
                  </a:lnTo>
                  <a:lnTo>
                    <a:pt x="401638" y="412020"/>
                  </a:lnTo>
                  <a:lnTo>
                    <a:pt x="401638" y="199169"/>
                  </a:lnTo>
                  <a:lnTo>
                    <a:pt x="401638" y="194145"/>
                  </a:lnTo>
                  <a:lnTo>
                    <a:pt x="401903" y="189386"/>
                  </a:lnTo>
                  <a:lnTo>
                    <a:pt x="402433" y="184626"/>
                  </a:lnTo>
                  <a:lnTo>
                    <a:pt x="403493" y="179867"/>
                  </a:lnTo>
                  <a:lnTo>
                    <a:pt x="404552" y="175108"/>
                  </a:lnTo>
                  <a:lnTo>
                    <a:pt x="406142" y="170613"/>
                  </a:lnTo>
                  <a:lnTo>
                    <a:pt x="407467" y="166118"/>
                  </a:lnTo>
                  <a:lnTo>
                    <a:pt x="409321" y="161887"/>
                  </a:lnTo>
                  <a:lnTo>
                    <a:pt x="410911" y="157657"/>
                  </a:lnTo>
                  <a:lnTo>
                    <a:pt x="413296" y="153426"/>
                  </a:lnTo>
                  <a:lnTo>
                    <a:pt x="415680" y="149460"/>
                  </a:lnTo>
                  <a:lnTo>
                    <a:pt x="417800" y="145494"/>
                  </a:lnTo>
                  <a:lnTo>
                    <a:pt x="420714" y="141792"/>
                  </a:lnTo>
                  <a:lnTo>
                    <a:pt x="423629" y="138090"/>
                  </a:lnTo>
                  <a:lnTo>
                    <a:pt x="426543" y="134653"/>
                  </a:lnTo>
                  <a:lnTo>
                    <a:pt x="429723" y="131215"/>
                  </a:lnTo>
                  <a:lnTo>
                    <a:pt x="433167" y="128042"/>
                  </a:lnTo>
                  <a:lnTo>
                    <a:pt x="436611" y="125134"/>
                  </a:lnTo>
                  <a:lnTo>
                    <a:pt x="440056" y="122225"/>
                  </a:lnTo>
                  <a:lnTo>
                    <a:pt x="444030" y="119317"/>
                  </a:lnTo>
                  <a:lnTo>
                    <a:pt x="448004" y="117202"/>
                  </a:lnTo>
                  <a:lnTo>
                    <a:pt x="451978" y="114822"/>
                  </a:lnTo>
                  <a:lnTo>
                    <a:pt x="456217" y="112442"/>
                  </a:lnTo>
                  <a:lnTo>
                    <a:pt x="460457" y="110856"/>
                  </a:lnTo>
                  <a:lnTo>
                    <a:pt x="464696" y="109005"/>
                  </a:lnTo>
                  <a:lnTo>
                    <a:pt x="469200" y="107683"/>
                  </a:lnTo>
                  <a:lnTo>
                    <a:pt x="473704" y="106096"/>
                  </a:lnTo>
                  <a:lnTo>
                    <a:pt x="478473" y="105039"/>
                  </a:lnTo>
                  <a:lnTo>
                    <a:pt x="482977" y="104246"/>
                  </a:lnTo>
                  <a:lnTo>
                    <a:pt x="488011" y="103452"/>
                  </a:lnTo>
                  <a:lnTo>
                    <a:pt x="492780" y="103188"/>
                  </a:lnTo>
                  <a:close/>
                  <a:moveTo>
                    <a:pt x="1736196" y="84138"/>
                  </a:moveTo>
                  <a:lnTo>
                    <a:pt x="1741224" y="84138"/>
                  </a:lnTo>
                  <a:lnTo>
                    <a:pt x="1741224" y="88916"/>
                  </a:lnTo>
                  <a:lnTo>
                    <a:pt x="1741488" y="94491"/>
                  </a:lnTo>
                  <a:lnTo>
                    <a:pt x="1741224" y="102189"/>
                  </a:lnTo>
                  <a:lnTo>
                    <a:pt x="1740959" y="111481"/>
                  </a:lnTo>
                  <a:lnTo>
                    <a:pt x="1740430" y="122099"/>
                  </a:lnTo>
                  <a:lnTo>
                    <a:pt x="1739107" y="134310"/>
                  </a:lnTo>
                  <a:lnTo>
                    <a:pt x="1737255" y="147053"/>
                  </a:lnTo>
                  <a:lnTo>
                    <a:pt x="1734609" y="160857"/>
                  </a:lnTo>
                  <a:lnTo>
                    <a:pt x="1733021" y="167759"/>
                  </a:lnTo>
                  <a:lnTo>
                    <a:pt x="1731169" y="175192"/>
                  </a:lnTo>
                  <a:lnTo>
                    <a:pt x="1729053" y="182359"/>
                  </a:lnTo>
                  <a:lnTo>
                    <a:pt x="1726671" y="189527"/>
                  </a:lnTo>
                  <a:lnTo>
                    <a:pt x="1724290" y="197225"/>
                  </a:lnTo>
                  <a:lnTo>
                    <a:pt x="1721380" y="204393"/>
                  </a:lnTo>
                  <a:lnTo>
                    <a:pt x="1718205" y="211560"/>
                  </a:lnTo>
                  <a:lnTo>
                    <a:pt x="1714501" y="218993"/>
                  </a:lnTo>
                  <a:lnTo>
                    <a:pt x="1710796" y="226161"/>
                  </a:lnTo>
                  <a:lnTo>
                    <a:pt x="1706828" y="233063"/>
                  </a:lnTo>
                  <a:lnTo>
                    <a:pt x="1702330" y="239965"/>
                  </a:lnTo>
                  <a:lnTo>
                    <a:pt x="1697303" y="246601"/>
                  </a:lnTo>
                  <a:lnTo>
                    <a:pt x="1692011" y="253503"/>
                  </a:lnTo>
                  <a:lnTo>
                    <a:pt x="1686190" y="259874"/>
                  </a:lnTo>
                  <a:lnTo>
                    <a:pt x="1680634" y="265449"/>
                  </a:lnTo>
                  <a:lnTo>
                    <a:pt x="1674284" y="271289"/>
                  </a:lnTo>
                  <a:lnTo>
                    <a:pt x="1667934" y="276598"/>
                  </a:lnTo>
                  <a:lnTo>
                    <a:pt x="1661055" y="281642"/>
                  </a:lnTo>
                  <a:lnTo>
                    <a:pt x="1654175" y="285890"/>
                  </a:lnTo>
                  <a:lnTo>
                    <a:pt x="1647296" y="290137"/>
                  </a:lnTo>
                  <a:lnTo>
                    <a:pt x="1640417" y="294119"/>
                  </a:lnTo>
                  <a:lnTo>
                    <a:pt x="1633009" y="297836"/>
                  </a:lnTo>
                  <a:lnTo>
                    <a:pt x="1625865" y="301021"/>
                  </a:lnTo>
                  <a:lnTo>
                    <a:pt x="1618986" y="303941"/>
                  </a:lnTo>
                  <a:lnTo>
                    <a:pt x="1611842" y="306330"/>
                  </a:lnTo>
                  <a:lnTo>
                    <a:pt x="1604434" y="308985"/>
                  </a:lnTo>
                  <a:lnTo>
                    <a:pt x="1597554" y="311374"/>
                  </a:lnTo>
                  <a:lnTo>
                    <a:pt x="1590675" y="313232"/>
                  </a:lnTo>
                  <a:lnTo>
                    <a:pt x="1577182" y="316683"/>
                  </a:lnTo>
                  <a:lnTo>
                    <a:pt x="1564217" y="318807"/>
                  </a:lnTo>
                  <a:lnTo>
                    <a:pt x="1552575" y="320931"/>
                  </a:lnTo>
                  <a:lnTo>
                    <a:pt x="1541727" y="321993"/>
                  </a:lnTo>
                  <a:lnTo>
                    <a:pt x="1532467" y="323054"/>
                  </a:lnTo>
                  <a:lnTo>
                    <a:pt x="1525058" y="323585"/>
                  </a:lnTo>
                  <a:lnTo>
                    <a:pt x="1519238" y="323585"/>
                  </a:lnTo>
                  <a:lnTo>
                    <a:pt x="1514740" y="323851"/>
                  </a:lnTo>
                  <a:lnTo>
                    <a:pt x="1514475" y="318807"/>
                  </a:lnTo>
                  <a:lnTo>
                    <a:pt x="1514475" y="313232"/>
                  </a:lnTo>
                  <a:lnTo>
                    <a:pt x="1514475" y="305534"/>
                  </a:lnTo>
                  <a:lnTo>
                    <a:pt x="1514740" y="296243"/>
                  </a:lnTo>
                  <a:lnTo>
                    <a:pt x="1515269" y="285624"/>
                  </a:lnTo>
                  <a:lnTo>
                    <a:pt x="1516592" y="273678"/>
                  </a:lnTo>
                  <a:lnTo>
                    <a:pt x="1518444" y="260671"/>
                  </a:lnTo>
                  <a:lnTo>
                    <a:pt x="1521090" y="247132"/>
                  </a:lnTo>
                  <a:lnTo>
                    <a:pt x="1522413" y="239965"/>
                  </a:lnTo>
                  <a:lnTo>
                    <a:pt x="1524529" y="232797"/>
                  </a:lnTo>
                  <a:lnTo>
                    <a:pt x="1526381" y="225630"/>
                  </a:lnTo>
                  <a:lnTo>
                    <a:pt x="1528763" y="217931"/>
                  </a:lnTo>
                  <a:lnTo>
                    <a:pt x="1531408" y="210764"/>
                  </a:lnTo>
                  <a:lnTo>
                    <a:pt x="1534319" y="203596"/>
                  </a:lnTo>
                  <a:lnTo>
                    <a:pt x="1537494" y="195898"/>
                  </a:lnTo>
                  <a:lnTo>
                    <a:pt x="1540934" y="188730"/>
                  </a:lnTo>
                  <a:lnTo>
                    <a:pt x="1544638" y="181828"/>
                  </a:lnTo>
                  <a:lnTo>
                    <a:pt x="1548606" y="174395"/>
                  </a:lnTo>
                  <a:lnTo>
                    <a:pt x="1553369" y="167493"/>
                  </a:lnTo>
                  <a:lnTo>
                    <a:pt x="1558396" y="160857"/>
                  </a:lnTo>
                  <a:lnTo>
                    <a:pt x="1563423" y="154486"/>
                  </a:lnTo>
                  <a:lnTo>
                    <a:pt x="1568979" y="148114"/>
                  </a:lnTo>
                  <a:lnTo>
                    <a:pt x="1575065" y="142009"/>
                  </a:lnTo>
                  <a:lnTo>
                    <a:pt x="1581415" y="136434"/>
                  </a:lnTo>
                  <a:lnTo>
                    <a:pt x="1587765" y="131390"/>
                  </a:lnTo>
                  <a:lnTo>
                    <a:pt x="1594379" y="126346"/>
                  </a:lnTo>
                  <a:lnTo>
                    <a:pt x="1601259" y="121834"/>
                  </a:lnTo>
                  <a:lnTo>
                    <a:pt x="1608402" y="117586"/>
                  </a:lnTo>
                  <a:lnTo>
                    <a:pt x="1615282" y="113604"/>
                  </a:lnTo>
                  <a:lnTo>
                    <a:pt x="1622425" y="110153"/>
                  </a:lnTo>
                  <a:lnTo>
                    <a:pt x="1629569" y="106968"/>
                  </a:lnTo>
                  <a:lnTo>
                    <a:pt x="1636713" y="103782"/>
                  </a:lnTo>
                  <a:lnTo>
                    <a:pt x="1643857" y="101127"/>
                  </a:lnTo>
                  <a:lnTo>
                    <a:pt x="1651000" y="98738"/>
                  </a:lnTo>
                  <a:lnTo>
                    <a:pt x="1657880" y="96615"/>
                  </a:lnTo>
                  <a:lnTo>
                    <a:pt x="1665023" y="94491"/>
                  </a:lnTo>
                  <a:lnTo>
                    <a:pt x="1678517" y="91305"/>
                  </a:lnTo>
                  <a:lnTo>
                    <a:pt x="1691217" y="88651"/>
                  </a:lnTo>
                  <a:lnTo>
                    <a:pt x="1703123" y="87058"/>
                  </a:lnTo>
                  <a:lnTo>
                    <a:pt x="1713707" y="85465"/>
                  </a:lnTo>
                  <a:lnTo>
                    <a:pt x="1722967" y="84669"/>
                  </a:lnTo>
                  <a:lnTo>
                    <a:pt x="1730640" y="84403"/>
                  </a:lnTo>
                  <a:lnTo>
                    <a:pt x="1736196" y="84138"/>
                  </a:lnTo>
                  <a:close/>
                  <a:moveTo>
                    <a:pt x="1213909" y="0"/>
                  </a:moveTo>
                  <a:lnTo>
                    <a:pt x="1218671" y="528"/>
                  </a:lnTo>
                  <a:lnTo>
                    <a:pt x="1223698" y="793"/>
                  </a:lnTo>
                  <a:lnTo>
                    <a:pt x="1228196" y="1321"/>
                  </a:lnTo>
                  <a:lnTo>
                    <a:pt x="1233223" y="2114"/>
                  </a:lnTo>
                  <a:lnTo>
                    <a:pt x="1237721" y="3171"/>
                  </a:lnTo>
                  <a:lnTo>
                    <a:pt x="1242219" y="4492"/>
                  </a:lnTo>
                  <a:lnTo>
                    <a:pt x="1246717" y="5813"/>
                  </a:lnTo>
                  <a:lnTo>
                    <a:pt x="1251215" y="7663"/>
                  </a:lnTo>
                  <a:lnTo>
                    <a:pt x="1255448" y="9777"/>
                  </a:lnTo>
                  <a:lnTo>
                    <a:pt x="1259417" y="11626"/>
                  </a:lnTo>
                  <a:lnTo>
                    <a:pt x="1263651" y="14005"/>
                  </a:lnTo>
                  <a:lnTo>
                    <a:pt x="1267355" y="16647"/>
                  </a:lnTo>
                  <a:lnTo>
                    <a:pt x="1271059" y="19289"/>
                  </a:lnTo>
                  <a:lnTo>
                    <a:pt x="1274763" y="21932"/>
                  </a:lnTo>
                  <a:lnTo>
                    <a:pt x="1278203" y="25367"/>
                  </a:lnTo>
                  <a:lnTo>
                    <a:pt x="1281642" y="28538"/>
                  </a:lnTo>
                  <a:lnTo>
                    <a:pt x="1285082" y="31708"/>
                  </a:lnTo>
                  <a:lnTo>
                    <a:pt x="1287728" y="35144"/>
                  </a:lnTo>
                  <a:lnTo>
                    <a:pt x="1290638" y="38843"/>
                  </a:lnTo>
                  <a:lnTo>
                    <a:pt x="1293284" y="42542"/>
                  </a:lnTo>
                  <a:lnTo>
                    <a:pt x="1295930" y="46242"/>
                  </a:lnTo>
                  <a:lnTo>
                    <a:pt x="1298311" y="50469"/>
                  </a:lnTo>
                  <a:lnTo>
                    <a:pt x="1300163" y="54697"/>
                  </a:lnTo>
                  <a:lnTo>
                    <a:pt x="1302280" y="58661"/>
                  </a:lnTo>
                  <a:lnTo>
                    <a:pt x="1304132" y="63153"/>
                  </a:lnTo>
                  <a:lnTo>
                    <a:pt x="1305455" y="67645"/>
                  </a:lnTo>
                  <a:lnTo>
                    <a:pt x="1307042" y="72401"/>
                  </a:lnTo>
                  <a:lnTo>
                    <a:pt x="1307836" y="76893"/>
                  </a:lnTo>
                  <a:lnTo>
                    <a:pt x="1308630" y="81649"/>
                  </a:lnTo>
                  <a:lnTo>
                    <a:pt x="1309159" y="86406"/>
                  </a:lnTo>
                  <a:lnTo>
                    <a:pt x="1309688" y="91162"/>
                  </a:lnTo>
                  <a:lnTo>
                    <a:pt x="1309688" y="95918"/>
                  </a:lnTo>
                  <a:lnTo>
                    <a:pt x="1309688" y="404813"/>
                  </a:lnTo>
                  <a:lnTo>
                    <a:pt x="1303338" y="404020"/>
                  </a:lnTo>
                  <a:lnTo>
                    <a:pt x="1297253" y="403492"/>
                  </a:lnTo>
                  <a:lnTo>
                    <a:pt x="1290638" y="402699"/>
                  </a:lnTo>
                  <a:lnTo>
                    <a:pt x="1284288" y="402699"/>
                  </a:lnTo>
                  <a:lnTo>
                    <a:pt x="1117600" y="402699"/>
                  </a:lnTo>
                  <a:lnTo>
                    <a:pt x="1117600" y="95918"/>
                  </a:lnTo>
                  <a:lnTo>
                    <a:pt x="1117865" y="91162"/>
                  </a:lnTo>
                  <a:lnTo>
                    <a:pt x="1118129" y="86406"/>
                  </a:lnTo>
                  <a:lnTo>
                    <a:pt x="1118658" y="81649"/>
                  </a:lnTo>
                  <a:lnTo>
                    <a:pt x="1119717" y="76893"/>
                  </a:lnTo>
                  <a:lnTo>
                    <a:pt x="1120775" y="72401"/>
                  </a:lnTo>
                  <a:lnTo>
                    <a:pt x="1121833" y="67645"/>
                  </a:lnTo>
                  <a:lnTo>
                    <a:pt x="1123686" y="63153"/>
                  </a:lnTo>
                  <a:lnTo>
                    <a:pt x="1125008" y="58661"/>
                  </a:lnTo>
                  <a:lnTo>
                    <a:pt x="1127125" y="54697"/>
                  </a:lnTo>
                  <a:lnTo>
                    <a:pt x="1129242" y="50469"/>
                  </a:lnTo>
                  <a:lnTo>
                    <a:pt x="1131623" y="46242"/>
                  </a:lnTo>
                  <a:lnTo>
                    <a:pt x="1134004" y="42542"/>
                  </a:lnTo>
                  <a:lnTo>
                    <a:pt x="1136650" y="38843"/>
                  </a:lnTo>
                  <a:lnTo>
                    <a:pt x="1139561" y="35144"/>
                  </a:lnTo>
                  <a:lnTo>
                    <a:pt x="1142736" y="31708"/>
                  </a:lnTo>
                  <a:lnTo>
                    <a:pt x="1145911" y="28538"/>
                  </a:lnTo>
                  <a:lnTo>
                    <a:pt x="1149086" y="25367"/>
                  </a:lnTo>
                  <a:lnTo>
                    <a:pt x="1152525" y="21932"/>
                  </a:lnTo>
                  <a:lnTo>
                    <a:pt x="1156229" y="19289"/>
                  </a:lnTo>
                  <a:lnTo>
                    <a:pt x="1160198" y="16647"/>
                  </a:lnTo>
                  <a:lnTo>
                    <a:pt x="1163902" y="14005"/>
                  </a:lnTo>
                  <a:lnTo>
                    <a:pt x="1167871" y="11626"/>
                  </a:lnTo>
                  <a:lnTo>
                    <a:pt x="1172369" y="9777"/>
                  </a:lnTo>
                  <a:lnTo>
                    <a:pt x="1176338" y="7663"/>
                  </a:lnTo>
                  <a:lnTo>
                    <a:pt x="1180571" y="5813"/>
                  </a:lnTo>
                  <a:lnTo>
                    <a:pt x="1185334" y="4492"/>
                  </a:lnTo>
                  <a:lnTo>
                    <a:pt x="1189832" y="3171"/>
                  </a:lnTo>
                  <a:lnTo>
                    <a:pt x="1194594" y="2114"/>
                  </a:lnTo>
                  <a:lnTo>
                    <a:pt x="1199092" y="1321"/>
                  </a:lnTo>
                  <a:lnTo>
                    <a:pt x="1204119" y="793"/>
                  </a:lnTo>
                  <a:lnTo>
                    <a:pt x="1208882" y="528"/>
                  </a:lnTo>
                  <a:lnTo>
                    <a:pt x="1213909" y="0"/>
                  </a:lnTo>
                  <a:close/>
                  <a:moveTo>
                    <a:pt x="975519" y="0"/>
                  </a:moveTo>
                  <a:lnTo>
                    <a:pt x="980546" y="529"/>
                  </a:lnTo>
                  <a:lnTo>
                    <a:pt x="985573" y="794"/>
                  </a:lnTo>
                  <a:lnTo>
                    <a:pt x="990071" y="1323"/>
                  </a:lnTo>
                  <a:lnTo>
                    <a:pt x="995098" y="2118"/>
                  </a:lnTo>
                  <a:lnTo>
                    <a:pt x="999596" y="3177"/>
                  </a:lnTo>
                  <a:lnTo>
                    <a:pt x="1004094" y="4500"/>
                  </a:lnTo>
                  <a:lnTo>
                    <a:pt x="1008592" y="5824"/>
                  </a:lnTo>
                  <a:lnTo>
                    <a:pt x="1012825" y="7677"/>
                  </a:lnTo>
                  <a:lnTo>
                    <a:pt x="1017323" y="9795"/>
                  </a:lnTo>
                  <a:lnTo>
                    <a:pt x="1021292" y="11648"/>
                  </a:lnTo>
                  <a:lnTo>
                    <a:pt x="1025261" y="14030"/>
                  </a:lnTo>
                  <a:lnTo>
                    <a:pt x="1029230" y="16678"/>
                  </a:lnTo>
                  <a:lnTo>
                    <a:pt x="1032934" y="19325"/>
                  </a:lnTo>
                  <a:lnTo>
                    <a:pt x="1036638" y="21972"/>
                  </a:lnTo>
                  <a:lnTo>
                    <a:pt x="1040078" y="25413"/>
                  </a:lnTo>
                  <a:lnTo>
                    <a:pt x="1043517" y="28590"/>
                  </a:lnTo>
                  <a:lnTo>
                    <a:pt x="1046692" y="31767"/>
                  </a:lnTo>
                  <a:lnTo>
                    <a:pt x="1049603" y="35208"/>
                  </a:lnTo>
                  <a:lnTo>
                    <a:pt x="1052513" y="38914"/>
                  </a:lnTo>
                  <a:lnTo>
                    <a:pt x="1055159" y="42621"/>
                  </a:lnTo>
                  <a:lnTo>
                    <a:pt x="1057805" y="46327"/>
                  </a:lnTo>
                  <a:lnTo>
                    <a:pt x="1059921" y="50562"/>
                  </a:lnTo>
                  <a:lnTo>
                    <a:pt x="1062038" y="54798"/>
                  </a:lnTo>
                  <a:lnTo>
                    <a:pt x="1064155" y="58769"/>
                  </a:lnTo>
                  <a:lnTo>
                    <a:pt x="1065742" y="63269"/>
                  </a:lnTo>
                  <a:lnTo>
                    <a:pt x="1067330" y="67769"/>
                  </a:lnTo>
                  <a:lnTo>
                    <a:pt x="1068653" y="72534"/>
                  </a:lnTo>
                  <a:lnTo>
                    <a:pt x="1069446" y="77035"/>
                  </a:lnTo>
                  <a:lnTo>
                    <a:pt x="1070505" y="81800"/>
                  </a:lnTo>
                  <a:lnTo>
                    <a:pt x="1071034" y="86565"/>
                  </a:lnTo>
                  <a:lnTo>
                    <a:pt x="1071563" y="91330"/>
                  </a:lnTo>
                  <a:lnTo>
                    <a:pt x="1071563" y="96095"/>
                  </a:lnTo>
                  <a:lnTo>
                    <a:pt x="1071563" y="404499"/>
                  </a:lnTo>
                  <a:lnTo>
                    <a:pt x="1065742" y="405028"/>
                  </a:lnTo>
                  <a:lnTo>
                    <a:pt x="1060451" y="405823"/>
                  </a:lnTo>
                  <a:lnTo>
                    <a:pt x="1054894" y="406617"/>
                  </a:lnTo>
                  <a:lnTo>
                    <a:pt x="1049338" y="407940"/>
                  </a:lnTo>
                  <a:lnTo>
                    <a:pt x="1043782" y="408999"/>
                  </a:lnTo>
                  <a:lnTo>
                    <a:pt x="1038490" y="410588"/>
                  </a:lnTo>
                  <a:lnTo>
                    <a:pt x="1033198" y="412176"/>
                  </a:lnTo>
                  <a:lnTo>
                    <a:pt x="1027907" y="414029"/>
                  </a:lnTo>
                  <a:lnTo>
                    <a:pt x="1017588" y="418000"/>
                  </a:lnTo>
                  <a:lnTo>
                    <a:pt x="1007798" y="422500"/>
                  </a:lnTo>
                  <a:lnTo>
                    <a:pt x="998273" y="427795"/>
                  </a:lnTo>
                  <a:lnTo>
                    <a:pt x="989013" y="433619"/>
                  </a:lnTo>
                  <a:lnTo>
                    <a:pt x="980017" y="439707"/>
                  </a:lnTo>
                  <a:lnTo>
                    <a:pt x="971550" y="446590"/>
                  </a:lnTo>
                  <a:lnTo>
                    <a:pt x="963877" y="453738"/>
                  </a:lnTo>
                  <a:lnTo>
                    <a:pt x="956204" y="461680"/>
                  </a:lnTo>
                  <a:lnTo>
                    <a:pt x="949060" y="469622"/>
                  </a:lnTo>
                  <a:lnTo>
                    <a:pt x="942446" y="478357"/>
                  </a:lnTo>
                  <a:lnTo>
                    <a:pt x="936360" y="487358"/>
                  </a:lnTo>
                  <a:lnTo>
                    <a:pt x="930804" y="496888"/>
                  </a:lnTo>
                  <a:lnTo>
                    <a:pt x="925248" y="493447"/>
                  </a:lnTo>
                  <a:lnTo>
                    <a:pt x="919956" y="490005"/>
                  </a:lnTo>
                  <a:lnTo>
                    <a:pt x="914929" y="486299"/>
                  </a:lnTo>
                  <a:lnTo>
                    <a:pt x="910167" y="481799"/>
                  </a:lnTo>
                  <a:lnTo>
                    <a:pt x="905404" y="477299"/>
                  </a:lnTo>
                  <a:lnTo>
                    <a:pt x="901435" y="472533"/>
                  </a:lnTo>
                  <a:lnTo>
                    <a:pt x="897202" y="467504"/>
                  </a:lnTo>
                  <a:lnTo>
                    <a:pt x="893762" y="462209"/>
                  </a:lnTo>
                  <a:lnTo>
                    <a:pt x="890587" y="456385"/>
                  </a:lnTo>
                  <a:lnTo>
                    <a:pt x="887677" y="450561"/>
                  </a:lnTo>
                  <a:lnTo>
                    <a:pt x="885296" y="444472"/>
                  </a:lnTo>
                  <a:lnTo>
                    <a:pt x="883179" y="438648"/>
                  </a:lnTo>
                  <a:lnTo>
                    <a:pt x="881592" y="431766"/>
                  </a:lnTo>
                  <a:lnTo>
                    <a:pt x="880533" y="425412"/>
                  </a:lnTo>
                  <a:lnTo>
                    <a:pt x="879739" y="418529"/>
                  </a:lnTo>
                  <a:lnTo>
                    <a:pt x="879475" y="411911"/>
                  </a:lnTo>
                  <a:lnTo>
                    <a:pt x="879475" y="96095"/>
                  </a:lnTo>
                  <a:lnTo>
                    <a:pt x="879739" y="91330"/>
                  </a:lnTo>
                  <a:lnTo>
                    <a:pt x="880004" y="86565"/>
                  </a:lnTo>
                  <a:lnTo>
                    <a:pt x="880533" y="81800"/>
                  </a:lnTo>
                  <a:lnTo>
                    <a:pt x="881327" y="77035"/>
                  </a:lnTo>
                  <a:lnTo>
                    <a:pt x="882650" y="72534"/>
                  </a:lnTo>
                  <a:lnTo>
                    <a:pt x="883708" y="67769"/>
                  </a:lnTo>
                  <a:lnTo>
                    <a:pt x="885560" y="63269"/>
                  </a:lnTo>
                  <a:lnTo>
                    <a:pt x="887148" y="58769"/>
                  </a:lnTo>
                  <a:lnTo>
                    <a:pt x="889000" y="54798"/>
                  </a:lnTo>
                  <a:lnTo>
                    <a:pt x="891381" y="50562"/>
                  </a:lnTo>
                  <a:lnTo>
                    <a:pt x="893498" y="46327"/>
                  </a:lnTo>
                  <a:lnTo>
                    <a:pt x="895879" y="42621"/>
                  </a:lnTo>
                  <a:lnTo>
                    <a:pt x="898790" y="38914"/>
                  </a:lnTo>
                  <a:lnTo>
                    <a:pt x="901435" y="35208"/>
                  </a:lnTo>
                  <a:lnTo>
                    <a:pt x="904610" y="31767"/>
                  </a:lnTo>
                  <a:lnTo>
                    <a:pt x="907785" y="28590"/>
                  </a:lnTo>
                  <a:lnTo>
                    <a:pt x="910960" y="25413"/>
                  </a:lnTo>
                  <a:lnTo>
                    <a:pt x="914400" y="21972"/>
                  </a:lnTo>
                  <a:lnTo>
                    <a:pt x="918104" y="19325"/>
                  </a:lnTo>
                  <a:lnTo>
                    <a:pt x="921808" y="16678"/>
                  </a:lnTo>
                  <a:lnTo>
                    <a:pt x="926042" y="14030"/>
                  </a:lnTo>
                  <a:lnTo>
                    <a:pt x="929746" y="11648"/>
                  </a:lnTo>
                  <a:lnTo>
                    <a:pt x="933979" y="9795"/>
                  </a:lnTo>
                  <a:lnTo>
                    <a:pt x="937948" y="7677"/>
                  </a:lnTo>
                  <a:lnTo>
                    <a:pt x="942710" y="5824"/>
                  </a:lnTo>
                  <a:lnTo>
                    <a:pt x="946944" y="4500"/>
                  </a:lnTo>
                  <a:lnTo>
                    <a:pt x="951706" y="3177"/>
                  </a:lnTo>
                  <a:lnTo>
                    <a:pt x="956204" y="2118"/>
                  </a:lnTo>
                  <a:lnTo>
                    <a:pt x="960967" y="1323"/>
                  </a:lnTo>
                  <a:lnTo>
                    <a:pt x="965730" y="794"/>
                  </a:lnTo>
                  <a:lnTo>
                    <a:pt x="970757" y="529"/>
                  </a:lnTo>
                  <a:lnTo>
                    <a:pt x="975519" y="0"/>
                  </a:lnTo>
                  <a:close/>
                  <a:moveTo>
                    <a:pt x="735674" y="0"/>
                  </a:moveTo>
                  <a:lnTo>
                    <a:pt x="740708" y="529"/>
                  </a:lnTo>
                  <a:lnTo>
                    <a:pt x="745478" y="794"/>
                  </a:lnTo>
                  <a:lnTo>
                    <a:pt x="750512" y="1323"/>
                  </a:lnTo>
                  <a:lnTo>
                    <a:pt x="755016" y="2118"/>
                  </a:lnTo>
                  <a:lnTo>
                    <a:pt x="759785" y="3177"/>
                  </a:lnTo>
                  <a:lnTo>
                    <a:pt x="764289" y="4500"/>
                  </a:lnTo>
                  <a:lnTo>
                    <a:pt x="768793" y="5824"/>
                  </a:lnTo>
                  <a:lnTo>
                    <a:pt x="773032" y="7677"/>
                  </a:lnTo>
                  <a:lnTo>
                    <a:pt x="777271" y="9795"/>
                  </a:lnTo>
                  <a:lnTo>
                    <a:pt x="781511" y="11648"/>
                  </a:lnTo>
                  <a:lnTo>
                    <a:pt x="785485" y="14030"/>
                  </a:lnTo>
                  <a:lnTo>
                    <a:pt x="789459" y="16677"/>
                  </a:lnTo>
                  <a:lnTo>
                    <a:pt x="793433" y="19325"/>
                  </a:lnTo>
                  <a:lnTo>
                    <a:pt x="796878" y="21972"/>
                  </a:lnTo>
                  <a:lnTo>
                    <a:pt x="800322" y="25413"/>
                  </a:lnTo>
                  <a:lnTo>
                    <a:pt x="803766" y="28590"/>
                  </a:lnTo>
                  <a:lnTo>
                    <a:pt x="806946" y="31766"/>
                  </a:lnTo>
                  <a:lnTo>
                    <a:pt x="809860" y="35208"/>
                  </a:lnTo>
                  <a:lnTo>
                    <a:pt x="812775" y="38914"/>
                  </a:lnTo>
                  <a:lnTo>
                    <a:pt x="815424" y="42620"/>
                  </a:lnTo>
                  <a:lnTo>
                    <a:pt x="817809" y="46326"/>
                  </a:lnTo>
                  <a:lnTo>
                    <a:pt x="820193" y="50562"/>
                  </a:lnTo>
                  <a:lnTo>
                    <a:pt x="822313" y="54797"/>
                  </a:lnTo>
                  <a:lnTo>
                    <a:pt x="824167" y="58768"/>
                  </a:lnTo>
                  <a:lnTo>
                    <a:pt x="826022" y="63268"/>
                  </a:lnTo>
                  <a:lnTo>
                    <a:pt x="827347" y="67769"/>
                  </a:lnTo>
                  <a:lnTo>
                    <a:pt x="828936" y="72533"/>
                  </a:lnTo>
                  <a:lnTo>
                    <a:pt x="829731" y="77034"/>
                  </a:lnTo>
                  <a:lnTo>
                    <a:pt x="830526" y="81799"/>
                  </a:lnTo>
                  <a:lnTo>
                    <a:pt x="831586" y="86564"/>
                  </a:lnTo>
                  <a:lnTo>
                    <a:pt x="831851" y="91329"/>
                  </a:lnTo>
                  <a:lnTo>
                    <a:pt x="831851" y="96094"/>
                  </a:lnTo>
                  <a:lnTo>
                    <a:pt x="831851" y="411906"/>
                  </a:lnTo>
                  <a:lnTo>
                    <a:pt x="831851" y="416936"/>
                  </a:lnTo>
                  <a:lnTo>
                    <a:pt x="831586" y="421701"/>
                  </a:lnTo>
                  <a:lnTo>
                    <a:pt x="830526" y="426466"/>
                  </a:lnTo>
                  <a:lnTo>
                    <a:pt x="829731" y="431231"/>
                  </a:lnTo>
                  <a:lnTo>
                    <a:pt x="828936" y="435996"/>
                  </a:lnTo>
                  <a:lnTo>
                    <a:pt x="827347" y="440231"/>
                  </a:lnTo>
                  <a:lnTo>
                    <a:pt x="826022" y="444996"/>
                  </a:lnTo>
                  <a:lnTo>
                    <a:pt x="824167" y="449232"/>
                  </a:lnTo>
                  <a:lnTo>
                    <a:pt x="822313" y="453468"/>
                  </a:lnTo>
                  <a:lnTo>
                    <a:pt x="820193" y="457703"/>
                  </a:lnTo>
                  <a:lnTo>
                    <a:pt x="817809" y="461674"/>
                  </a:lnTo>
                  <a:lnTo>
                    <a:pt x="815424" y="465380"/>
                  </a:lnTo>
                  <a:lnTo>
                    <a:pt x="812775" y="469086"/>
                  </a:lnTo>
                  <a:lnTo>
                    <a:pt x="809860" y="473057"/>
                  </a:lnTo>
                  <a:lnTo>
                    <a:pt x="806946" y="476498"/>
                  </a:lnTo>
                  <a:lnTo>
                    <a:pt x="803766" y="479940"/>
                  </a:lnTo>
                  <a:lnTo>
                    <a:pt x="800322" y="483116"/>
                  </a:lnTo>
                  <a:lnTo>
                    <a:pt x="796878" y="486028"/>
                  </a:lnTo>
                  <a:lnTo>
                    <a:pt x="793433" y="488940"/>
                  </a:lnTo>
                  <a:lnTo>
                    <a:pt x="789459" y="491323"/>
                  </a:lnTo>
                  <a:lnTo>
                    <a:pt x="785485" y="493970"/>
                  </a:lnTo>
                  <a:lnTo>
                    <a:pt x="781511" y="496352"/>
                  </a:lnTo>
                  <a:lnTo>
                    <a:pt x="777271" y="498470"/>
                  </a:lnTo>
                  <a:lnTo>
                    <a:pt x="773032" y="500323"/>
                  </a:lnTo>
                  <a:lnTo>
                    <a:pt x="768793" y="502176"/>
                  </a:lnTo>
                  <a:lnTo>
                    <a:pt x="764289" y="503500"/>
                  </a:lnTo>
                  <a:lnTo>
                    <a:pt x="759785" y="504823"/>
                  </a:lnTo>
                  <a:lnTo>
                    <a:pt x="755016" y="505882"/>
                  </a:lnTo>
                  <a:lnTo>
                    <a:pt x="750512" y="506677"/>
                  </a:lnTo>
                  <a:lnTo>
                    <a:pt x="745478" y="507471"/>
                  </a:lnTo>
                  <a:lnTo>
                    <a:pt x="740708" y="508000"/>
                  </a:lnTo>
                  <a:lnTo>
                    <a:pt x="735674" y="508000"/>
                  </a:lnTo>
                  <a:lnTo>
                    <a:pt x="730905" y="508000"/>
                  </a:lnTo>
                  <a:lnTo>
                    <a:pt x="725871" y="507471"/>
                  </a:lnTo>
                  <a:lnTo>
                    <a:pt x="721367" y="506677"/>
                  </a:lnTo>
                  <a:lnTo>
                    <a:pt x="716333" y="505882"/>
                  </a:lnTo>
                  <a:lnTo>
                    <a:pt x="711564" y="504823"/>
                  </a:lnTo>
                  <a:lnTo>
                    <a:pt x="707060" y="503500"/>
                  </a:lnTo>
                  <a:lnTo>
                    <a:pt x="702821" y="502176"/>
                  </a:lnTo>
                  <a:lnTo>
                    <a:pt x="698317" y="500323"/>
                  </a:lnTo>
                  <a:lnTo>
                    <a:pt x="694077" y="498470"/>
                  </a:lnTo>
                  <a:lnTo>
                    <a:pt x="690103" y="496352"/>
                  </a:lnTo>
                  <a:lnTo>
                    <a:pt x="685864" y="493970"/>
                  </a:lnTo>
                  <a:lnTo>
                    <a:pt x="681890" y="491323"/>
                  </a:lnTo>
                  <a:lnTo>
                    <a:pt x="678180" y="488940"/>
                  </a:lnTo>
                  <a:lnTo>
                    <a:pt x="674736" y="486028"/>
                  </a:lnTo>
                  <a:lnTo>
                    <a:pt x="671292" y="483116"/>
                  </a:lnTo>
                  <a:lnTo>
                    <a:pt x="667583" y="479940"/>
                  </a:lnTo>
                  <a:lnTo>
                    <a:pt x="664403" y="476498"/>
                  </a:lnTo>
                  <a:lnTo>
                    <a:pt x="661754" y="473057"/>
                  </a:lnTo>
                  <a:lnTo>
                    <a:pt x="658839" y="469086"/>
                  </a:lnTo>
                  <a:lnTo>
                    <a:pt x="655925" y="465380"/>
                  </a:lnTo>
                  <a:lnTo>
                    <a:pt x="653540" y="461674"/>
                  </a:lnTo>
                  <a:lnTo>
                    <a:pt x="651156" y="457703"/>
                  </a:lnTo>
                  <a:lnTo>
                    <a:pt x="648771" y="453468"/>
                  </a:lnTo>
                  <a:lnTo>
                    <a:pt x="647181" y="449232"/>
                  </a:lnTo>
                  <a:lnTo>
                    <a:pt x="645327" y="444996"/>
                  </a:lnTo>
                  <a:lnTo>
                    <a:pt x="643737" y="440231"/>
                  </a:lnTo>
                  <a:lnTo>
                    <a:pt x="642412" y="435996"/>
                  </a:lnTo>
                  <a:lnTo>
                    <a:pt x="641353" y="431231"/>
                  </a:lnTo>
                  <a:lnTo>
                    <a:pt x="640558" y="426466"/>
                  </a:lnTo>
                  <a:lnTo>
                    <a:pt x="640028" y="421701"/>
                  </a:lnTo>
                  <a:lnTo>
                    <a:pt x="639763" y="416936"/>
                  </a:lnTo>
                  <a:lnTo>
                    <a:pt x="639763" y="411906"/>
                  </a:lnTo>
                  <a:lnTo>
                    <a:pt x="639763" y="198805"/>
                  </a:lnTo>
                  <a:lnTo>
                    <a:pt x="639763" y="96094"/>
                  </a:lnTo>
                  <a:lnTo>
                    <a:pt x="639763" y="91329"/>
                  </a:lnTo>
                  <a:lnTo>
                    <a:pt x="640028" y="86564"/>
                  </a:lnTo>
                  <a:lnTo>
                    <a:pt x="640558" y="81799"/>
                  </a:lnTo>
                  <a:lnTo>
                    <a:pt x="641353" y="77034"/>
                  </a:lnTo>
                  <a:lnTo>
                    <a:pt x="642412" y="72533"/>
                  </a:lnTo>
                  <a:lnTo>
                    <a:pt x="643737" y="67769"/>
                  </a:lnTo>
                  <a:lnTo>
                    <a:pt x="645327" y="63268"/>
                  </a:lnTo>
                  <a:lnTo>
                    <a:pt x="647181" y="58768"/>
                  </a:lnTo>
                  <a:lnTo>
                    <a:pt x="648771" y="54797"/>
                  </a:lnTo>
                  <a:lnTo>
                    <a:pt x="651156" y="50562"/>
                  </a:lnTo>
                  <a:lnTo>
                    <a:pt x="653540" y="46326"/>
                  </a:lnTo>
                  <a:lnTo>
                    <a:pt x="655925" y="42620"/>
                  </a:lnTo>
                  <a:lnTo>
                    <a:pt x="658839" y="38914"/>
                  </a:lnTo>
                  <a:lnTo>
                    <a:pt x="661754" y="35208"/>
                  </a:lnTo>
                  <a:lnTo>
                    <a:pt x="664403" y="31766"/>
                  </a:lnTo>
                  <a:lnTo>
                    <a:pt x="667583" y="28590"/>
                  </a:lnTo>
                  <a:lnTo>
                    <a:pt x="671292" y="25413"/>
                  </a:lnTo>
                  <a:lnTo>
                    <a:pt x="674736" y="21972"/>
                  </a:lnTo>
                  <a:lnTo>
                    <a:pt x="678180" y="19325"/>
                  </a:lnTo>
                  <a:lnTo>
                    <a:pt x="681890" y="16677"/>
                  </a:lnTo>
                  <a:lnTo>
                    <a:pt x="685864" y="14030"/>
                  </a:lnTo>
                  <a:lnTo>
                    <a:pt x="690103" y="11648"/>
                  </a:lnTo>
                  <a:lnTo>
                    <a:pt x="694077" y="9795"/>
                  </a:lnTo>
                  <a:lnTo>
                    <a:pt x="698317" y="7677"/>
                  </a:lnTo>
                  <a:lnTo>
                    <a:pt x="702821" y="5824"/>
                  </a:lnTo>
                  <a:lnTo>
                    <a:pt x="707060" y="4500"/>
                  </a:lnTo>
                  <a:lnTo>
                    <a:pt x="711564" y="3177"/>
                  </a:lnTo>
                  <a:lnTo>
                    <a:pt x="716333" y="2118"/>
                  </a:lnTo>
                  <a:lnTo>
                    <a:pt x="721367" y="1323"/>
                  </a:lnTo>
                  <a:lnTo>
                    <a:pt x="725871" y="794"/>
                  </a:lnTo>
                  <a:lnTo>
                    <a:pt x="730905" y="529"/>
                  </a:lnTo>
                  <a:lnTo>
                    <a:pt x="73567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7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" y="6140918"/>
            <a:ext cx="9144793" cy="7170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1281551"/>
            <a:ext cx="9144000" cy="506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73000"/>
              </a:lnSpc>
              <a:spcBef>
                <a:spcPts val="1300"/>
              </a:spcBef>
              <a:spcAft>
                <a:spcPts val="0"/>
              </a:spcAft>
            </a:pPr>
            <a:r>
              <a:rPr lang="zh-CN" altLang="en-US" b="1" kern="100" dirty="0" smtClean="0">
                <a:solidFill>
                  <a:srgbClr val="007BA4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单击此处添加内容</a:t>
            </a:r>
            <a:endParaRPr lang="zh-CN" altLang="en-US" b="1" kern="100" dirty="0">
              <a:solidFill>
                <a:srgbClr val="007BA4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rot="20878136">
            <a:off x="854978" y="2169625"/>
            <a:ext cx="1887349" cy="1371992"/>
            <a:chOff x="5771530" y="1656967"/>
            <a:chExt cx="2883506" cy="2213314"/>
          </a:xfrm>
        </p:grpSpPr>
        <p:grpSp>
          <p:nvGrpSpPr>
            <p:cNvPr id="31" name="组合 30"/>
            <p:cNvGrpSpPr/>
            <p:nvPr/>
          </p:nvGrpSpPr>
          <p:grpSpPr>
            <a:xfrm>
              <a:off x="5771530" y="1656967"/>
              <a:ext cx="2883506" cy="2213314"/>
              <a:chOff x="-2675" y="-1650"/>
              <a:chExt cx="2422918" cy="1819275"/>
            </a:xfrm>
          </p:grpSpPr>
          <p:sp>
            <p:nvSpPr>
              <p:cNvPr id="37" name="Rectangle 1"/>
              <p:cNvSpPr>
                <a:spLocks/>
              </p:cNvSpPr>
              <p:nvPr/>
            </p:nvSpPr>
            <p:spPr bwMode="auto">
              <a:xfrm>
                <a:off x="-2675" y="-1650"/>
                <a:ext cx="2420243" cy="18192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dist="101600" dir="8100000" algn="tr" rotWithShape="0">
                  <a:schemeClr val="tx1">
                    <a:lumMod val="85000"/>
                    <a:lumOff val="15000"/>
                    <a:alpha val="39000"/>
                  </a:schemeClr>
                </a:outerShdw>
              </a:effectLst>
              <a:extLst/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756979" y="0"/>
                <a:ext cx="1663264" cy="1533133"/>
                <a:chOff x="6547501" y="2255907"/>
                <a:chExt cx="1663264" cy="1656184"/>
              </a:xfrm>
            </p:grpSpPr>
            <p:sp>
              <p:nvSpPr>
                <p:cNvPr id="39" name="矩形 38"/>
                <p:cNvSpPr/>
                <p:nvPr/>
              </p:nvSpPr>
              <p:spPr bwMode="auto">
                <a:xfrm rot="10800000">
                  <a:off x="6547501" y="2258872"/>
                  <a:ext cx="1656184" cy="18000"/>
                </a:xfrm>
                <a:prstGeom prst="rect">
                  <a:avLst/>
                </a:prstGeom>
                <a:gradFill>
                  <a:gsLst>
                    <a:gs pos="1000">
                      <a:schemeClr val="bg1">
                        <a:lumMod val="0"/>
                        <a:lumOff val="100000"/>
                      </a:schemeClr>
                    </a:gs>
                    <a:gs pos="100000">
                      <a:schemeClr val="bg1">
                        <a:lumMod val="95000"/>
                        <a:alpha val="60000"/>
                      </a:schemeClr>
                    </a:gs>
                  </a:gsLst>
                  <a:path path="circle">
                    <a:fillToRect t="100000" r="100000"/>
                  </a:path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 bwMode="auto">
                <a:xfrm rot="5400000">
                  <a:off x="7373673" y="3074999"/>
                  <a:ext cx="1656184" cy="18000"/>
                </a:xfrm>
                <a:prstGeom prst="rect">
                  <a:avLst/>
                </a:prstGeom>
                <a:gradFill>
                  <a:gsLst>
                    <a:gs pos="1000">
                      <a:schemeClr val="bg1">
                        <a:lumMod val="0"/>
                        <a:lumOff val="10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path path="circle">
                    <a:fillToRect t="100000" r="100000"/>
                  </a:path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>
              <a:off x="5884031" y="1812059"/>
              <a:ext cx="2643300" cy="1908969"/>
              <a:chOff x="5897923" y="2424971"/>
              <a:chExt cx="2221081" cy="1569113"/>
            </a:xfrm>
          </p:grpSpPr>
          <p:sp>
            <p:nvSpPr>
              <p:cNvPr id="33" name="Rectangle 1"/>
              <p:cNvSpPr>
                <a:spLocks noChangeAspect="1"/>
              </p:cNvSpPr>
              <p:nvPr/>
            </p:nvSpPr>
            <p:spPr bwMode="auto">
              <a:xfrm>
                <a:off x="5923004" y="2424971"/>
                <a:ext cx="2196000" cy="15691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38100" dist="12700" dir="18900000">
                  <a:prstClr val="black">
                    <a:alpha val="50000"/>
                  </a:prstClr>
                </a:innerShdw>
              </a:effectLst>
              <a:extLst/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 rot="10800000">
                <a:off x="5897923" y="2444030"/>
                <a:ext cx="2167080" cy="1548000"/>
                <a:chOff x="6043685" y="2255907"/>
                <a:chExt cx="2167080" cy="1548000"/>
              </a:xfrm>
            </p:grpSpPr>
            <p:sp>
              <p:nvSpPr>
                <p:cNvPr id="35" name="矩形 34"/>
                <p:cNvSpPr/>
                <p:nvPr/>
              </p:nvSpPr>
              <p:spPr bwMode="auto">
                <a:xfrm rot="10800000">
                  <a:off x="6043685" y="2258872"/>
                  <a:ext cx="2160000" cy="18000"/>
                </a:xfrm>
                <a:prstGeom prst="rect">
                  <a:avLst/>
                </a:prstGeom>
                <a:gradFill>
                  <a:gsLst>
                    <a:gs pos="1000">
                      <a:schemeClr val="bg1">
                        <a:lumMod val="0"/>
                        <a:lumOff val="100000"/>
                      </a:schemeClr>
                    </a:gs>
                    <a:gs pos="100000">
                      <a:schemeClr val="bg1">
                        <a:lumMod val="95000"/>
                        <a:alpha val="18000"/>
                      </a:schemeClr>
                    </a:gs>
                  </a:gsLst>
                  <a:path path="circle">
                    <a:fillToRect t="100000" r="100000"/>
                  </a:path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 bwMode="auto">
                <a:xfrm rot="5400000">
                  <a:off x="7427765" y="3020907"/>
                  <a:ext cx="1548000" cy="18000"/>
                </a:xfrm>
                <a:prstGeom prst="rect">
                  <a:avLst/>
                </a:prstGeom>
                <a:gradFill>
                  <a:gsLst>
                    <a:gs pos="1000">
                      <a:schemeClr val="bg1">
                        <a:lumMod val="0"/>
                        <a:lumOff val="100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t="100000" r="100000"/>
                  </a:path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42" name="组合 41"/>
          <p:cNvGrpSpPr/>
          <p:nvPr/>
        </p:nvGrpSpPr>
        <p:grpSpPr>
          <a:xfrm rot="20878136">
            <a:off x="831112" y="3448020"/>
            <a:ext cx="1887349" cy="1466661"/>
            <a:chOff x="5771530" y="1656967"/>
            <a:chExt cx="2883506" cy="2213314"/>
          </a:xfrm>
        </p:grpSpPr>
        <p:grpSp>
          <p:nvGrpSpPr>
            <p:cNvPr id="43" name="组合 42"/>
            <p:cNvGrpSpPr/>
            <p:nvPr/>
          </p:nvGrpSpPr>
          <p:grpSpPr>
            <a:xfrm>
              <a:off x="5771530" y="1656967"/>
              <a:ext cx="2883506" cy="2213314"/>
              <a:chOff x="-2675" y="-1650"/>
              <a:chExt cx="2422918" cy="1819275"/>
            </a:xfrm>
          </p:grpSpPr>
          <p:sp>
            <p:nvSpPr>
              <p:cNvPr id="49" name="Rectangle 1"/>
              <p:cNvSpPr>
                <a:spLocks/>
              </p:cNvSpPr>
              <p:nvPr/>
            </p:nvSpPr>
            <p:spPr bwMode="auto">
              <a:xfrm>
                <a:off x="-2675" y="-1650"/>
                <a:ext cx="2420243" cy="18192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dist="101600" dir="8100000" algn="tr" rotWithShape="0">
                  <a:schemeClr val="tx1">
                    <a:lumMod val="85000"/>
                    <a:lumOff val="15000"/>
                    <a:alpha val="39000"/>
                  </a:schemeClr>
                </a:outerShdw>
              </a:effectLst>
              <a:extLst/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756979" y="0"/>
                <a:ext cx="1663264" cy="1533133"/>
                <a:chOff x="6547501" y="2255907"/>
                <a:chExt cx="1663264" cy="1656184"/>
              </a:xfrm>
            </p:grpSpPr>
            <p:sp>
              <p:nvSpPr>
                <p:cNvPr id="51" name="矩形 50"/>
                <p:cNvSpPr/>
                <p:nvPr/>
              </p:nvSpPr>
              <p:spPr bwMode="auto">
                <a:xfrm rot="10800000">
                  <a:off x="6547501" y="2258872"/>
                  <a:ext cx="1656184" cy="18000"/>
                </a:xfrm>
                <a:prstGeom prst="rect">
                  <a:avLst/>
                </a:prstGeom>
                <a:gradFill>
                  <a:gsLst>
                    <a:gs pos="1000">
                      <a:schemeClr val="bg1">
                        <a:lumMod val="0"/>
                        <a:lumOff val="100000"/>
                      </a:schemeClr>
                    </a:gs>
                    <a:gs pos="100000">
                      <a:schemeClr val="bg1">
                        <a:lumMod val="95000"/>
                        <a:alpha val="60000"/>
                      </a:schemeClr>
                    </a:gs>
                  </a:gsLst>
                  <a:path path="circle">
                    <a:fillToRect t="100000" r="100000"/>
                  </a:path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 rot="5400000">
                  <a:off x="7373673" y="3074999"/>
                  <a:ext cx="1656184" cy="18000"/>
                </a:xfrm>
                <a:prstGeom prst="rect">
                  <a:avLst/>
                </a:prstGeom>
                <a:gradFill>
                  <a:gsLst>
                    <a:gs pos="1000">
                      <a:schemeClr val="bg1">
                        <a:lumMod val="0"/>
                        <a:lumOff val="10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path path="circle">
                    <a:fillToRect t="100000" r="100000"/>
                  </a:path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44" name="组合 43"/>
            <p:cNvGrpSpPr/>
            <p:nvPr/>
          </p:nvGrpSpPr>
          <p:grpSpPr>
            <a:xfrm>
              <a:off x="5884031" y="1812059"/>
              <a:ext cx="2643300" cy="1908969"/>
              <a:chOff x="5897923" y="2424971"/>
              <a:chExt cx="2221081" cy="1569113"/>
            </a:xfrm>
          </p:grpSpPr>
          <p:sp>
            <p:nvSpPr>
              <p:cNvPr id="45" name="Rectangle 1"/>
              <p:cNvSpPr>
                <a:spLocks noChangeAspect="1"/>
              </p:cNvSpPr>
              <p:nvPr/>
            </p:nvSpPr>
            <p:spPr bwMode="auto">
              <a:xfrm>
                <a:off x="5923004" y="2424971"/>
                <a:ext cx="2196000" cy="15691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38100" dist="12700" dir="18900000">
                  <a:prstClr val="black">
                    <a:alpha val="50000"/>
                  </a:prstClr>
                </a:innerShdw>
              </a:effectLst>
              <a:extLst/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 rot="10800000">
                <a:off x="5897923" y="2444030"/>
                <a:ext cx="2167080" cy="1548000"/>
                <a:chOff x="6043685" y="2255907"/>
                <a:chExt cx="2167080" cy="1548000"/>
              </a:xfrm>
            </p:grpSpPr>
            <p:sp>
              <p:nvSpPr>
                <p:cNvPr id="47" name="矩形 46"/>
                <p:cNvSpPr/>
                <p:nvPr/>
              </p:nvSpPr>
              <p:spPr bwMode="auto">
                <a:xfrm rot="10800000">
                  <a:off x="6043685" y="2258872"/>
                  <a:ext cx="2160000" cy="18000"/>
                </a:xfrm>
                <a:prstGeom prst="rect">
                  <a:avLst/>
                </a:prstGeom>
                <a:gradFill>
                  <a:gsLst>
                    <a:gs pos="1000">
                      <a:schemeClr val="bg1">
                        <a:lumMod val="0"/>
                        <a:lumOff val="100000"/>
                      </a:schemeClr>
                    </a:gs>
                    <a:gs pos="100000">
                      <a:schemeClr val="bg1">
                        <a:lumMod val="95000"/>
                        <a:alpha val="18000"/>
                      </a:schemeClr>
                    </a:gs>
                  </a:gsLst>
                  <a:path path="circle">
                    <a:fillToRect t="100000" r="100000"/>
                  </a:path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 bwMode="auto">
                <a:xfrm rot="5400000">
                  <a:off x="7427765" y="3020907"/>
                  <a:ext cx="1548000" cy="18000"/>
                </a:xfrm>
                <a:prstGeom prst="rect">
                  <a:avLst/>
                </a:prstGeom>
                <a:gradFill>
                  <a:gsLst>
                    <a:gs pos="1000">
                      <a:schemeClr val="bg1">
                        <a:lumMod val="0"/>
                        <a:lumOff val="100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t="100000" r="100000"/>
                  </a:path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54" name="组合 53"/>
          <p:cNvGrpSpPr/>
          <p:nvPr/>
        </p:nvGrpSpPr>
        <p:grpSpPr>
          <a:xfrm rot="20878136">
            <a:off x="826166" y="4758482"/>
            <a:ext cx="1887349" cy="1466661"/>
            <a:chOff x="5771530" y="1656967"/>
            <a:chExt cx="2883506" cy="2213314"/>
          </a:xfrm>
        </p:grpSpPr>
        <p:grpSp>
          <p:nvGrpSpPr>
            <p:cNvPr id="55" name="组合 54"/>
            <p:cNvGrpSpPr/>
            <p:nvPr/>
          </p:nvGrpSpPr>
          <p:grpSpPr>
            <a:xfrm>
              <a:off x="5771530" y="1656967"/>
              <a:ext cx="2883506" cy="2213314"/>
              <a:chOff x="-2675" y="-1650"/>
              <a:chExt cx="2422918" cy="1819275"/>
            </a:xfrm>
          </p:grpSpPr>
          <p:sp>
            <p:nvSpPr>
              <p:cNvPr id="61" name="Rectangle 1"/>
              <p:cNvSpPr>
                <a:spLocks/>
              </p:cNvSpPr>
              <p:nvPr/>
            </p:nvSpPr>
            <p:spPr bwMode="auto">
              <a:xfrm>
                <a:off x="-2675" y="-1650"/>
                <a:ext cx="2420243" cy="18192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39700" dist="101600" dir="8100000" algn="tr" rotWithShape="0">
                  <a:schemeClr val="tx1">
                    <a:lumMod val="85000"/>
                    <a:lumOff val="15000"/>
                    <a:alpha val="39000"/>
                  </a:schemeClr>
                </a:outerShdw>
              </a:effectLst>
              <a:extLst/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756979" y="0"/>
                <a:ext cx="1663264" cy="1533133"/>
                <a:chOff x="6547501" y="2255907"/>
                <a:chExt cx="1663264" cy="1656184"/>
              </a:xfrm>
            </p:grpSpPr>
            <p:sp>
              <p:nvSpPr>
                <p:cNvPr id="63" name="矩形 62"/>
                <p:cNvSpPr/>
                <p:nvPr/>
              </p:nvSpPr>
              <p:spPr bwMode="auto">
                <a:xfrm rot="10800000">
                  <a:off x="6547501" y="2258872"/>
                  <a:ext cx="1656184" cy="18000"/>
                </a:xfrm>
                <a:prstGeom prst="rect">
                  <a:avLst/>
                </a:prstGeom>
                <a:gradFill>
                  <a:gsLst>
                    <a:gs pos="1000">
                      <a:schemeClr val="bg1">
                        <a:lumMod val="0"/>
                        <a:lumOff val="100000"/>
                      </a:schemeClr>
                    </a:gs>
                    <a:gs pos="100000">
                      <a:schemeClr val="bg1">
                        <a:lumMod val="95000"/>
                        <a:alpha val="60000"/>
                      </a:schemeClr>
                    </a:gs>
                  </a:gsLst>
                  <a:path path="circle">
                    <a:fillToRect t="100000" r="100000"/>
                  </a:path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 bwMode="auto">
                <a:xfrm rot="5400000">
                  <a:off x="7373673" y="3074999"/>
                  <a:ext cx="1656184" cy="18000"/>
                </a:xfrm>
                <a:prstGeom prst="rect">
                  <a:avLst/>
                </a:prstGeom>
                <a:gradFill>
                  <a:gsLst>
                    <a:gs pos="1000">
                      <a:schemeClr val="bg1">
                        <a:lumMod val="0"/>
                        <a:lumOff val="10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path path="circle">
                    <a:fillToRect t="100000" r="100000"/>
                  </a:path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56" name="组合 55"/>
            <p:cNvGrpSpPr/>
            <p:nvPr/>
          </p:nvGrpSpPr>
          <p:grpSpPr>
            <a:xfrm>
              <a:off x="5884031" y="1812059"/>
              <a:ext cx="2643300" cy="1908969"/>
              <a:chOff x="5897923" y="2424971"/>
              <a:chExt cx="2221081" cy="1569113"/>
            </a:xfrm>
          </p:grpSpPr>
          <p:sp>
            <p:nvSpPr>
              <p:cNvPr id="57" name="Rectangle 1"/>
              <p:cNvSpPr>
                <a:spLocks noChangeAspect="1"/>
              </p:cNvSpPr>
              <p:nvPr/>
            </p:nvSpPr>
            <p:spPr bwMode="auto">
              <a:xfrm>
                <a:off x="5923004" y="2424971"/>
                <a:ext cx="2196000" cy="15691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38100" dist="12700" dir="18900000">
                  <a:prstClr val="black">
                    <a:alpha val="50000"/>
                  </a:prstClr>
                </a:innerShdw>
              </a:effectLst>
              <a:extLst/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 rot="10800000">
                <a:off x="5897923" y="2444030"/>
                <a:ext cx="2167080" cy="1548000"/>
                <a:chOff x="6043685" y="2255907"/>
                <a:chExt cx="2167080" cy="1548000"/>
              </a:xfrm>
            </p:grpSpPr>
            <p:sp>
              <p:nvSpPr>
                <p:cNvPr id="59" name="矩形 58"/>
                <p:cNvSpPr/>
                <p:nvPr/>
              </p:nvSpPr>
              <p:spPr bwMode="auto">
                <a:xfrm rot="10800000">
                  <a:off x="6043685" y="2258872"/>
                  <a:ext cx="2160000" cy="18000"/>
                </a:xfrm>
                <a:prstGeom prst="rect">
                  <a:avLst/>
                </a:prstGeom>
                <a:gradFill>
                  <a:gsLst>
                    <a:gs pos="1000">
                      <a:schemeClr val="bg1">
                        <a:lumMod val="0"/>
                        <a:lumOff val="100000"/>
                      </a:schemeClr>
                    </a:gs>
                    <a:gs pos="100000">
                      <a:schemeClr val="bg1">
                        <a:lumMod val="95000"/>
                        <a:alpha val="18000"/>
                      </a:schemeClr>
                    </a:gs>
                  </a:gsLst>
                  <a:path path="circle">
                    <a:fillToRect t="100000" r="100000"/>
                  </a:path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 bwMode="auto">
                <a:xfrm rot="5400000">
                  <a:off x="7427765" y="3020907"/>
                  <a:ext cx="1548000" cy="18000"/>
                </a:xfrm>
                <a:prstGeom prst="rect">
                  <a:avLst/>
                </a:prstGeom>
                <a:gradFill>
                  <a:gsLst>
                    <a:gs pos="1000">
                      <a:schemeClr val="bg1">
                        <a:lumMod val="0"/>
                        <a:lumOff val="100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t="100000" r="100000"/>
                  </a:path>
                </a:gra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Heiti SC Light" charset="0"/>
                    <a:cs typeface="Heiti SC Light" charset="0"/>
                    <a:sym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67" name="圆角矩形 66"/>
          <p:cNvSpPr/>
          <p:nvPr/>
        </p:nvSpPr>
        <p:spPr>
          <a:xfrm>
            <a:off x="3329502" y="2229854"/>
            <a:ext cx="5188856" cy="3629350"/>
          </a:xfrm>
          <a:prstGeom prst="roundRect">
            <a:avLst/>
          </a:pr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5333">
            <a:off x="994082" y="2399534"/>
            <a:ext cx="1632397" cy="91822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99">
            <a:off x="991818" y="3717339"/>
            <a:ext cx="1599647" cy="89980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2225">
            <a:off x="944515" y="5044766"/>
            <a:ext cx="1674168" cy="941719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7" name="矩形 6"/>
          <p:cNvSpPr/>
          <p:nvPr/>
        </p:nvSpPr>
        <p:spPr>
          <a:xfrm>
            <a:off x="3637930" y="268923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b="1" kern="100" dirty="0">
                <a:solidFill>
                  <a:srgbClr val="FFFF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Ps</a:t>
            </a:r>
            <a:r>
              <a:rPr lang="zh-CN" altLang="en-US" b="1" kern="100" dirty="0">
                <a:solidFill>
                  <a:srgbClr val="FFFF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：版权声明</a:t>
            </a:r>
            <a:endParaRPr lang="en-US" altLang="zh-CN" b="1" kern="100" dirty="0">
              <a:solidFill>
                <a:srgbClr val="FFFF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b="1" kern="100" dirty="0">
                <a:solidFill>
                  <a:srgbClr val="FFFF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左边三幅照片是</a:t>
            </a:r>
            <a:r>
              <a:rPr lang="en-US" altLang="zh-CN" b="1" kern="100" dirty="0" err="1">
                <a:solidFill>
                  <a:srgbClr val="FFFF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nikon</a:t>
            </a:r>
            <a:r>
              <a:rPr lang="zh-CN" altLang="en-US" b="1" kern="100" dirty="0">
                <a:solidFill>
                  <a:srgbClr val="FFFF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发的。</a:t>
            </a:r>
            <a:endParaRPr lang="en-US" altLang="zh-CN" b="1" kern="100" dirty="0">
              <a:solidFill>
                <a:srgbClr val="FFFF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3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4000" y="1260000"/>
            <a:ext cx="8425364" cy="571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</a:pPr>
            <a:r>
              <a:rPr lang="zh-CN" altLang="en-US" b="1" kern="100" dirty="0" smtClean="0">
                <a:solidFill>
                  <a:srgbClr val="007BA4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一、单击此处</a:t>
            </a:r>
            <a:r>
              <a:rPr lang="zh-CN" altLang="en-US" b="1" kern="100" dirty="0" smtClean="0">
                <a:solidFill>
                  <a:srgbClr val="007BA4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添加标题</a:t>
            </a:r>
            <a:endParaRPr lang="zh-CN" altLang="en-US" b="1" kern="100" dirty="0">
              <a:solidFill>
                <a:srgbClr val="007BA4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91852" y="2450969"/>
            <a:ext cx="7719427" cy="3488809"/>
            <a:chOff x="3352806" y="2913954"/>
            <a:chExt cx="5403262" cy="2483214"/>
          </a:xfrm>
        </p:grpSpPr>
        <p:grpSp>
          <p:nvGrpSpPr>
            <p:cNvPr id="19" name="组合 18"/>
            <p:cNvGrpSpPr/>
            <p:nvPr/>
          </p:nvGrpSpPr>
          <p:grpSpPr>
            <a:xfrm flipH="1">
              <a:off x="6198885" y="2913954"/>
              <a:ext cx="659379" cy="2483214"/>
              <a:chOff x="3017521" y="2290212"/>
              <a:chExt cx="1449913" cy="3352726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017521" y="2290212"/>
                <a:ext cx="1449913" cy="2683343"/>
                <a:chOff x="3017521" y="2290212"/>
                <a:chExt cx="1449913" cy="2683343"/>
              </a:xfrm>
            </p:grpSpPr>
            <p:sp>
              <p:nvSpPr>
                <p:cNvPr id="45" name="矩形 29"/>
                <p:cNvSpPr/>
                <p:nvPr/>
              </p:nvSpPr>
              <p:spPr>
                <a:xfrm>
                  <a:off x="3017523" y="2290212"/>
                  <a:ext cx="1449911" cy="1318353"/>
                </a:xfrm>
                <a:custGeom>
                  <a:avLst/>
                  <a:gdLst>
                    <a:gd name="connsiteX0" fmla="*/ 0 w 1425387"/>
                    <a:gd name="connsiteY0" fmla="*/ 0 h 672895"/>
                    <a:gd name="connsiteX1" fmla="*/ 1425387 w 1425387"/>
                    <a:gd name="connsiteY1" fmla="*/ 0 h 672895"/>
                    <a:gd name="connsiteX2" fmla="*/ 1425387 w 1425387"/>
                    <a:gd name="connsiteY2" fmla="*/ 672895 h 672895"/>
                    <a:gd name="connsiteX3" fmla="*/ 0 w 1425387"/>
                    <a:gd name="connsiteY3" fmla="*/ 672895 h 672895"/>
                    <a:gd name="connsiteX4" fmla="*/ 0 w 1425387"/>
                    <a:gd name="connsiteY4" fmla="*/ 0 h 672895"/>
                    <a:gd name="connsiteX0" fmla="*/ 0 w 1425387"/>
                    <a:gd name="connsiteY0" fmla="*/ 0 h 1027897"/>
                    <a:gd name="connsiteX1" fmla="*/ 1425387 w 1425387"/>
                    <a:gd name="connsiteY1" fmla="*/ 0 h 1027897"/>
                    <a:gd name="connsiteX2" fmla="*/ 1414630 w 1425387"/>
                    <a:gd name="connsiteY2" fmla="*/ 1027897 h 1027897"/>
                    <a:gd name="connsiteX3" fmla="*/ 0 w 1425387"/>
                    <a:gd name="connsiteY3" fmla="*/ 672895 h 1027897"/>
                    <a:gd name="connsiteX4" fmla="*/ 0 w 1425387"/>
                    <a:gd name="connsiteY4" fmla="*/ 0 h 1027897"/>
                    <a:gd name="connsiteX0" fmla="*/ 0 w 1414630"/>
                    <a:gd name="connsiteY0" fmla="*/ 0 h 1027897"/>
                    <a:gd name="connsiteX1" fmla="*/ 1403871 w 1414630"/>
                    <a:gd name="connsiteY1" fmla="*/ 731520 h 1027897"/>
                    <a:gd name="connsiteX2" fmla="*/ 1414630 w 1414630"/>
                    <a:gd name="connsiteY2" fmla="*/ 1027897 h 1027897"/>
                    <a:gd name="connsiteX3" fmla="*/ 0 w 1414630"/>
                    <a:gd name="connsiteY3" fmla="*/ 672895 h 1027897"/>
                    <a:gd name="connsiteX4" fmla="*/ 0 w 1414630"/>
                    <a:gd name="connsiteY4" fmla="*/ 0 h 1027897"/>
                    <a:gd name="connsiteX0" fmla="*/ 0 w 1425387"/>
                    <a:gd name="connsiteY0" fmla="*/ 0 h 1027897"/>
                    <a:gd name="connsiteX1" fmla="*/ 1425387 w 1425387"/>
                    <a:gd name="connsiteY1" fmla="*/ 957431 h 1027897"/>
                    <a:gd name="connsiteX2" fmla="*/ 1414630 w 1425387"/>
                    <a:gd name="connsiteY2" fmla="*/ 1027897 h 1027897"/>
                    <a:gd name="connsiteX3" fmla="*/ 0 w 1425387"/>
                    <a:gd name="connsiteY3" fmla="*/ 672895 h 1027897"/>
                    <a:gd name="connsiteX4" fmla="*/ 0 w 1425387"/>
                    <a:gd name="connsiteY4" fmla="*/ 0 h 1027897"/>
                    <a:gd name="connsiteX0" fmla="*/ 0 w 1425388"/>
                    <a:gd name="connsiteY0" fmla="*/ 0 h 1243050"/>
                    <a:gd name="connsiteX1" fmla="*/ 1425387 w 1425388"/>
                    <a:gd name="connsiteY1" fmla="*/ 957431 h 1243050"/>
                    <a:gd name="connsiteX2" fmla="*/ 1425388 w 1425388"/>
                    <a:gd name="connsiteY2" fmla="*/ 1243050 h 1243050"/>
                    <a:gd name="connsiteX3" fmla="*/ 0 w 1425388"/>
                    <a:gd name="connsiteY3" fmla="*/ 672895 h 1243050"/>
                    <a:gd name="connsiteX4" fmla="*/ 0 w 1425388"/>
                    <a:gd name="connsiteY4" fmla="*/ 0 h 1243050"/>
                    <a:gd name="connsiteX0" fmla="*/ 0 w 1437649"/>
                    <a:gd name="connsiteY0" fmla="*/ 0 h 1243050"/>
                    <a:gd name="connsiteX1" fmla="*/ 1437649 w 1437649"/>
                    <a:gd name="connsiteY1" fmla="*/ 1075765 h 1243050"/>
                    <a:gd name="connsiteX2" fmla="*/ 1425388 w 1437649"/>
                    <a:gd name="connsiteY2" fmla="*/ 1243050 h 1243050"/>
                    <a:gd name="connsiteX3" fmla="*/ 0 w 1437649"/>
                    <a:gd name="connsiteY3" fmla="*/ 672895 h 1243050"/>
                    <a:gd name="connsiteX4" fmla="*/ 0 w 1437649"/>
                    <a:gd name="connsiteY4" fmla="*/ 0 h 1243050"/>
                    <a:gd name="connsiteX0" fmla="*/ 0 w 1449911"/>
                    <a:gd name="connsiteY0" fmla="*/ 0 h 1318353"/>
                    <a:gd name="connsiteX1" fmla="*/ 1437649 w 1449911"/>
                    <a:gd name="connsiteY1" fmla="*/ 1075765 h 1318353"/>
                    <a:gd name="connsiteX2" fmla="*/ 1449911 w 1449911"/>
                    <a:gd name="connsiteY2" fmla="*/ 1318353 h 1318353"/>
                    <a:gd name="connsiteX3" fmla="*/ 0 w 1449911"/>
                    <a:gd name="connsiteY3" fmla="*/ 672895 h 1318353"/>
                    <a:gd name="connsiteX4" fmla="*/ 0 w 1449911"/>
                    <a:gd name="connsiteY4" fmla="*/ 0 h 1318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9911" h="1318353">
                      <a:moveTo>
                        <a:pt x="0" y="0"/>
                      </a:moveTo>
                      <a:lnTo>
                        <a:pt x="1437649" y="1075765"/>
                      </a:lnTo>
                      <a:cubicBezTo>
                        <a:pt x="1437649" y="1170971"/>
                        <a:pt x="1449911" y="1223147"/>
                        <a:pt x="1449911" y="1318353"/>
                      </a:cubicBezTo>
                      <a:lnTo>
                        <a:pt x="0" y="672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6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30"/>
                <p:cNvSpPr/>
                <p:nvPr/>
              </p:nvSpPr>
              <p:spPr>
                <a:xfrm>
                  <a:off x="3017522" y="2960666"/>
                  <a:ext cx="1446902" cy="888048"/>
                </a:xfrm>
                <a:custGeom>
                  <a:avLst/>
                  <a:gdLst>
                    <a:gd name="connsiteX0" fmla="*/ 0 w 1425387"/>
                    <a:gd name="connsiteY0" fmla="*/ 0 h 672895"/>
                    <a:gd name="connsiteX1" fmla="*/ 1425387 w 1425387"/>
                    <a:gd name="connsiteY1" fmla="*/ 0 h 672895"/>
                    <a:gd name="connsiteX2" fmla="*/ 1425387 w 1425387"/>
                    <a:gd name="connsiteY2" fmla="*/ 672895 h 672895"/>
                    <a:gd name="connsiteX3" fmla="*/ 0 w 1425387"/>
                    <a:gd name="connsiteY3" fmla="*/ 672895 h 672895"/>
                    <a:gd name="connsiteX4" fmla="*/ 0 w 1425387"/>
                    <a:gd name="connsiteY4" fmla="*/ 0 h 672895"/>
                    <a:gd name="connsiteX0" fmla="*/ 0 w 1425387"/>
                    <a:gd name="connsiteY0" fmla="*/ 0 h 672895"/>
                    <a:gd name="connsiteX1" fmla="*/ 1414629 w 1425387"/>
                    <a:gd name="connsiteY1" fmla="*/ 344245 h 672895"/>
                    <a:gd name="connsiteX2" fmla="*/ 1425387 w 1425387"/>
                    <a:gd name="connsiteY2" fmla="*/ 672895 h 672895"/>
                    <a:gd name="connsiteX3" fmla="*/ 0 w 1425387"/>
                    <a:gd name="connsiteY3" fmla="*/ 672895 h 672895"/>
                    <a:gd name="connsiteX4" fmla="*/ 0 w 1425387"/>
                    <a:gd name="connsiteY4" fmla="*/ 0 h 672895"/>
                    <a:gd name="connsiteX0" fmla="*/ 0 w 1446902"/>
                    <a:gd name="connsiteY0" fmla="*/ 0 h 888048"/>
                    <a:gd name="connsiteX1" fmla="*/ 1414629 w 1446902"/>
                    <a:gd name="connsiteY1" fmla="*/ 344245 h 888048"/>
                    <a:gd name="connsiteX2" fmla="*/ 1446902 w 1446902"/>
                    <a:gd name="connsiteY2" fmla="*/ 888048 h 888048"/>
                    <a:gd name="connsiteX3" fmla="*/ 0 w 1446902"/>
                    <a:gd name="connsiteY3" fmla="*/ 672895 h 888048"/>
                    <a:gd name="connsiteX4" fmla="*/ 0 w 1446902"/>
                    <a:gd name="connsiteY4" fmla="*/ 0 h 888048"/>
                    <a:gd name="connsiteX0" fmla="*/ 0 w 1446902"/>
                    <a:gd name="connsiteY0" fmla="*/ 0 h 888048"/>
                    <a:gd name="connsiteX1" fmla="*/ 1436145 w 1446902"/>
                    <a:gd name="connsiteY1" fmla="*/ 623944 h 888048"/>
                    <a:gd name="connsiteX2" fmla="*/ 1446902 w 1446902"/>
                    <a:gd name="connsiteY2" fmla="*/ 888048 h 888048"/>
                    <a:gd name="connsiteX3" fmla="*/ 0 w 1446902"/>
                    <a:gd name="connsiteY3" fmla="*/ 672895 h 888048"/>
                    <a:gd name="connsiteX4" fmla="*/ 0 w 1446902"/>
                    <a:gd name="connsiteY4" fmla="*/ 0 h 888048"/>
                    <a:gd name="connsiteX0" fmla="*/ 0 w 1446902"/>
                    <a:gd name="connsiteY0" fmla="*/ 0 h 888048"/>
                    <a:gd name="connsiteX1" fmla="*/ 1425388 w 1446902"/>
                    <a:gd name="connsiteY1" fmla="*/ 570155 h 888048"/>
                    <a:gd name="connsiteX2" fmla="*/ 1446902 w 1446902"/>
                    <a:gd name="connsiteY2" fmla="*/ 888048 h 888048"/>
                    <a:gd name="connsiteX3" fmla="*/ 0 w 1446902"/>
                    <a:gd name="connsiteY3" fmla="*/ 672895 h 888048"/>
                    <a:gd name="connsiteX4" fmla="*/ 0 w 1446902"/>
                    <a:gd name="connsiteY4" fmla="*/ 0 h 888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6902" h="888048">
                      <a:moveTo>
                        <a:pt x="0" y="0"/>
                      </a:moveTo>
                      <a:lnTo>
                        <a:pt x="1425388" y="570155"/>
                      </a:lnTo>
                      <a:lnTo>
                        <a:pt x="1446902" y="888048"/>
                      </a:lnTo>
                      <a:lnTo>
                        <a:pt x="0" y="672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A06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3017521" y="3625283"/>
                  <a:ext cx="1425387" cy="683653"/>
                </a:xfrm>
                <a:custGeom>
                  <a:avLst/>
                  <a:gdLst>
                    <a:gd name="connsiteX0" fmla="*/ 0 w 1250524"/>
                    <a:gd name="connsiteY0" fmla="*/ 0 h 672895"/>
                    <a:gd name="connsiteX1" fmla="*/ 1250524 w 1250524"/>
                    <a:gd name="connsiteY1" fmla="*/ 0 h 672895"/>
                    <a:gd name="connsiteX2" fmla="*/ 1250524 w 1250524"/>
                    <a:gd name="connsiteY2" fmla="*/ 672895 h 672895"/>
                    <a:gd name="connsiteX3" fmla="*/ 0 w 1250524"/>
                    <a:gd name="connsiteY3" fmla="*/ 672895 h 672895"/>
                    <a:gd name="connsiteX4" fmla="*/ 0 w 1250524"/>
                    <a:gd name="connsiteY4" fmla="*/ 0 h 672895"/>
                    <a:gd name="connsiteX0" fmla="*/ 0 w 1250524"/>
                    <a:gd name="connsiteY0" fmla="*/ 0 h 683653"/>
                    <a:gd name="connsiteX1" fmla="*/ 1250524 w 1250524"/>
                    <a:gd name="connsiteY1" fmla="*/ 0 h 683653"/>
                    <a:gd name="connsiteX2" fmla="*/ 1250524 w 1250524"/>
                    <a:gd name="connsiteY2" fmla="*/ 672895 h 683653"/>
                    <a:gd name="connsiteX3" fmla="*/ 0 w 1250524"/>
                    <a:gd name="connsiteY3" fmla="*/ 683653 h 683653"/>
                    <a:gd name="connsiteX4" fmla="*/ 0 w 1250524"/>
                    <a:gd name="connsiteY4" fmla="*/ 0 h 683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0524" h="683653">
                      <a:moveTo>
                        <a:pt x="0" y="0"/>
                      </a:moveTo>
                      <a:lnTo>
                        <a:pt x="1250524" y="0"/>
                      </a:lnTo>
                      <a:lnTo>
                        <a:pt x="1250524" y="672895"/>
                      </a:lnTo>
                      <a:lnTo>
                        <a:pt x="0" y="6836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69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32"/>
                <p:cNvSpPr/>
                <p:nvPr/>
              </p:nvSpPr>
              <p:spPr>
                <a:xfrm>
                  <a:off x="3017521" y="4128537"/>
                  <a:ext cx="1436145" cy="845018"/>
                </a:xfrm>
                <a:custGeom>
                  <a:avLst/>
                  <a:gdLst>
                    <a:gd name="connsiteX0" fmla="*/ 0 w 1425387"/>
                    <a:gd name="connsiteY0" fmla="*/ 0 h 672895"/>
                    <a:gd name="connsiteX1" fmla="*/ 1425387 w 1425387"/>
                    <a:gd name="connsiteY1" fmla="*/ 0 h 672895"/>
                    <a:gd name="connsiteX2" fmla="*/ 1425387 w 1425387"/>
                    <a:gd name="connsiteY2" fmla="*/ 672895 h 672895"/>
                    <a:gd name="connsiteX3" fmla="*/ 0 w 1425387"/>
                    <a:gd name="connsiteY3" fmla="*/ 672895 h 672895"/>
                    <a:gd name="connsiteX4" fmla="*/ 0 w 1425387"/>
                    <a:gd name="connsiteY4" fmla="*/ 0 h 672895"/>
                    <a:gd name="connsiteX0" fmla="*/ 0 w 1457660"/>
                    <a:gd name="connsiteY0" fmla="*/ 344245 h 1017140"/>
                    <a:gd name="connsiteX1" fmla="*/ 1457660 w 1457660"/>
                    <a:gd name="connsiteY1" fmla="*/ 0 h 1017140"/>
                    <a:gd name="connsiteX2" fmla="*/ 1425387 w 1457660"/>
                    <a:gd name="connsiteY2" fmla="*/ 1017140 h 1017140"/>
                    <a:gd name="connsiteX3" fmla="*/ 0 w 1457660"/>
                    <a:gd name="connsiteY3" fmla="*/ 1017140 h 1017140"/>
                    <a:gd name="connsiteX4" fmla="*/ 0 w 1457660"/>
                    <a:gd name="connsiteY4" fmla="*/ 344245 h 1017140"/>
                    <a:gd name="connsiteX0" fmla="*/ 0 w 1425387"/>
                    <a:gd name="connsiteY0" fmla="*/ 344245 h 1017140"/>
                    <a:gd name="connsiteX1" fmla="*/ 1414630 w 1425387"/>
                    <a:gd name="connsiteY1" fmla="*/ 0 h 1017140"/>
                    <a:gd name="connsiteX2" fmla="*/ 1425387 w 1425387"/>
                    <a:gd name="connsiteY2" fmla="*/ 1017140 h 1017140"/>
                    <a:gd name="connsiteX3" fmla="*/ 0 w 1425387"/>
                    <a:gd name="connsiteY3" fmla="*/ 1017140 h 1017140"/>
                    <a:gd name="connsiteX4" fmla="*/ 0 w 1425387"/>
                    <a:gd name="connsiteY4" fmla="*/ 344245 h 1017140"/>
                    <a:gd name="connsiteX0" fmla="*/ 0 w 1436145"/>
                    <a:gd name="connsiteY0" fmla="*/ 344245 h 1017140"/>
                    <a:gd name="connsiteX1" fmla="*/ 1414630 w 1436145"/>
                    <a:gd name="connsiteY1" fmla="*/ 0 h 1017140"/>
                    <a:gd name="connsiteX2" fmla="*/ 1436145 w 1436145"/>
                    <a:gd name="connsiteY2" fmla="*/ 468500 h 1017140"/>
                    <a:gd name="connsiteX3" fmla="*/ 0 w 1436145"/>
                    <a:gd name="connsiteY3" fmla="*/ 1017140 h 1017140"/>
                    <a:gd name="connsiteX4" fmla="*/ 0 w 1436145"/>
                    <a:gd name="connsiteY4" fmla="*/ 344245 h 1017140"/>
                    <a:gd name="connsiteX0" fmla="*/ 0 w 1436145"/>
                    <a:gd name="connsiteY0" fmla="*/ 172123 h 845018"/>
                    <a:gd name="connsiteX1" fmla="*/ 1403872 w 1436145"/>
                    <a:gd name="connsiteY1" fmla="*/ 0 h 845018"/>
                    <a:gd name="connsiteX2" fmla="*/ 1436145 w 1436145"/>
                    <a:gd name="connsiteY2" fmla="*/ 296378 h 845018"/>
                    <a:gd name="connsiteX3" fmla="*/ 0 w 1436145"/>
                    <a:gd name="connsiteY3" fmla="*/ 845018 h 845018"/>
                    <a:gd name="connsiteX4" fmla="*/ 0 w 1436145"/>
                    <a:gd name="connsiteY4" fmla="*/ 172123 h 845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6145" h="845018">
                      <a:moveTo>
                        <a:pt x="0" y="172123"/>
                      </a:moveTo>
                      <a:lnTo>
                        <a:pt x="1403872" y="0"/>
                      </a:lnTo>
                      <a:lnTo>
                        <a:pt x="1436145" y="296378"/>
                      </a:lnTo>
                      <a:lnTo>
                        <a:pt x="0" y="845018"/>
                      </a:lnTo>
                      <a:lnTo>
                        <a:pt x="0" y="172123"/>
                      </a:lnTo>
                      <a:close/>
                    </a:path>
                  </a:pathLst>
                </a:custGeom>
                <a:solidFill>
                  <a:srgbClr val="DE55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矩形 33"/>
              <p:cNvSpPr/>
              <p:nvPr/>
            </p:nvSpPr>
            <p:spPr>
              <a:xfrm>
                <a:off x="3017521" y="4393955"/>
                <a:ext cx="1425388" cy="1248983"/>
              </a:xfrm>
              <a:custGeom>
                <a:avLst/>
                <a:gdLst>
                  <a:gd name="connsiteX0" fmla="*/ 0 w 1425387"/>
                  <a:gd name="connsiteY0" fmla="*/ 0 h 672895"/>
                  <a:gd name="connsiteX1" fmla="*/ 1425387 w 1425387"/>
                  <a:gd name="connsiteY1" fmla="*/ 0 h 672895"/>
                  <a:gd name="connsiteX2" fmla="*/ 1425387 w 1425387"/>
                  <a:gd name="connsiteY2" fmla="*/ 672895 h 672895"/>
                  <a:gd name="connsiteX3" fmla="*/ 0 w 1425387"/>
                  <a:gd name="connsiteY3" fmla="*/ 672895 h 672895"/>
                  <a:gd name="connsiteX4" fmla="*/ 0 w 1425387"/>
                  <a:gd name="connsiteY4" fmla="*/ 0 h 672895"/>
                  <a:gd name="connsiteX0" fmla="*/ 0 w 1425387"/>
                  <a:gd name="connsiteY0" fmla="*/ 925157 h 1598052"/>
                  <a:gd name="connsiteX1" fmla="*/ 1414629 w 1425387"/>
                  <a:gd name="connsiteY1" fmla="*/ 0 h 1598052"/>
                  <a:gd name="connsiteX2" fmla="*/ 1425387 w 1425387"/>
                  <a:gd name="connsiteY2" fmla="*/ 1598052 h 1598052"/>
                  <a:gd name="connsiteX3" fmla="*/ 0 w 1425387"/>
                  <a:gd name="connsiteY3" fmla="*/ 1598052 h 1598052"/>
                  <a:gd name="connsiteX4" fmla="*/ 0 w 1425387"/>
                  <a:gd name="connsiteY4" fmla="*/ 925157 h 1598052"/>
                  <a:gd name="connsiteX0" fmla="*/ 0 w 1425387"/>
                  <a:gd name="connsiteY0" fmla="*/ 925157 h 1598052"/>
                  <a:gd name="connsiteX1" fmla="*/ 1414629 w 1425387"/>
                  <a:gd name="connsiteY1" fmla="*/ 0 h 1598052"/>
                  <a:gd name="connsiteX2" fmla="*/ 1425387 w 1425387"/>
                  <a:gd name="connsiteY2" fmla="*/ 436226 h 1598052"/>
                  <a:gd name="connsiteX3" fmla="*/ 0 w 1425387"/>
                  <a:gd name="connsiteY3" fmla="*/ 1598052 h 1598052"/>
                  <a:gd name="connsiteX4" fmla="*/ 0 w 1425387"/>
                  <a:gd name="connsiteY4" fmla="*/ 925157 h 1598052"/>
                  <a:gd name="connsiteX0" fmla="*/ 0 w 1425387"/>
                  <a:gd name="connsiteY0" fmla="*/ 570155 h 1243050"/>
                  <a:gd name="connsiteX1" fmla="*/ 1414629 w 1425387"/>
                  <a:gd name="connsiteY1" fmla="*/ 0 h 1243050"/>
                  <a:gd name="connsiteX2" fmla="*/ 1425387 w 1425387"/>
                  <a:gd name="connsiteY2" fmla="*/ 81224 h 1243050"/>
                  <a:gd name="connsiteX3" fmla="*/ 0 w 1425387"/>
                  <a:gd name="connsiteY3" fmla="*/ 1243050 h 1243050"/>
                  <a:gd name="connsiteX4" fmla="*/ 0 w 1425387"/>
                  <a:gd name="connsiteY4" fmla="*/ 570155 h 1243050"/>
                  <a:gd name="connsiteX0" fmla="*/ 0 w 1425387"/>
                  <a:gd name="connsiteY0" fmla="*/ 570155 h 1243050"/>
                  <a:gd name="connsiteX1" fmla="*/ 1414629 w 1425387"/>
                  <a:gd name="connsiteY1" fmla="*/ 0 h 1243050"/>
                  <a:gd name="connsiteX2" fmla="*/ 1425387 w 1425387"/>
                  <a:gd name="connsiteY2" fmla="*/ 339408 h 1243050"/>
                  <a:gd name="connsiteX3" fmla="*/ 0 w 1425387"/>
                  <a:gd name="connsiteY3" fmla="*/ 1243050 h 1243050"/>
                  <a:gd name="connsiteX4" fmla="*/ 0 w 1425387"/>
                  <a:gd name="connsiteY4" fmla="*/ 570155 h 1243050"/>
                  <a:gd name="connsiteX0" fmla="*/ 0 w 1425387"/>
                  <a:gd name="connsiteY0" fmla="*/ 570155 h 1248983"/>
                  <a:gd name="connsiteX1" fmla="*/ 1414629 w 1425387"/>
                  <a:gd name="connsiteY1" fmla="*/ 0 h 1248983"/>
                  <a:gd name="connsiteX2" fmla="*/ 1425387 w 1425387"/>
                  <a:gd name="connsiteY2" fmla="*/ 339408 h 1248983"/>
                  <a:gd name="connsiteX3" fmla="*/ 4948 w 1425387"/>
                  <a:gd name="connsiteY3" fmla="*/ 1248983 h 1248983"/>
                  <a:gd name="connsiteX4" fmla="*/ 0 w 1425387"/>
                  <a:gd name="connsiteY4" fmla="*/ 570155 h 1248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5387" h="1248983">
                    <a:moveTo>
                      <a:pt x="0" y="570155"/>
                    </a:moveTo>
                    <a:lnTo>
                      <a:pt x="1414629" y="0"/>
                    </a:lnTo>
                    <a:lnTo>
                      <a:pt x="1425387" y="339408"/>
                    </a:lnTo>
                    <a:lnTo>
                      <a:pt x="4948" y="1248983"/>
                    </a:lnTo>
                    <a:cubicBezTo>
                      <a:pt x="3299" y="1022707"/>
                      <a:pt x="1649" y="796431"/>
                      <a:pt x="0" y="570155"/>
                    </a:cubicBezTo>
                    <a:close/>
                  </a:path>
                </a:pathLst>
              </a:custGeom>
              <a:solidFill>
                <a:srgbClr val="682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352806" y="2917569"/>
              <a:ext cx="1902556" cy="2478823"/>
              <a:chOff x="5658521" y="2636014"/>
              <a:chExt cx="2635624" cy="2992418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658521" y="2636014"/>
                <a:ext cx="2635624" cy="60164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658521" y="3226901"/>
                <a:ext cx="2635624" cy="6016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658521" y="3826862"/>
                <a:ext cx="2635624" cy="60164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658521" y="4426824"/>
                <a:ext cx="2635624" cy="60164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658521" y="5026787"/>
                <a:ext cx="2635624" cy="601645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853512" y="2917569"/>
              <a:ext cx="1902556" cy="2478823"/>
              <a:chOff x="5658521" y="2636014"/>
              <a:chExt cx="2635624" cy="299241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658521" y="2636014"/>
                <a:ext cx="2635624" cy="601645"/>
              </a:xfrm>
              <a:prstGeom prst="rect">
                <a:avLst/>
              </a:prstGeom>
              <a:solidFill>
                <a:srgbClr val="FFE5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658521" y="3226901"/>
                <a:ext cx="2635624" cy="601645"/>
              </a:xfrm>
              <a:prstGeom prst="rect">
                <a:avLst/>
              </a:prstGeom>
              <a:solidFill>
                <a:srgbClr val="FFB3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658521" y="3826862"/>
                <a:ext cx="2635624" cy="601645"/>
              </a:xfrm>
              <a:prstGeom prst="rect">
                <a:avLst/>
              </a:prstGeom>
              <a:solidFill>
                <a:srgbClr val="FF78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658521" y="4426824"/>
                <a:ext cx="2635624" cy="601645"/>
              </a:xfrm>
              <a:prstGeom prst="rect">
                <a:avLst/>
              </a:prstGeom>
              <a:solidFill>
                <a:srgbClr val="FE6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658521" y="5026787"/>
                <a:ext cx="2635624" cy="601645"/>
              </a:xfrm>
              <a:prstGeom prst="rect">
                <a:avLst/>
              </a:prstGeom>
              <a:solidFill>
                <a:srgbClr val="AC4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5236960" y="2917570"/>
              <a:ext cx="774081" cy="2478419"/>
              <a:chOff x="3017521" y="2280621"/>
              <a:chExt cx="1446903" cy="3346253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3017521" y="2280621"/>
                <a:ext cx="1446903" cy="2675782"/>
                <a:chOff x="3017521" y="2280621"/>
                <a:chExt cx="1446903" cy="2675782"/>
              </a:xfrm>
            </p:grpSpPr>
            <p:sp>
              <p:nvSpPr>
                <p:cNvPr id="29" name="矩形 29"/>
                <p:cNvSpPr/>
                <p:nvPr/>
              </p:nvSpPr>
              <p:spPr>
                <a:xfrm>
                  <a:off x="3017522" y="2280621"/>
                  <a:ext cx="1430767" cy="1253808"/>
                </a:xfrm>
                <a:custGeom>
                  <a:avLst/>
                  <a:gdLst>
                    <a:gd name="connsiteX0" fmla="*/ 0 w 1425387"/>
                    <a:gd name="connsiteY0" fmla="*/ 0 h 672895"/>
                    <a:gd name="connsiteX1" fmla="*/ 1425387 w 1425387"/>
                    <a:gd name="connsiteY1" fmla="*/ 0 h 672895"/>
                    <a:gd name="connsiteX2" fmla="*/ 1425387 w 1425387"/>
                    <a:gd name="connsiteY2" fmla="*/ 672895 h 672895"/>
                    <a:gd name="connsiteX3" fmla="*/ 0 w 1425387"/>
                    <a:gd name="connsiteY3" fmla="*/ 672895 h 672895"/>
                    <a:gd name="connsiteX4" fmla="*/ 0 w 1425387"/>
                    <a:gd name="connsiteY4" fmla="*/ 0 h 672895"/>
                    <a:gd name="connsiteX0" fmla="*/ 0 w 1425387"/>
                    <a:gd name="connsiteY0" fmla="*/ 0 h 1027897"/>
                    <a:gd name="connsiteX1" fmla="*/ 1425387 w 1425387"/>
                    <a:gd name="connsiteY1" fmla="*/ 0 h 1027897"/>
                    <a:gd name="connsiteX2" fmla="*/ 1414630 w 1425387"/>
                    <a:gd name="connsiteY2" fmla="*/ 1027897 h 1027897"/>
                    <a:gd name="connsiteX3" fmla="*/ 0 w 1425387"/>
                    <a:gd name="connsiteY3" fmla="*/ 672895 h 1027897"/>
                    <a:gd name="connsiteX4" fmla="*/ 0 w 1425387"/>
                    <a:gd name="connsiteY4" fmla="*/ 0 h 1027897"/>
                    <a:gd name="connsiteX0" fmla="*/ 0 w 1414630"/>
                    <a:gd name="connsiteY0" fmla="*/ 0 h 1027897"/>
                    <a:gd name="connsiteX1" fmla="*/ 1403871 w 1414630"/>
                    <a:gd name="connsiteY1" fmla="*/ 731520 h 1027897"/>
                    <a:gd name="connsiteX2" fmla="*/ 1414630 w 1414630"/>
                    <a:gd name="connsiteY2" fmla="*/ 1027897 h 1027897"/>
                    <a:gd name="connsiteX3" fmla="*/ 0 w 1414630"/>
                    <a:gd name="connsiteY3" fmla="*/ 672895 h 1027897"/>
                    <a:gd name="connsiteX4" fmla="*/ 0 w 1414630"/>
                    <a:gd name="connsiteY4" fmla="*/ 0 h 1027897"/>
                    <a:gd name="connsiteX0" fmla="*/ 0 w 1425387"/>
                    <a:gd name="connsiteY0" fmla="*/ 0 h 1027897"/>
                    <a:gd name="connsiteX1" fmla="*/ 1425387 w 1425387"/>
                    <a:gd name="connsiteY1" fmla="*/ 957431 h 1027897"/>
                    <a:gd name="connsiteX2" fmla="*/ 1414630 w 1425387"/>
                    <a:gd name="connsiteY2" fmla="*/ 1027897 h 1027897"/>
                    <a:gd name="connsiteX3" fmla="*/ 0 w 1425387"/>
                    <a:gd name="connsiteY3" fmla="*/ 672895 h 1027897"/>
                    <a:gd name="connsiteX4" fmla="*/ 0 w 1425387"/>
                    <a:gd name="connsiteY4" fmla="*/ 0 h 1027897"/>
                    <a:gd name="connsiteX0" fmla="*/ 0 w 1425388"/>
                    <a:gd name="connsiteY0" fmla="*/ 0 h 1243050"/>
                    <a:gd name="connsiteX1" fmla="*/ 1425387 w 1425388"/>
                    <a:gd name="connsiteY1" fmla="*/ 957431 h 1243050"/>
                    <a:gd name="connsiteX2" fmla="*/ 1425388 w 1425388"/>
                    <a:gd name="connsiteY2" fmla="*/ 1243050 h 1243050"/>
                    <a:gd name="connsiteX3" fmla="*/ 0 w 1425388"/>
                    <a:gd name="connsiteY3" fmla="*/ 672895 h 1243050"/>
                    <a:gd name="connsiteX4" fmla="*/ 0 w 1425388"/>
                    <a:gd name="connsiteY4" fmla="*/ 0 h 1243050"/>
                    <a:gd name="connsiteX0" fmla="*/ 0 w 1425388"/>
                    <a:gd name="connsiteY0" fmla="*/ 0 h 1243050"/>
                    <a:gd name="connsiteX1" fmla="*/ 1425387 w 1425388"/>
                    <a:gd name="connsiteY1" fmla="*/ 1075765 h 1243050"/>
                    <a:gd name="connsiteX2" fmla="*/ 1425388 w 1425388"/>
                    <a:gd name="connsiteY2" fmla="*/ 1243050 h 1243050"/>
                    <a:gd name="connsiteX3" fmla="*/ 0 w 1425388"/>
                    <a:gd name="connsiteY3" fmla="*/ 672895 h 1243050"/>
                    <a:gd name="connsiteX4" fmla="*/ 0 w 1425388"/>
                    <a:gd name="connsiteY4" fmla="*/ 0 h 1243050"/>
                    <a:gd name="connsiteX0" fmla="*/ 0 w 1430767"/>
                    <a:gd name="connsiteY0" fmla="*/ 0 h 1253808"/>
                    <a:gd name="connsiteX1" fmla="*/ 1425387 w 1430767"/>
                    <a:gd name="connsiteY1" fmla="*/ 1075765 h 1253808"/>
                    <a:gd name="connsiteX2" fmla="*/ 1430767 w 1430767"/>
                    <a:gd name="connsiteY2" fmla="*/ 1253808 h 1253808"/>
                    <a:gd name="connsiteX3" fmla="*/ 0 w 1430767"/>
                    <a:gd name="connsiteY3" fmla="*/ 672895 h 1253808"/>
                    <a:gd name="connsiteX4" fmla="*/ 0 w 1430767"/>
                    <a:gd name="connsiteY4" fmla="*/ 0 h 1253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0767" h="1253808">
                      <a:moveTo>
                        <a:pt x="0" y="0"/>
                      </a:moveTo>
                      <a:lnTo>
                        <a:pt x="1425387" y="1075765"/>
                      </a:lnTo>
                      <a:cubicBezTo>
                        <a:pt x="1425387" y="1170971"/>
                        <a:pt x="1430767" y="1158602"/>
                        <a:pt x="1430767" y="1253808"/>
                      </a:cubicBezTo>
                      <a:lnTo>
                        <a:pt x="0" y="672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3E7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30"/>
                <p:cNvSpPr/>
                <p:nvPr/>
              </p:nvSpPr>
              <p:spPr>
                <a:xfrm>
                  <a:off x="3017522" y="2941484"/>
                  <a:ext cx="1446902" cy="888048"/>
                </a:xfrm>
                <a:custGeom>
                  <a:avLst/>
                  <a:gdLst>
                    <a:gd name="connsiteX0" fmla="*/ 0 w 1425387"/>
                    <a:gd name="connsiteY0" fmla="*/ 0 h 672895"/>
                    <a:gd name="connsiteX1" fmla="*/ 1425387 w 1425387"/>
                    <a:gd name="connsiteY1" fmla="*/ 0 h 672895"/>
                    <a:gd name="connsiteX2" fmla="*/ 1425387 w 1425387"/>
                    <a:gd name="connsiteY2" fmla="*/ 672895 h 672895"/>
                    <a:gd name="connsiteX3" fmla="*/ 0 w 1425387"/>
                    <a:gd name="connsiteY3" fmla="*/ 672895 h 672895"/>
                    <a:gd name="connsiteX4" fmla="*/ 0 w 1425387"/>
                    <a:gd name="connsiteY4" fmla="*/ 0 h 672895"/>
                    <a:gd name="connsiteX0" fmla="*/ 0 w 1425387"/>
                    <a:gd name="connsiteY0" fmla="*/ 0 h 672895"/>
                    <a:gd name="connsiteX1" fmla="*/ 1414629 w 1425387"/>
                    <a:gd name="connsiteY1" fmla="*/ 344245 h 672895"/>
                    <a:gd name="connsiteX2" fmla="*/ 1425387 w 1425387"/>
                    <a:gd name="connsiteY2" fmla="*/ 672895 h 672895"/>
                    <a:gd name="connsiteX3" fmla="*/ 0 w 1425387"/>
                    <a:gd name="connsiteY3" fmla="*/ 672895 h 672895"/>
                    <a:gd name="connsiteX4" fmla="*/ 0 w 1425387"/>
                    <a:gd name="connsiteY4" fmla="*/ 0 h 672895"/>
                    <a:gd name="connsiteX0" fmla="*/ 0 w 1446902"/>
                    <a:gd name="connsiteY0" fmla="*/ 0 h 888048"/>
                    <a:gd name="connsiteX1" fmla="*/ 1414629 w 1446902"/>
                    <a:gd name="connsiteY1" fmla="*/ 344245 h 888048"/>
                    <a:gd name="connsiteX2" fmla="*/ 1446902 w 1446902"/>
                    <a:gd name="connsiteY2" fmla="*/ 888048 h 888048"/>
                    <a:gd name="connsiteX3" fmla="*/ 0 w 1446902"/>
                    <a:gd name="connsiteY3" fmla="*/ 672895 h 888048"/>
                    <a:gd name="connsiteX4" fmla="*/ 0 w 1446902"/>
                    <a:gd name="connsiteY4" fmla="*/ 0 h 888048"/>
                    <a:gd name="connsiteX0" fmla="*/ 0 w 1446902"/>
                    <a:gd name="connsiteY0" fmla="*/ 0 h 888048"/>
                    <a:gd name="connsiteX1" fmla="*/ 1436145 w 1446902"/>
                    <a:gd name="connsiteY1" fmla="*/ 623944 h 888048"/>
                    <a:gd name="connsiteX2" fmla="*/ 1446902 w 1446902"/>
                    <a:gd name="connsiteY2" fmla="*/ 888048 h 888048"/>
                    <a:gd name="connsiteX3" fmla="*/ 0 w 1446902"/>
                    <a:gd name="connsiteY3" fmla="*/ 672895 h 888048"/>
                    <a:gd name="connsiteX4" fmla="*/ 0 w 1446902"/>
                    <a:gd name="connsiteY4" fmla="*/ 0 h 888048"/>
                    <a:gd name="connsiteX0" fmla="*/ 0 w 1446902"/>
                    <a:gd name="connsiteY0" fmla="*/ 0 h 888048"/>
                    <a:gd name="connsiteX1" fmla="*/ 1425388 w 1446902"/>
                    <a:gd name="connsiteY1" fmla="*/ 570155 h 888048"/>
                    <a:gd name="connsiteX2" fmla="*/ 1446902 w 1446902"/>
                    <a:gd name="connsiteY2" fmla="*/ 888048 h 888048"/>
                    <a:gd name="connsiteX3" fmla="*/ 0 w 1446902"/>
                    <a:gd name="connsiteY3" fmla="*/ 672895 h 888048"/>
                    <a:gd name="connsiteX4" fmla="*/ 0 w 1446902"/>
                    <a:gd name="connsiteY4" fmla="*/ 0 h 888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46902" h="888048">
                      <a:moveTo>
                        <a:pt x="0" y="0"/>
                      </a:moveTo>
                      <a:lnTo>
                        <a:pt x="1425388" y="570155"/>
                      </a:lnTo>
                      <a:lnTo>
                        <a:pt x="1446902" y="888048"/>
                      </a:lnTo>
                      <a:lnTo>
                        <a:pt x="0" y="672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BD4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3017521" y="3615692"/>
                  <a:ext cx="1425387" cy="672895"/>
                </a:xfrm>
                <a:prstGeom prst="rect">
                  <a:avLst/>
                </a:prstGeom>
                <a:solidFill>
                  <a:srgbClr val="1DC4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2"/>
                <p:cNvSpPr/>
                <p:nvPr/>
              </p:nvSpPr>
              <p:spPr>
                <a:xfrm>
                  <a:off x="3017521" y="4111385"/>
                  <a:ext cx="1436145" cy="845018"/>
                </a:xfrm>
                <a:custGeom>
                  <a:avLst/>
                  <a:gdLst>
                    <a:gd name="connsiteX0" fmla="*/ 0 w 1425387"/>
                    <a:gd name="connsiteY0" fmla="*/ 0 h 672895"/>
                    <a:gd name="connsiteX1" fmla="*/ 1425387 w 1425387"/>
                    <a:gd name="connsiteY1" fmla="*/ 0 h 672895"/>
                    <a:gd name="connsiteX2" fmla="*/ 1425387 w 1425387"/>
                    <a:gd name="connsiteY2" fmla="*/ 672895 h 672895"/>
                    <a:gd name="connsiteX3" fmla="*/ 0 w 1425387"/>
                    <a:gd name="connsiteY3" fmla="*/ 672895 h 672895"/>
                    <a:gd name="connsiteX4" fmla="*/ 0 w 1425387"/>
                    <a:gd name="connsiteY4" fmla="*/ 0 h 672895"/>
                    <a:gd name="connsiteX0" fmla="*/ 0 w 1457660"/>
                    <a:gd name="connsiteY0" fmla="*/ 344245 h 1017140"/>
                    <a:gd name="connsiteX1" fmla="*/ 1457660 w 1457660"/>
                    <a:gd name="connsiteY1" fmla="*/ 0 h 1017140"/>
                    <a:gd name="connsiteX2" fmla="*/ 1425387 w 1457660"/>
                    <a:gd name="connsiteY2" fmla="*/ 1017140 h 1017140"/>
                    <a:gd name="connsiteX3" fmla="*/ 0 w 1457660"/>
                    <a:gd name="connsiteY3" fmla="*/ 1017140 h 1017140"/>
                    <a:gd name="connsiteX4" fmla="*/ 0 w 1457660"/>
                    <a:gd name="connsiteY4" fmla="*/ 344245 h 1017140"/>
                    <a:gd name="connsiteX0" fmla="*/ 0 w 1425387"/>
                    <a:gd name="connsiteY0" fmla="*/ 344245 h 1017140"/>
                    <a:gd name="connsiteX1" fmla="*/ 1414630 w 1425387"/>
                    <a:gd name="connsiteY1" fmla="*/ 0 h 1017140"/>
                    <a:gd name="connsiteX2" fmla="*/ 1425387 w 1425387"/>
                    <a:gd name="connsiteY2" fmla="*/ 1017140 h 1017140"/>
                    <a:gd name="connsiteX3" fmla="*/ 0 w 1425387"/>
                    <a:gd name="connsiteY3" fmla="*/ 1017140 h 1017140"/>
                    <a:gd name="connsiteX4" fmla="*/ 0 w 1425387"/>
                    <a:gd name="connsiteY4" fmla="*/ 344245 h 1017140"/>
                    <a:gd name="connsiteX0" fmla="*/ 0 w 1436145"/>
                    <a:gd name="connsiteY0" fmla="*/ 344245 h 1017140"/>
                    <a:gd name="connsiteX1" fmla="*/ 1414630 w 1436145"/>
                    <a:gd name="connsiteY1" fmla="*/ 0 h 1017140"/>
                    <a:gd name="connsiteX2" fmla="*/ 1436145 w 1436145"/>
                    <a:gd name="connsiteY2" fmla="*/ 468500 h 1017140"/>
                    <a:gd name="connsiteX3" fmla="*/ 0 w 1436145"/>
                    <a:gd name="connsiteY3" fmla="*/ 1017140 h 1017140"/>
                    <a:gd name="connsiteX4" fmla="*/ 0 w 1436145"/>
                    <a:gd name="connsiteY4" fmla="*/ 344245 h 1017140"/>
                    <a:gd name="connsiteX0" fmla="*/ 0 w 1436145"/>
                    <a:gd name="connsiteY0" fmla="*/ 172123 h 845018"/>
                    <a:gd name="connsiteX1" fmla="*/ 1403872 w 1436145"/>
                    <a:gd name="connsiteY1" fmla="*/ 0 h 845018"/>
                    <a:gd name="connsiteX2" fmla="*/ 1436145 w 1436145"/>
                    <a:gd name="connsiteY2" fmla="*/ 296378 h 845018"/>
                    <a:gd name="connsiteX3" fmla="*/ 0 w 1436145"/>
                    <a:gd name="connsiteY3" fmla="*/ 845018 h 845018"/>
                    <a:gd name="connsiteX4" fmla="*/ 0 w 1436145"/>
                    <a:gd name="connsiteY4" fmla="*/ 172123 h 845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6145" h="845018">
                      <a:moveTo>
                        <a:pt x="0" y="172123"/>
                      </a:moveTo>
                      <a:lnTo>
                        <a:pt x="1403872" y="0"/>
                      </a:lnTo>
                      <a:lnTo>
                        <a:pt x="1436145" y="296378"/>
                      </a:lnTo>
                      <a:lnTo>
                        <a:pt x="0" y="845018"/>
                      </a:lnTo>
                      <a:lnTo>
                        <a:pt x="0" y="172123"/>
                      </a:lnTo>
                      <a:close/>
                    </a:path>
                  </a:pathLst>
                </a:custGeom>
                <a:solidFill>
                  <a:srgbClr val="0066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8" name="矩形 33"/>
              <p:cNvSpPr/>
              <p:nvPr/>
            </p:nvSpPr>
            <p:spPr>
              <a:xfrm>
                <a:off x="3017521" y="4398321"/>
                <a:ext cx="1425388" cy="1228553"/>
              </a:xfrm>
              <a:custGeom>
                <a:avLst/>
                <a:gdLst>
                  <a:gd name="connsiteX0" fmla="*/ 0 w 1425387"/>
                  <a:gd name="connsiteY0" fmla="*/ 0 h 672895"/>
                  <a:gd name="connsiteX1" fmla="*/ 1425387 w 1425387"/>
                  <a:gd name="connsiteY1" fmla="*/ 0 h 672895"/>
                  <a:gd name="connsiteX2" fmla="*/ 1425387 w 1425387"/>
                  <a:gd name="connsiteY2" fmla="*/ 672895 h 672895"/>
                  <a:gd name="connsiteX3" fmla="*/ 0 w 1425387"/>
                  <a:gd name="connsiteY3" fmla="*/ 672895 h 672895"/>
                  <a:gd name="connsiteX4" fmla="*/ 0 w 1425387"/>
                  <a:gd name="connsiteY4" fmla="*/ 0 h 672895"/>
                  <a:gd name="connsiteX0" fmla="*/ 0 w 1425387"/>
                  <a:gd name="connsiteY0" fmla="*/ 925157 h 1598052"/>
                  <a:gd name="connsiteX1" fmla="*/ 1414629 w 1425387"/>
                  <a:gd name="connsiteY1" fmla="*/ 0 h 1598052"/>
                  <a:gd name="connsiteX2" fmla="*/ 1425387 w 1425387"/>
                  <a:gd name="connsiteY2" fmla="*/ 1598052 h 1598052"/>
                  <a:gd name="connsiteX3" fmla="*/ 0 w 1425387"/>
                  <a:gd name="connsiteY3" fmla="*/ 1598052 h 1598052"/>
                  <a:gd name="connsiteX4" fmla="*/ 0 w 1425387"/>
                  <a:gd name="connsiteY4" fmla="*/ 925157 h 1598052"/>
                  <a:gd name="connsiteX0" fmla="*/ 0 w 1425387"/>
                  <a:gd name="connsiteY0" fmla="*/ 925157 h 1598052"/>
                  <a:gd name="connsiteX1" fmla="*/ 1414629 w 1425387"/>
                  <a:gd name="connsiteY1" fmla="*/ 0 h 1598052"/>
                  <a:gd name="connsiteX2" fmla="*/ 1425387 w 1425387"/>
                  <a:gd name="connsiteY2" fmla="*/ 436226 h 1598052"/>
                  <a:gd name="connsiteX3" fmla="*/ 0 w 1425387"/>
                  <a:gd name="connsiteY3" fmla="*/ 1598052 h 1598052"/>
                  <a:gd name="connsiteX4" fmla="*/ 0 w 1425387"/>
                  <a:gd name="connsiteY4" fmla="*/ 925157 h 1598052"/>
                  <a:gd name="connsiteX0" fmla="*/ 0 w 1425387"/>
                  <a:gd name="connsiteY0" fmla="*/ 570155 h 1243050"/>
                  <a:gd name="connsiteX1" fmla="*/ 1414629 w 1425387"/>
                  <a:gd name="connsiteY1" fmla="*/ 0 h 1243050"/>
                  <a:gd name="connsiteX2" fmla="*/ 1425387 w 1425387"/>
                  <a:gd name="connsiteY2" fmla="*/ 81224 h 1243050"/>
                  <a:gd name="connsiteX3" fmla="*/ 0 w 1425387"/>
                  <a:gd name="connsiteY3" fmla="*/ 1243050 h 1243050"/>
                  <a:gd name="connsiteX4" fmla="*/ 0 w 1425387"/>
                  <a:gd name="connsiteY4" fmla="*/ 570155 h 1243050"/>
                  <a:gd name="connsiteX0" fmla="*/ 0 w 1425387"/>
                  <a:gd name="connsiteY0" fmla="*/ 570155 h 1243050"/>
                  <a:gd name="connsiteX1" fmla="*/ 1414629 w 1425387"/>
                  <a:gd name="connsiteY1" fmla="*/ 0 h 1243050"/>
                  <a:gd name="connsiteX2" fmla="*/ 1425387 w 1425387"/>
                  <a:gd name="connsiteY2" fmla="*/ 339408 h 1243050"/>
                  <a:gd name="connsiteX3" fmla="*/ 0 w 1425387"/>
                  <a:gd name="connsiteY3" fmla="*/ 1243050 h 1243050"/>
                  <a:gd name="connsiteX4" fmla="*/ 0 w 1425387"/>
                  <a:gd name="connsiteY4" fmla="*/ 570155 h 1243050"/>
                  <a:gd name="connsiteX0" fmla="*/ 0 w 1425387"/>
                  <a:gd name="connsiteY0" fmla="*/ 548640 h 1243050"/>
                  <a:gd name="connsiteX1" fmla="*/ 1414629 w 1425387"/>
                  <a:gd name="connsiteY1" fmla="*/ 0 h 1243050"/>
                  <a:gd name="connsiteX2" fmla="*/ 1425387 w 1425387"/>
                  <a:gd name="connsiteY2" fmla="*/ 339408 h 1243050"/>
                  <a:gd name="connsiteX3" fmla="*/ 0 w 1425387"/>
                  <a:gd name="connsiteY3" fmla="*/ 1243050 h 1243050"/>
                  <a:gd name="connsiteX4" fmla="*/ 0 w 1425387"/>
                  <a:gd name="connsiteY4" fmla="*/ 548640 h 1243050"/>
                  <a:gd name="connsiteX0" fmla="*/ 0 w 1425387"/>
                  <a:gd name="connsiteY0" fmla="*/ 548640 h 1226913"/>
                  <a:gd name="connsiteX1" fmla="*/ 1414629 w 1425387"/>
                  <a:gd name="connsiteY1" fmla="*/ 0 h 1226913"/>
                  <a:gd name="connsiteX2" fmla="*/ 1425387 w 1425387"/>
                  <a:gd name="connsiteY2" fmla="*/ 339408 h 1226913"/>
                  <a:gd name="connsiteX3" fmla="*/ 0 w 1425387"/>
                  <a:gd name="connsiteY3" fmla="*/ 1226913 h 1226913"/>
                  <a:gd name="connsiteX4" fmla="*/ 0 w 1425387"/>
                  <a:gd name="connsiteY4" fmla="*/ 548640 h 1226913"/>
                  <a:gd name="connsiteX0" fmla="*/ 19004 w 1444391"/>
                  <a:gd name="connsiteY0" fmla="*/ 548640 h 1267121"/>
                  <a:gd name="connsiteX1" fmla="*/ 1433633 w 1444391"/>
                  <a:gd name="connsiteY1" fmla="*/ 0 h 1267121"/>
                  <a:gd name="connsiteX2" fmla="*/ 1444391 w 1444391"/>
                  <a:gd name="connsiteY2" fmla="*/ 339408 h 1267121"/>
                  <a:gd name="connsiteX3" fmla="*/ 0 w 1444391"/>
                  <a:gd name="connsiteY3" fmla="*/ 1267121 h 1267121"/>
                  <a:gd name="connsiteX4" fmla="*/ 19004 w 1444391"/>
                  <a:gd name="connsiteY4" fmla="*/ 548640 h 1267121"/>
                  <a:gd name="connsiteX0" fmla="*/ 14796 w 1440183"/>
                  <a:gd name="connsiteY0" fmla="*/ 548640 h 1225588"/>
                  <a:gd name="connsiteX1" fmla="*/ 1429425 w 1440183"/>
                  <a:gd name="connsiteY1" fmla="*/ 0 h 1225588"/>
                  <a:gd name="connsiteX2" fmla="*/ 1440183 w 1440183"/>
                  <a:gd name="connsiteY2" fmla="*/ 339408 h 1225588"/>
                  <a:gd name="connsiteX3" fmla="*/ 0 w 1440183"/>
                  <a:gd name="connsiteY3" fmla="*/ 1225588 h 1225588"/>
                  <a:gd name="connsiteX4" fmla="*/ 14796 w 1440183"/>
                  <a:gd name="connsiteY4" fmla="*/ 548640 h 1225588"/>
                  <a:gd name="connsiteX0" fmla="*/ 0 w 1425387"/>
                  <a:gd name="connsiteY0" fmla="*/ 548640 h 1228554"/>
                  <a:gd name="connsiteX1" fmla="*/ 1414629 w 1425387"/>
                  <a:gd name="connsiteY1" fmla="*/ 0 h 1228554"/>
                  <a:gd name="connsiteX2" fmla="*/ 1425387 w 1425387"/>
                  <a:gd name="connsiteY2" fmla="*/ 339408 h 1228554"/>
                  <a:gd name="connsiteX3" fmla="*/ 27269 w 1425387"/>
                  <a:gd name="connsiteY3" fmla="*/ 1228554 h 1228554"/>
                  <a:gd name="connsiteX4" fmla="*/ 0 w 1425387"/>
                  <a:gd name="connsiteY4" fmla="*/ 548640 h 122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5387" h="1228554">
                    <a:moveTo>
                      <a:pt x="0" y="548640"/>
                    </a:moveTo>
                    <a:lnTo>
                      <a:pt x="1414629" y="0"/>
                    </a:lnTo>
                    <a:lnTo>
                      <a:pt x="1425387" y="339408"/>
                    </a:lnTo>
                    <a:lnTo>
                      <a:pt x="27269" y="1228554"/>
                    </a:lnTo>
                    <a:lnTo>
                      <a:pt x="0" y="548640"/>
                    </a:lnTo>
                    <a:close/>
                  </a:path>
                </a:pathLst>
              </a:custGeom>
              <a:solidFill>
                <a:srgbClr val="0038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5546805" y="3736467"/>
              <a:ext cx="1054664" cy="1029791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705677" y="4116755"/>
              <a:ext cx="11574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rgbClr val="2D112A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Design</a:t>
              </a:r>
              <a:endParaRPr lang="zh-CN" altLang="en-US" b="1" dirty="0">
                <a:solidFill>
                  <a:srgbClr val="2D112A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59" name="图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3" y="6140918"/>
            <a:ext cx="9144793" cy="71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3" y="6140918"/>
            <a:ext cx="9144793" cy="71708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4000" y="1260000"/>
            <a:ext cx="8425364" cy="571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</a:pPr>
            <a:r>
              <a:rPr lang="zh-CN" altLang="en-US" b="1" kern="100" dirty="0" smtClean="0">
                <a:solidFill>
                  <a:srgbClr val="007BA4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二、单击此处</a:t>
            </a:r>
            <a:r>
              <a:rPr lang="zh-CN" altLang="en-US" b="1" kern="100" dirty="0" smtClean="0">
                <a:solidFill>
                  <a:srgbClr val="007BA4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添加标题</a:t>
            </a:r>
            <a:endParaRPr lang="zh-CN" altLang="en-US" b="1" kern="100" dirty="0">
              <a:solidFill>
                <a:srgbClr val="007BA4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圆角右箭头 3"/>
          <p:cNvSpPr/>
          <p:nvPr/>
        </p:nvSpPr>
        <p:spPr>
          <a:xfrm>
            <a:off x="483341" y="3817381"/>
            <a:ext cx="2403545" cy="1876837"/>
          </a:xfrm>
          <a:prstGeom prst="ben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右箭头 15"/>
          <p:cNvSpPr/>
          <p:nvPr/>
        </p:nvSpPr>
        <p:spPr>
          <a:xfrm>
            <a:off x="3370227" y="3207781"/>
            <a:ext cx="2403545" cy="1876837"/>
          </a:xfrm>
          <a:prstGeom prst="bentArrow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右箭头 16"/>
          <p:cNvSpPr/>
          <p:nvPr/>
        </p:nvSpPr>
        <p:spPr>
          <a:xfrm>
            <a:off x="6257113" y="2501199"/>
            <a:ext cx="2403545" cy="1876837"/>
          </a:xfrm>
          <a:prstGeom prst="ben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346932" y="4728392"/>
            <a:ext cx="676361" cy="633538"/>
          </a:xfrm>
          <a:custGeom>
            <a:avLst/>
            <a:gdLst>
              <a:gd name="T0" fmla="*/ 320867118 w 9789"/>
              <a:gd name="T1" fmla="*/ 52707385 h 9853"/>
              <a:gd name="T2" fmla="*/ 320680188 w 9789"/>
              <a:gd name="T3" fmla="*/ 51511177 h 9853"/>
              <a:gd name="T4" fmla="*/ 320418641 w 9789"/>
              <a:gd name="T5" fmla="*/ 50202831 h 9853"/>
              <a:gd name="T6" fmla="*/ 319148023 w 9789"/>
              <a:gd name="T7" fmla="*/ 46390124 h 9853"/>
              <a:gd name="T8" fmla="*/ 317802593 w 9789"/>
              <a:gd name="T9" fmla="*/ 43960200 h 9853"/>
              <a:gd name="T10" fmla="*/ 315747334 w 9789"/>
              <a:gd name="T11" fmla="*/ 40708185 h 9853"/>
              <a:gd name="T12" fmla="*/ 313243405 w 9789"/>
              <a:gd name="T13" fmla="*/ 37755078 h 9853"/>
              <a:gd name="T14" fmla="*/ 310515431 w 9789"/>
              <a:gd name="T15" fmla="*/ 35250524 h 9853"/>
              <a:gd name="T16" fmla="*/ 307600334 w 9789"/>
              <a:gd name="T17" fmla="*/ 33343977 h 9853"/>
              <a:gd name="T18" fmla="*/ 246199848 w 9789"/>
              <a:gd name="T19" fmla="*/ 1831723 h 9853"/>
              <a:gd name="T20" fmla="*/ 243247636 w 9789"/>
              <a:gd name="T21" fmla="*/ 822477 h 9853"/>
              <a:gd name="T22" fmla="*/ 236670303 w 9789"/>
              <a:gd name="T23" fmla="*/ 0 h 9853"/>
              <a:gd name="T24" fmla="*/ 229943543 w 9789"/>
              <a:gd name="T25" fmla="*/ 710339 h 9853"/>
              <a:gd name="T26" fmla="*/ 225346853 w 9789"/>
              <a:gd name="T27" fmla="*/ 2168139 h 9853"/>
              <a:gd name="T28" fmla="*/ 222656187 w 9789"/>
              <a:gd name="T29" fmla="*/ 3588623 h 9853"/>
              <a:gd name="T30" fmla="*/ 226580163 w 9789"/>
              <a:gd name="T31" fmla="*/ 129413554 h 9853"/>
              <a:gd name="T32" fmla="*/ 299490836 w 9789"/>
              <a:gd name="T33" fmla="*/ 152552547 h 9853"/>
              <a:gd name="T34" fmla="*/ 236221827 w 9789"/>
              <a:gd name="T35" fmla="*/ 364242264 h 9853"/>
              <a:gd name="T36" fmla="*/ 242126444 w 9789"/>
              <a:gd name="T37" fmla="*/ 367045725 h 9853"/>
              <a:gd name="T38" fmla="*/ 243471874 w 9789"/>
              <a:gd name="T39" fmla="*/ 367419649 h 9853"/>
              <a:gd name="T40" fmla="*/ 247059492 w 9789"/>
              <a:gd name="T41" fmla="*/ 368167303 h 9853"/>
              <a:gd name="T42" fmla="*/ 249937087 w 9789"/>
              <a:gd name="T43" fmla="*/ 368279441 h 9853"/>
              <a:gd name="T44" fmla="*/ 253823561 w 9789"/>
              <a:gd name="T45" fmla="*/ 368092479 h 9853"/>
              <a:gd name="T46" fmla="*/ 257598109 w 9789"/>
              <a:gd name="T47" fmla="*/ 367419649 h 9853"/>
              <a:gd name="T48" fmla="*/ 261073608 w 9789"/>
              <a:gd name="T49" fmla="*/ 366335580 h 9853"/>
              <a:gd name="T50" fmla="*/ 264212750 w 9789"/>
              <a:gd name="T51" fmla="*/ 364728133 h 9853"/>
              <a:gd name="T52" fmla="*/ 322361975 w 9789"/>
              <a:gd name="T53" fmla="*/ 327533941 h 9853"/>
              <a:gd name="T54" fmla="*/ 324716283 w 9789"/>
              <a:gd name="T55" fmla="*/ 325440626 h 9853"/>
              <a:gd name="T56" fmla="*/ 328715069 w 9789"/>
              <a:gd name="T57" fmla="*/ 320169733 h 9853"/>
              <a:gd name="T58" fmla="*/ 331443043 w 9789"/>
              <a:gd name="T59" fmla="*/ 314039240 h 9853"/>
              <a:gd name="T60" fmla="*/ 332526926 w 9789"/>
              <a:gd name="T61" fmla="*/ 309291918 h 9853"/>
              <a:gd name="T62" fmla="*/ 332639045 w 9789"/>
              <a:gd name="T63" fmla="*/ 306263987 h 9853"/>
              <a:gd name="T64" fmla="*/ 221983473 w 9789"/>
              <a:gd name="T65" fmla="*/ 246416671 h 9853"/>
              <a:gd name="T66" fmla="*/ 2466427 w 9789"/>
              <a:gd name="T67" fmla="*/ 226828986 h 9853"/>
              <a:gd name="T68" fmla="*/ 2690665 w 9789"/>
              <a:gd name="T69" fmla="*/ 229071948 h 9853"/>
              <a:gd name="T70" fmla="*/ 3662429 w 9789"/>
              <a:gd name="T71" fmla="*/ 232922163 h 9853"/>
              <a:gd name="T72" fmla="*/ 6614641 w 9789"/>
              <a:gd name="T73" fmla="*/ 239015341 h 9853"/>
              <a:gd name="T74" fmla="*/ 10762855 w 9789"/>
              <a:gd name="T75" fmla="*/ 244211217 h 9853"/>
              <a:gd name="T76" fmla="*/ 13789878 w 9789"/>
              <a:gd name="T77" fmla="*/ 246753086 h 9853"/>
              <a:gd name="T78" fmla="*/ 72798554 w 9789"/>
              <a:gd name="T79" fmla="*/ 278190709 h 9853"/>
              <a:gd name="T80" fmla="*/ 106544667 w 9789"/>
              <a:gd name="T81" fmla="*/ 214680140 h 9853"/>
              <a:gd name="T82" fmla="*/ 93875787 w 9789"/>
              <a:gd name="T83" fmla="*/ 85677631 h 9853"/>
              <a:gd name="T84" fmla="*/ 10314378 w 9789"/>
              <a:gd name="T85" fmla="*/ 138273071 h 9853"/>
              <a:gd name="T86" fmla="*/ 9118570 w 9789"/>
              <a:gd name="T87" fmla="*/ 139207493 h 9853"/>
              <a:gd name="T88" fmla="*/ 6465213 w 9789"/>
              <a:gd name="T89" fmla="*/ 141899009 h 9853"/>
              <a:gd name="T90" fmla="*/ 4671308 w 9789"/>
              <a:gd name="T91" fmla="*/ 144366055 h 9853"/>
              <a:gd name="T92" fmla="*/ 3251261 w 9789"/>
              <a:gd name="T93" fmla="*/ 146908117 h 9853"/>
              <a:gd name="T94" fmla="*/ 1644285 w 9789"/>
              <a:gd name="T95" fmla="*/ 150459232 h 9853"/>
              <a:gd name="T96" fmla="*/ 523287 w 9789"/>
              <a:gd name="T97" fmla="*/ 154047855 h 9853"/>
              <a:gd name="T98" fmla="*/ 37309 w 9789"/>
              <a:gd name="T99" fmla="*/ 157636478 h 985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9789" h="9853">
                <a:moveTo>
                  <a:pt x="8014" y="4081"/>
                </a:moveTo>
                <a:lnTo>
                  <a:pt x="8714" y="4048"/>
                </a:lnTo>
                <a:lnTo>
                  <a:pt x="8596" y="1546"/>
                </a:lnTo>
                <a:lnTo>
                  <a:pt x="8586" y="1410"/>
                </a:lnTo>
                <a:lnTo>
                  <a:pt x="8587" y="1410"/>
                </a:lnTo>
                <a:lnTo>
                  <a:pt x="8584" y="1395"/>
                </a:lnTo>
                <a:lnTo>
                  <a:pt x="8581" y="1378"/>
                </a:lnTo>
                <a:lnTo>
                  <a:pt x="8579" y="1370"/>
                </a:lnTo>
                <a:lnTo>
                  <a:pt x="8574" y="1343"/>
                </a:lnTo>
                <a:lnTo>
                  <a:pt x="8567" y="1315"/>
                </a:lnTo>
                <a:lnTo>
                  <a:pt x="8559" y="1289"/>
                </a:lnTo>
                <a:lnTo>
                  <a:pt x="8549" y="1264"/>
                </a:lnTo>
                <a:lnTo>
                  <a:pt x="8540" y="1241"/>
                </a:lnTo>
                <a:lnTo>
                  <a:pt x="8529" y="1218"/>
                </a:lnTo>
                <a:lnTo>
                  <a:pt x="8517" y="1197"/>
                </a:lnTo>
                <a:lnTo>
                  <a:pt x="8504" y="1176"/>
                </a:lnTo>
                <a:lnTo>
                  <a:pt x="8491" y="1153"/>
                </a:lnTo>
                <a:lnTo>
                  <a:pt x="8478" y="1132"/>
                </a:lnTo>
                <a:lnTo>
                  <a:pt x="8463" y="1110"/>
                </a:lnTo>
                <a:lnTo>
                  <a:pt x="8449" y="1089"/>
                </a:lnTo>
                <a:lnTo>
                  <a:pt x="8433" y="1068"/>
                </a:lnTo>
                <a:lnTo>
                  <a:pt x="8417" y="1049"/>
                </a:lnTo>
                <a:lnTo>
                  <a:pt x="8400" y="1029"/>
                </a:lnTo>
                <a:lnTo>
                  <a:pt x="8382" y="1010"/>
                </a:lnTo>
                <a:lnTo>
                  <a:pt x="8364" y="992"/>
                </a:lnTo>
                <a:lnTo>
                  <a:pt x="8347" y="975"/>
                </a:lnTo>
                <a:lnTo>
                  <a:pt x="8328" y="959"/>
                </a:lnTo>
                <a:lnTo>
                  <a:pt x="8309" y="943"/>
                </a:lnTo>
                <a:lnTo>
                  <a:pt x="8290" y="929"/>
                </a:lnTo>
                <a:lnTo>
                  <a:pt x="8270" y="916"/>
                </a:lnTo>
                <a:lnTo>
                  <a:pt x="8251" y="904"/>
                </a:lnTo>
                <a:lnTo>
                  <a:pt x="8231" y="892"/>
                </a:lnTo>
                <a:lnTo>
                  <a:pt x="6625" y="65"/>
                </a:lnTo>
                <a:lnTo>
                  <a:pt x="6607" y="56"/>
                </a:lnTo>
                <a:lnTo>
                  <a:pt x="6588" y="49"/>
                </a:lnTo>
                <a:lnTo>
                  <a:pt x="6569" y="40"/>
                </a:lnTo>
                <a:lnTo>
                  <a:pt x="6549" y="34"/>
                </a:lnTo>
                <a:lnTo>
                  <a:pt x="6529" y="27"/>
                </a:lnTo>
                <a:lnTo>
                  <a:pt x="6509" y="22"/>
                </a:lnTo>
                <a:lnTo>
                  <a:pt x="6466" y="13"/>
                </a:lnTo>
                <a:lnTo>
                  <a:pt x="6422" y="6"/>
                </a:lnTo>
                <a:lnTo>
                  <a:pt x="6378" y="2"/>
                </a:lnTo>
                <a:lnTo>
                  <a:pt x="6333" y="0"/>
                </a:lnTo>
                <a:lnTo>
                  <a:pt x="6287" y="1"/>
                </a:lnTo>
                <a:lnTo>
                  <a:pt x="6242" y="5"/>
                </a:lnTo>
                <a:lnTo>
                  <a:pt x="6197" y="11"/>
                </a:lnTo>
                <a:lnTo>
                  <a:pt x="6153" y="19"/>
                </a:lnTo>
                <a:lnTo>
                  <a:pt x="6110" y="30"/>
                </a:lnTo>
                <a:lnTo>
                  <a:pt x="6069" y="43"/>
                </a:lnTo>
                <a:lnTo>
                  <a:pt x="6049" y="51"/>
                </a:lnTo>
                <a:lnTo>
                  <a:pt x="6030" y="58"/>
                </a:lnTo>
                <a:lnTo>
                  <a:pt x="6011" y="67"/>
                </a:lnTo>
                <a:lnTo>
                  <a:pt x="5992" y="76"/>
                </a:lnTo>
                <a:lnTo>
                  <a:pt x="5974" y="86"/>
                </a:lnTo>
                <a:lnTo>
                  <a:pt x="5958" y="96"/>
                </a:lnTo>
                <a:lnTo>
                  <a:pt x="4505" y="1030"/>
                </a:lnTo>
                <a:lnTo>
                  <a:pt x="3980" y="219"/>
                </a:lnTo>
                <a:lnTo>
                  <a:pt x="3400" y="2882"/>
                </a:lnTo>
                <a:lnTo>
                  <a:pt x="6063" y="3462"/>
                </a:lnTo>
                <a:lnTo>
                  <a:pt x="5542" y="2652"/>
                </a:lnTo>
                <a:lnTo>
                  <a:pt x="6684" y="1917"/>
                </a:lnTo>
                <a:lnTo>
                  <a:pt x="6789" y="4141"/>
                </a:lnTo>
                <a:lnTo>
                  <a:pt x="8014" y="4081"/>
                </a:lnTo>
                <a:close/>
                <a:moveTo>
                  <a:pt x="6961" y="7905"/>
                </a:moveTo>
                <a:lnTo>
                  <a:pt x="4987" y="6880"/>
                </a:lnTo>
                <a:lnTo>
                  <a:pt x="4099" y="8588"/>
                </a:lnTo>
                <a:lnTo>
                  <a:pt x="6321" y="9744"/>
                </a:lnTo>
                <a:lnTo>
                  <a:pt x="6445" y="9804"/>
                </a:lnTo>
                <a:lnTo>
                  <a:pt x="6443" y="9806"/>
                </a:lnTo>
                <a:lnTo>
                  <a:pt x="6479" y="9819"/>
                </a:lnTo>
                <a:lnTo>
                  <a:pt x="6481" y="9819"/>
                </a:lnTo>
                <a:lnTo>
                  <a:pt x="6515" y="9829"/>
                </a:lnTo>
                <a:lnTo>
                  <a:pt x="6548" y="9838"/>
                </a:lnTo>
                <a:lnTo>
                  <a:pt x="6580" y="9845"/>
                </a:lnTo>
                <a:lnTo>
                  <a:pt x="6611" y="9849"/>
                </a:lnTo>
                <a:lnTo>
                  <a:pt x="6650" y="9852"/>
                </a:lnTo>
                <a:lnTo>
                  <a:pt x="6669" y="9853"/>
                </a:lnTo>
                <a:lnTo>
                  <a:pt x="6688" y="9852"/>
                </a:lnTo>
                <a:lnTo>
                  <a:pt x="6714" y="9852"/>
                </a:lnTo>
                <a:lnTo>
                  <a:pt x="6740" y="9851"/>
                </a:lnTo>
                <a:lnTo>
                  <a:pt x="6766" y="9849"/>
                </a:lnTo>
                <a:lnTo>
                  <a:pt x="6792" y="9847"/>
                </a:lnTo>
                <a:lnTo>
                  <a:pt x="6817" y="9844"/>
                </a:lnTo>
                <a:lnTo>
                  <a:pt x="6843" y="9840"/>
                </a:lnTo>
                <a:lnTo>
                  <a:pt x="6868" y="9835"/>
                </a:lnTo>
                <a:lnTo>
                  <a:pt x="6893" y="9829"/>
                </a:lnTo>
                <a:lnTo>
                  <a:pt x="6916" y="9823"/>
                </a:lnTo>
                <a:lnTo>
                  <a:pt x="6941" y="9816"/>
                </a:lnTo>
                <a:lnTo>
                  <a:pt x="6964" y="9808"/>
                </a:lnTo>
                <a:lnTo>
                  <a:pt x="6986" y="9800"/>
                </a:lnTo>
                <a:lnTo>
                  <a:pt x="7009" y="9790"/>
                </a:lnTo>
                <a:lnTo>
                  <a:pt x="7030" y="9780"/>
                </a:lnTo>
                <a:lnTo>
                  <a:pt x="7050" y="9769"/>
                </a:lnTo>
                <a:lnTo>
                  <a:pt x="7070" y="9757"/>
                </a:lnTo>
                <a:lnTo>
                  <a:pt x="8593" y="8785"/>
                </a:lnTo>
                <a:lnTo>
                  <a:pt x="8610" y="8773"/>
                </a:lnTo>
                <a:lnTo>
                  <a:pt x="8626" y="8762"/>
                </a:lnTo>
                <a:lnTo>
                  <a:pt x="8643" y="8750"/>
                </a:lnTo>
                <a:lnTo>
                  <a:pt x="8658" y="8735"/>
                </a:lnTo>
                <a:lnTo>
                  <a:pt x="8674" y="8721"/>
                </a:lnTo>
                <a:lnTo>
                  <a:pt x="8689" y="8706"/>
                </a:lnTo>
                <a:lnTo>
                  <a:pt x="8718" y="8674"/>
                </a:lnTo>
                <a:lnTo>
                  <a:pt x="8746" y="8639"/>
                </a:lnTo>
                <a:lnTo>
                  <a:pt x="8772" y="8604"/>
                </a:lnTo>
                <a:lnTo>
                  <a:pt x="8796" y="8565"/>
                </a:lnTo>
                <a:lnTo>
                  <a:pt x="8817" y="8526"/>
                </a:lnTo>
                <a:lnTo>
                  <a:pt x="8837" y="8485"/>
                </a:lnTo>
                <a:lnTo>
                  <a:pt x="8855" y="8444"/>
                </a:lnTo>
                <a:lnTo>
                  <a:pt x="8869" y="8401"/>
                </a:lnTo>
                <a:lnTo>
                  <a:pt x="8882" y="8359"/>
                </a:lnTo>
                <a:lnTo>
                  <a:pt x="8892" y="8316"/>
                </a:lnTo>
                <a:lnTo>
                  <a:pt x="8895" y="8296"/>
                </a:lnTo>
                <a:lnTo>
                  <a:pt x="8898" y="8274"/>
                </a:lnTo>
                <a:lnTo>
                  <a:pt x="8900" y="8254"/>
                </a:lnTo>
                <a:lnTo>
                  <a:pt x="8901" y="8233"/>
                </a:lnTo>
                <a:lnTo>
                  <a:pt x="8901" y="8213"/>
                </a:lnTo>
                <a:lnTo>
                  <a:pt x="8901" y="8193"/>
                </a:lnTo>
                <a:lnTo>
                  <a:pt x="8824" y="6466"/>
                </a:lnTo>
                <a:lnTo>
                  <a:pt x="9789" y="6421"/>
                </a:lnTo>
                <a:lnTo>
                  <a:pt x="7779" y="4582"/>
                </a:lnTo>
                <a:lnTo>
                  <a:pt x="5940" y="6592"/>
                </a:lnTo>
                <a:lnTo>
                  <a:pt x="6902" y="6549"/>
                </a:lnTo>
                <a:lnTo>
                  <a:pt x="6961" y="7905"/>
                </a:lnTo>
                <a:close/>
                <a:moveTo>
                  <a:pt x="0" y="4263"/>
                </a:moveTo>
                <a:lnTo>
                  <a:pt x="66" y="6068"/>
                </a:lnTo>
                <a:lnTo>
                  <a:pt x="68" y="6088"/>
                </a:lnTo>
                <a:lnTo>
                  <a:pt x="70" y="6108"/>
                </a:lnTo>
                <a:lnTo>
                  <a:pt x="72" y="6128"/>
                </a:lnTo>
                <a:lnTo>
                  <a:pt x="76" y="6148"/>
                </a:lnTo>
                <a:lnTo>
                  <a:pt x="81" y="6170"/>
                </a:lnTo>
                <a:lnTo>
                  <a:pt x="87" y="6190"/>
                </a:lnTo>
                <a:lnTo>
                  <a:pt x="98" y="6231"/>
                </a:lnTo>
                <a:lnTo>
                  <a:pt x="115" y="6273"/>
                </a:lnTo>
                <a:lnTo>
                  <a:pt x="133" y="6314"/>
                </a:lnTo>
                <a:lnTo>
                  <a:pt x="153" y="6355"/>
                </a:lnTo>
                <a:lnTo>
                  <a:pt x="177" y="6394"/>
                </a:lnTo>
                <a:lnTo>
                  <a:pt x="202" y="6432"/>
                </a:lnTo>
                <a:lnTo>
                  <a:pt x="229" y="6467"/>
                </a:lnTo>
                <a:lnTo>
                  <a:pt x="257" y="6501"/>
                </a:lnTo>
                <a:lnTo>
                  <a:pt x="288" y="6533"/>
                </a:lnTo>
                <a:lnTo>
                  <a:pt x="319" y="6563"/>
                </a:lnTo>
                <a:lnTo>
                  <a:pt x="335" y="6576"/>
                </a:lnTo>
                <a:lnTo>
                  <a:pt x="352" y="6589"/>
                </a:lnTo>
                <a:lnTo>
                  <a:pt x="369" y="6601"/>
                </a:lnTo>
                <a:lnTo>
                  <a:pt x="386" y="6613"/>
                </a:lnTo>
                <a:lnTo>
                  <a:pt x="403" y="6624"/>
                </a:lnTo>
                <a:lnTo>
                  <a:pt x="421" y="6633"/>
                </a:lnTo>
                <a:lnTo>
                  <a:pt x="1948" y="7442"/>
                </a:lnTo>
                <a:lnTo>
                  <a:pt x="1499" y="8298"/>
                </a:lnTo>
                <a:lnTo>
                  <a:pt x="4103" y="7496"/>
                </a:lnTo>
                <a:lnTo>
                  <a:pt x="3302" y="4891"/>
                </a:lnTo>
                <a:lnTo>
                  <a:pt x="2851" y="5743"/>
                </a:lnTo>
                <a:lnTo>
                  <a:pt x="1652" y="5108"/>
                </a:lnTo>
                <a:lnTo>
                  <a:pt x="3536" y="3925"/>
                </a:lnTo>
                <a:lnTo>
                  <a:pt x="2886" y="2887"/>
                </a:lnTo>
                <a:lnTo>
                  <a:pt x="2512" y="2292"/>
                </a:lnTo>
                <a:lnTo>
                  <a:pt x="391" y="3623"/>
                </a:lnTo>
                <a:lnTo>
                  <a:pt x="276" y="3700"/>
                </a:lnTo>
                <a:lnTo>
                  <a:pt x="276" y="3699"/>
                </a:lnTo>
                <a:lnTo>
                  <a:pt x="245" y="3724"/>
                </a:lnTo>
                <a:lnTo>
                  <a:pt x="244" y="3724"/>
                </a:lnTo>
                <a:lnTo>
                  <a:pt x="225" y="3741"/>
                </a:lnTo>
                <a:lnTo>
                  <a:pt x="206" y="3759"/>
                </a:lnTo>
                <a:lnTo>
                  <a:pt x="190" y="3777"/>
                </a:lnTo>
                <a:lnTo>
                  <a:pt x="173" y="3796"/>
                </a:lnTo>
                <a:lnTo>
                  <a:pt x="155" y="3817"/>
                </a:lnTo>
                <a:lnTo>
                  <a:pt x="139" y="3840"/>
                </a:lnTo>
                <a:lnTo>
                  <a:pt x="125" y="3862"/>
                </a:lnTo>
                <a:lnTo>
                  <a:pt x="113" y="3885"/>
                </a:lnTo>
                <a:lnTo>
                  <a:pt x="100" y="3907"/>
                </a:lnTo>
                <a:lnTo>
                  <a:pt x="87" y="3930"/>
                </a:lnTo>
                <a:lnTo>
                  <a:pt x="75" y="3953"/>
                </a:lnTo>
                <a:lnTo>
                  <a:pt x="64" y="3976"/>
                </a:lnTo>
                <a:lnTo>
                  <a:pt x="53" y="4000"/>
                </a:lnTo>
                <a:lnTo>
                  <a:pt x="44" y="4025"/>
                </a:lnTo>
                <a:lnTo>
                  <a:pt x="36" y="4048"/>
                </a:lnTo>
                <a:lnTo>
                  <a:pt x="27" y="4072"/>
                </a:lnTo>
                <a:lnTo>
                  <a:pt x="20" y="4097"/>
                </a:lnTo>
                <a:lnTo>
                  <a:pt x="14" y="4121"/>
                </a:lnTo>
                <a:lnTo>
                  <a:pt x="10" y="4145"/>
                </a:lnTo>
                <a:lnTo>
                  <a:pt x="6" y="4169"/>
                </a:lnTo>
                <a:lnTo>
                  <a:pt x="2" y="4193"/>
                </a:lnTo>
                <a:lnTo>
                  <a:pt x="1" y="4217"/>
                </a:lnTo>
                <a:lnTo>
                  <a:pt x="0" y="4240"/>
                </a:lnTo>
                <a:lnTo>
                  <a:pt x="0" y="426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4252817" y="4087191"/>
            <a:ext cx="837415" cy="889442"/>
          </a:xfrm>
          <a:custGeom>
            <a:avLst/>
            <a:gdLst/>
            <a:ahLst/>
            <a:cxnLst/>
            <a:rect l="0" t="0" r="r" b="b"/>
            <a:pathLst>
              <a:path w="779462" h="1076325">
                <a:moveTo>
                  <a:pt x="383829" y="588255"/>
                </a:moveTo>
                <a:lnTo>
                  <a:pt x="382134" y="588731"/>
                </a:lnTo>
                <a:lnTo>
                  <a:pt x="375331" y="590773"/>
                </a:lnTo>
                <a:lnTo>
                  <a:pt x="368073" y="592361"/>
                </a:lnTo>
                <a:lnTo>
                  <a:pt x="360590" y="594176"/>
                </a:lnTo>
                <a:lnTo>
                  <a:pt x="355958" y="594900"/>
                </a:lnTo>
                <a:lnTo>
                  <a:pt x="355958" y="698378"/>
                </a:lnTo>
                <a:lnTo>
                  <a:pt x="383829" y="698378"/>
                </a:lnTo>
                <a:lnTo>
                  <a:pt x="383829" y="588255"/>
                </a:lnTo>
                <a:close/>
                <a:moveTo>
                  <a:pt x="300038" y="177346"/>
                </a:moveTo>
                <a:lnTo>
                  <a:pt x="293688" y="177800"/>
                </a:lnTo>
                <a:lnTo>
                  <a:pt x="287565" y="178027"/>
                </a:lnTo>
                <a:lnTo>
                  <a:pt x="281215" y="178934"/>
                </a:lnTo>
                <a:lnTo>
                  <a:pt x="275318" y="179841"/>
                </a:lnTo>
                <a:lnTo>
                  <a:pt x="269422" y="181202"/>
                </a:lnTo>
                <a:lnTo>
                  <a:pt x="263525" y="183016"/>
                </a:lnTo>
                <a:lnTo>
                  <a:pt x="257856" y="184830"/>
                </a:lnTo>
                <a:lnTo>
                  <a:pt x="252413" y="187098"/>
                </a:lnTo>
                <a:lnTo>
                  <a:pt x="246970" y="189366"/>
                </a:lnTo>
                <a:lnTo>
                  <a:pt x="241753" y="192088"/>
                </a:lnTo>
                <a:lnTo>
                  <a:pt x="236310" y="195036"/>
                </a:lnTo>
                <a:lnTo>
                  <a:pt x="231321" y="198438"/>
                </a:lnTo>
                <a:lnTo>
                  <a:pt x="226785" y="201839"/>
                </a:lnTo>
                <a:lnTo>
                  <a:pt x="222023" y="205468"/>
                </a:lnTo>
                <a:lnTo>
                  <a:pt x="217487" y="209323"/>
                </a:lnTo>
                <a:lnTo>
                  <a:pt x="213178" y="213405"/>
                </a:lnTo>
                <a:lnTo>
                  <a:pt x="209323" y="217488"/>
                </a:lnTo>
                <a:lnTo>
                  <a:pt x="205468" y="222023"/>
                </a:lnTo>
                <a:lnTo>
                  <a:pt x="201839" y="226786"/>
                </a:lnTo>
                <a:lnTo>
                  <a:pt x="198210" y="231548"/>
                </a:lnTo>
                <a:lnTo>
                  <a:pt x="195035" y="236538"/>
                </a:lnTo>
                <a:lnTo>
                  <a:pt x="192314" y="241527"/>
                </a:lnTo>
                <a:lnTo>
                  <a:pt x="189593" y="246970"/>
                </a:lnTo>
                <a:lnTo>
                  <a:pt x="187098" y="252186"/>
                </a:lnTo>
                <a:lnTo>
                  <a:pt x="184830" y="257855"/>
                </a:lnTo>
                <a:lnTo>
                  <a:pt x="182789" y="263525"/>
                </a:lnTo>
                <a:lnTo>
                  <a:pt x="181428" y="269421"/>
                </a:lnTo>
                <a:lnTo>
                  <a:pt x="179841" y="275318"/>
                </a:lnTo>
                <a:lnTo>
                  <a:pt x="178934" y="281441"/>
                </a:lnTo>
                <a:lnTo>
                  <a:pt x="178027" y="287338"/>
                </a:lnTo>
                <a:lnTo>
                  <a:pt x="177573" y="293688"/>
                </a:lnTo>
                <a:lnTo>
                  <a:pt x="177346" y="300038"/>
                </a:lnTo>
                <a:lnTo>
                  <a:pt x="177573" y="306388"/>
                </a:lnTo>
                <a:lnTo>
                  <a:pt x="178027" y="312511"/>
                </a:lnTo>
                <a:lnTo>
                  <a:pt x="178934" y="318634"/>
                </a:lnTo>
                <a:lnTo>
                  <a:pt x="179841" y="324757"/>
                </a:lnTo>
                <a:lnTo>
                  <a:pt x="181428" y="330427"/>
                </a:lnTo>
                <a:lnTo>
                  <a:pt x="182789" y="336550"/>
                </a:lnTo>
                <a:lnTo>
                  <a:pt x="184830" y="342220"/>
                </a:lnTo>
                <a:lnTo>
                  <a:pt x="187098" y="347663"/>
                </a:lnTo>
                <a:lnTo>
                  <a:pt x="189593" y="353105"/>
                </a:lnTo>
                <a:lnTo>
                  <a:pt x="192314" y="358321"/>
                </a:lnTo>
                <a:lnTo>
                  <a:pt x="195035" y="363311"/>
                </a:lnTo>
                <a:lnTo>
                  <a:pt x="198210" y="368300"/>
                </a:lnTo>
                <a:lnTo>
                  <a:pt x="201839" y="373289"/>
                </a:lnTo>
                <a:lnTo>
                  <a:pt x="205468" y="377825"/>
                </a:lnTo>
                <a:lnTo>
                  <a:pt x="209323" y="382361"/>
                </a:lnTo>
                <a:lnTo>
                  <a:pt x="213178" y="386670"/>
                </a:lnTo>
                <a:lnTo>
                  <a:pt x="217487" y="390525"/>
                </a:lnTo>
                <a:lnTo>
                  <a:pt x="222023" y="394607"/>
                </a:lnTo>
                <a:lnTo>
                  <a:pt x="226785" y="398236"/>
                </a:lnTo>
                <a:lnTo>
                  <a:pt x="231321" y="401411"/>
                </a:lnTo>
                <a:lnTo>
                  <a:pt x="236310" y="404813"/>
                </a:lnTo>
                <a:lnTo>
                  <a:pt x="241753" y="407761"/>
                </a:lnTo>
                <a:lnTo>
                  <a:pt x="242887" y="408352"/>
                </a:lnTo>
                <a:lnTo>
                  <a:pt x="242887" y="317257"/>
                </a:lnTo>
                <a:lnTo>
                  <a:pt x="243114" y="311589"/>
                </a:lnTo>
                <a:lnTo>
                  <a:pt x="244020" y="305695"/>
                </a:lnTo>
                <a:lnTo>
                  <a:pt x="245380" y="300253"/>
                </a:lnTo>
                <a:lnTo>
                  <a:pt x="247193" y="295039"/>
                </a:lnTo>
                <a:lnTo>
                  <a:pt x="249685" y="290051"/>
                </a:lnTo>
                <a:lnTo>
                  <a:pt x="252404" y="285516"/>
                </a:lnTo>
                <a:lnTo>
                  <a:pt x="255803" y="281209"/>
                </a:lnTo>
                <a:lnTo>
                  <a:pt x="259429" y="277127"/>
                </a:lnTo>
                <a:lnTo>
                  <a:pt x="263281" y="273500"/>
                </a:lnTo>
                <a:lnTo>
                  <a:pt x="267813" y="270099"/>
                </a:lnTo>
                <a:lnTo>
                  <a:pt x="272571" y="267378"/>
                </a:lnTo>
                <a:lnTo>
                  <a:pt x="277556" y="264885"/>
                </a:lnTo>
                <a:lnTo>
                  <a:pt x="282768" y="263297"/>
                </a:lnTo>
                <a:lnTo>
                  <a:pt x="287979" y="261710"/>
                </a:lnTo>
                <a:lnTo>
                  <a:pt x="293644" y="260803"/>
                </a:lnTo>
                <a:lnTo>
                  <a:pt x="299536" y="260350"/>
                </a:lnTo>
                <a:lnTo>
                  <a:pt x="305201" y="260803"/>
                </a:lnTo>
                <a:lnTo>
                  <a:pt x="310865" y="261710"/>
                </a:lnTo>
                <a:lnTo>
                  <a:pt x="316304" y="263297"/>
                </a:lnTo>
                <a:lnTo>
                  <a:pt x="321742" y="264885"/>
                </a:lnTo>
                <a:lnTo>
                  <a:pt x="326274" y="267378"/>
                </a:lnTo>
                <a:lnTo>
                  <a:pt x="331032" y="270099"/>
                </a:lnTo>
                <a:lnTo>
                  <a:pt x="335564" y="273500"/>
                </a:lnTo>
                <a:lnTo>
                  <a:pt x="339643" y="277127"/>
                </a:lnTo>
                <a:lnTo>
                  <a:pt x="343042" y="281209"/>
                </a:lnTo>
                <a:lnTo>
                  <a:pt x="346441" y="285516"/>
                </a:lnTo>
                <a:lnTo>
                  <a:pt x="349387" y="290051"/>
                </a:lnTo>
                <a:lnTo>
                  <a:pt x="351879" y="295039"/>
                </a:lnTo>
                <a:lnTo>
                  <a:pt x="353465" y="300253"/>
                </a:lnTo>
                <a:lnTo>
                  <a:pt x="355051" y="305695"/>
                </a:lnTo>
                <a:lnTo>
                  <a:pt x="355731" y="311589"/>
                </a:lnTo>
                <a:lnTo>
                  <a:pt x="355958" y="317257"/>
                </a:lnTo>
                <a:lnTo>
                  <a:pt x="355958" y="408994"/>
                </a:lnTo>
                <a:lnTo>
                  <a:pt x="358322" y="407761"/>
                </a:lnTo>
                <a:lnTo>
                  <a:pt x="363311" y="404813"/>
                </a:lnTo>
                <a:lnTo>
                  <a:pt x="368300" y="401411"/>
                </a:lnTo>
                <a:lnTo>
                  <a:pt x="373290" y="398236"/>
                </a:lnTo>
                <a:lnTo>
                  <a:pt x="377825" y="394607"/>
                </a:lnTo>
                <a:lnTo>
                  <a:pt x="382134" y="390525"/>
                </a:lnTo>
                <a:lnTo>
                  <a:pt x="386443" y="386670"/>
                </a:lnTo>
                <a:lnTo>
                  <a:pt x="390525" y="382361"/>
                </a:lnTo>
                <a:lnTo>
                  <a:pt x="394381" y="377825"/>
                </a:lnTo>
                <a:lnTo>
                  <a:pt x="398009" y="373289"/>
                </a:lnTo>
                <a:lnTo>
                  <a:pt x="401411" y="368300"/>
                </a:lnTo>
                <a:lnTo>
                  <a:pt x="404586" y="363311"/>
                </a:lnTo>
                <a:lnTo>
                  <a:pt x="407761" y="358321"/>
                </a:lnTo>
                <a:lnTo>
                  <a:pt x="410482" y="353105"/>
                </a:lnTo>
                <a:lnTo>
                  <a:pt x="412977" y="347663"/>
                </a:lnTo>
                <a:lnTo>
                  <a:pt x="414791" y="342220"/>
                </a:lnTo>
                <a:lnTo>
                  <a:pt x="416832" y="336550"/>
                </a:lnTo>
                <a:lnTo>
                  <a:pt x="418647" y="330427"/>
                </a:lnTo>
                <a:lnTo>
                  <a:pt x="419781" y="324757"/>
                </a:lnTo>
                <a:lnTo>
                  <a:pt x="421141" y="318634"/>
                </a:lnTo>
                <a:lnTo>
                  <a:pt x="421822" y="312511"/>
                </a:lnTo>
                <a:lnTo>
                  <a:pt x="422275" y="306388"/>
                </a:lnTo>
                <a:lnTo>
                  <a:pt x="422275" y="300038"/>
                </a:lnTo>
                <a:lnTo>
                  <a:pt x="422275" y="293688"/>
                </a:lnTo>
                <a:lnTo>
                  <a:pt x="421822" y="287338"/>
                </a:lnTo>
                <a:lnTo>
                  <a:pt x="421141" y="281441"/>
                </a:lnTo>
                <a:lnTo>
                  <a:pt x="419781" y="275318"/>
                </a:lnTo>
                <a:lnTo>
                  <a:pt x="418647" y="269421"/>
                </a:lnTo>
                <a:lnTo>
                  <a:pt x="416832" y="263525"/>
                </a:lnTo>
                <a:lnTo>
                  <a:pt x="414791" y="257855"/>
                </a:lnTo>
                <a:lnTo>
                  <a:pt x="412977" y="252186"/>
                </a:lnTo>
                <a:lnTo>
                  <a:pt x="410482" y="246970"/>
                </a:lnTo>
                <a:lnTo>
                  <a:pt x="407761" y="241527"/>
                </a:lnTo>
                <a:lnTo>
                  <a:pt x="404586" y="236538"/>
                </a:lnTo>
                <a:lnTo>
                  <a:pt x="401411" y="231548"/>
                </a:lnTo>
                <a:lnTo>
                  <a:pt x="398009" y="226786"/>
                </a:lnTo>
                <a:lnTo>
                  <a:pt x="394381" y="222023"/>
                </a:lnTo>
                <a:lnTo>
                  <a:pt x="390525" y="217488"/>
                </a:lnTo>
                <a:lnTo>
                  <a:pt x="386443" y="213405"/>
                </a:lnTo>
                <a:lnTo>
                  <a:pt x="382134" y="209323"/>
                </a:lnTo>
                <a:lnTo>
                  <a:pt x="377825" y="205468"/>
                </a:lnTo>
                <a:lnTo>
                  <a:pt x="373290" y="201839"/>
                </a:lnTo>
                <a:lnTo>
                  <a:pt x="368300" y="198438"/>
                </a:lnTo>
                <a:lnTo>
                  <a:pt x="363311" y="195036"/>
                </a:lnTo>
                <a:lnTo>
                  <a:pt x="358322" y="192088"/>
                </a:lnTo>
                <a:lnTo>
                  <a:pt x="353106" y="189366"/>
                </a:lnTo>
                <a:lnTo>
                  <a:pt x="347663" y="187098"/>
                </a:lnTo>
                <a:lnTo>
                  <a:pt x="341993" y="184830"/>
                </a:lnTo>
                <a:lnTo>
                  <a:pt x="336323" y="183016"/>
                </a:lnTo>
                <a:lnTo>
                  <a:pt x="330427" y="181202"/>
                </a:lnTo>
                <a:lnTo>
                  <a:pt x="324757" y="179841"/>
                </a:lnTo>
                <a:lnTo>
                  <a:pt x="318634" y="178934"/>
                </a:lnTo>
                <a:lnTo>
                  <a:pt x="312511" y="178027"/>
                </a:lnTo>
                <a:lnTo>
                  <a:pt x="306161" y="177800"/>
                </a:lnTo>
                <a:lnTo>
                  <a:pt x="300038" y="177346"/>
                </a:lnTo>
                <a:close/>
                <a:moveTo>
                  <a:pt x="300265" y="28132"/>
                </a:moveTo>
                <a:lnTo>
                  <a:pt x="293234" y="28359"/>
                </a:lnTo>
                <a:lnTo>
                  <a:pt x="286204" y="28586"/>
                </a:lnTo>
                <a:lnTo>
                  <a:pt x="279173" y="29040"/>
                </a:lnTo>
                <a:lnTo>
                  <a:pt x="272370" y="29720"/>
                </a:lnTo>
                <a:lnTo>
                  <a:pt x="265566" y="30401"/>
                </a:lnTo>
                <a:lnTo>
                  <a:pt x="258763" y="31308"/>
                </a:lnTo>
                <a:lnTo>
                  <a:pt x="252186" y="32443"/>
                </a:lnTo>
                <a:lnTo>
                  <a:pt x="245382" y="33804"/>
                </a:lnTo>
                <a:lnTo>
                  <a:pt x="238805" y="35165"/>
                </a:lnTo>
                <a:lnTo>
                  <a:pt x="232455" y="36980"/>
                </a:lnTo>
                <a:lnTo>
                  <a:pt x="225878" y="38568"/>
                </a:lnTo>
                <a:lnTo>
                  <a:pt x="219528" y="40383"/>
                </a:lnTo>
                <a:lnTo>
                  <a:pt x="212952" y="42652"/>
                </a:lnTo>
                <a:lnTo>
                  <a:pt x="206828" y="44921"/>
                </a:lnTo>
                <a:lnTo>
                  <a:pt x="200478" y="47189"/>
                </a:lnTo>
                <a:lnTo>
                  <a:pt x="194582" y="49685"/>
                </a:lnTo>
                <a:lnTo>
                  <a:pt x="188459" y="52407"/>
                </a:lnTo>
                <a:lnTo>
                  <a:pt x="182562" y="55130"/>
                </a:lnTo>
                <a:lnTo>
                  <a:pt x="176666" y="58079"/>
                </a:lnTo>
                <a:lnTo>
                  <a:pt x="170769" y="61028"/>
                </a:lnTo>
                <a:lnTo>
                  <a:pt x="165100" y="64205"/>
                </a:lnTo>
                <a:lnTo>
                  <a:pt x="159430" y="67608"/>
                </a:lnTo>
                <a:lnTo>
                  <a:pt x="153987" y="71011"/>
                </a:lnTo>
                <a:lnTo>
                  <a:pt x="148318" y="74868"/>
                </a:lnTo>
                <a:lnTo>
                  <a:pt x="142875" y="78498"/>
                </a:lnTo>
                <a:lnTo>
                  <a:pt x="137659" y="82354"/>
                </a:lnTo>
                <a:lnTo>
                  <a:pt x="132443" y="86211"/>
                </a:lnTo>
                <a:lnTo>
                  <a:pt x="127453" y="90522"/>
                </a:lnTo>
                <a:lnTo>
                  <a:pt x="122464" y="94832"/>
                </a:lnTo>
                <a:lnTo>
                  <a:pt x="117475" y="98916"/>
                </a:lnTo>
                <a:lnTo>
                  <a:pt x="112712" y="103453"/>
                </a:lnTo>
                <a:lnTo>
                  <a:pt x="107950" y="107991"/>
                </a:lnTo>
                <a:lnTo>
                  <a:pt x="103641" y="112755"/>
                </a:lnTo>
                <a:lnTo>
                  <a:pt x="99105" y="117519"/>
                </a:lnTo>
                <a:lnTo>
                  <a:pt x="94796" y="122057"/>
                </a:lnTo>
                <a:lnTo>
                  <a:pt x="90487" y="127048"/>
                </a:lnTo>
                <a:lnTo>
                  <a:pt x="86405" y="132266"/>
                </a:lnTo>
                <a:lnTo>
                  <a:pt x="82323" y="137711"/>
                </a:lnTo>
                <a:lnTo>
                  <a:pt x="78694" y="142929"/>
                </a:lnTo>
                <a:lnTo>
                  <a:pt x="74839" y="148147"/>
                </a:lnTo>
                <a:lnTo>
                  <a:pt x="71437" y="153592"/>
                </a:lnTo>
                <a:lnTo>
                  <a:pt x="67809" y="159264"/>
                </a:lnTo>
                <a:lnTo>
                  <a:pt x="64407" y="164709"/>
                </a:lnTo>
                <a:lnTo>
                  <a:pt x="61232" y="170607"/>
                </a:lnTo>
                <a:lnTo>
                  <a:pt x="58057" y="176506"/>
                </a:lnTo>
                <a:lnTo>
                  <a:pt x="55109" y="182178"/>
                </a:lnTo>
                <a:lnTo>
                  <a:pt x="52387" y="188303"/>
                </a:lnTo>
                <a:lnTo>
                  <a:pt x="49666" y="194429"/>
                </a:lnTo>
                <a:lnTo>
                  <a:pt x="47171" y="200554"/>
                </a:lnTo>
                <a:lnTo>
                  <a:pt x="44903" y="206680"/>
                </a:lnTo>
                <a:lnTo>
                  <a:pt x="42636" y="212805"/>
                </a:lnTo>
                <a:lnTo>
                  <a:pt x="40821" y="219385"/>
                </a:lnTo>
                <a:lnTo>
                  <a:pt x="38780" y="225737"/>
                </a:lnTo>
                <a:lnTo>
                  <a:pt x="36966" y="232090"/>
                </a:lnTo>
                <a:lnTo>
                  <a:pt x="35378" y="238896"/>
                </a:lnTo>
                <a:lnTo>
                  <a:pt x="34018" y="245248"/>
                </a:lnTo>
                <a:lnTo>
                  <a:pt x="32657" y="252054"/>
                </a:lnTo>
                <a:lnTo>
                  <a:pt x="31523" y="258860"/>
                </a:lnTo>
                <a:lnTo>
                  <a:pt x="30389" y="265440"/>
                </a:lnTo>
                <a:lnTo>
                  <a:pt x="29709" y="272246"/>
                </a:lnTo>
                <a:lnTo>
                  <a:pt x="29255" y="279279"/>
                </a:lnTo>
                <a:lnTo>
                  <a:pt x="28802" y="286312"/>
                </a:lnTo>
                <a:lnTo>
                  <a:pt x="28575" y="292891"/>
                </a:lnTo>
                <a:lnTo>
                  <a:pt x="28575" y="300151"/>
                </a:lnTo>
                <a:lnTo>
                  <a:pt x="28575" y="307184"/>
                </a:lnTo>
                <a:lnTo>
                  <a:pt x="28802" y="314217"/>
                </a:lnTo>
                <a:lnTo>
                  <a:pt x="29255" y="320796"/>
                </a:lnTo>
                <a:lnTo>
                  <a:pt x="29709" y="327829"/>
                </a:lnTo>
                <a:lnTo>
                  <a:pt x="30389" y="334635"/>
                </a:lnTo>
                <a:lnTo>
                  <a:pt x="31523" y="341442"/>
                </a:lnTo>
                <a:lnTo>
                  <a:pt x="32657" y="348021"/>
                </a:lnTo>
                <a:lnTo>
                  <a:pt x="34018" y="354827"/>
                </a:lnTo>
                <a:lnTo>
                  <a:pt x="35378" y="361179"/>
                </a:lnTo>
                <a:lnTo>
                  <a:pt x="36966" y="367986"/>
                </a:lnTo>
                <a:lnTo>
                  <a:pt x="38780" y="374565"/>
                </a:lnTo>
                <a:lnTo>
                  <a:pt x="40821" y="380690"/>
                </a:lnTo>
                <a:lnTo>
                  <a:pt x="42636" y="387270"/>
                </a:lnTo>
                <a:lnTo>
                  <a:pt x="44903" y="393395"/>
                </a:lnTo>
                <a:lnTo>
                  <a:pt x="47171" y="399748"/>
                </a:lnTo>
                <a:lnTo>
                  <a:pt x="49666" y="405646"/>
                </a:lnTo>
                <a:lnTo>
                  <a:pt x="52387" y="411999"/>
                </a:lnTo>
                <a:lnTo>
                  <a:pt x="55109" y="417897"/>
                </a:lnTo>
                <a:lnTo>
                  <a:pt x="58057" y="423569"/>
                </a:lnTo>
                <a:lnTo>
                  <a:pt x="61232" y="429695"/>
                </a:lnTo>
                <a:lnTo>
                  <a:pt x="64407" y="435366"/>
                </a:lnTo>
                <a:lnTo>
                  <a:pt x="67809" y="440811"/>
                </a:lnTo>
                <a:lnTo>
                  <a:pt x="71437" y="446483"/>
                </a:lnTo>
                <a:lnTo>
                  <a:pt x="74839" y="452155"/>
                </a:lnTo>
                <a:lnTo>
                  <a:pt x="78694" y="457373"/>
                </a:lnTo>
                <a:lnTo>
                  <a:pt x="82323" y="462591"/>
                </a:lnTo>
                <a:lnTo>
                  <a:pt x="86405" y="467809"/>
                </a:lnTo>
                <a:lnTo>
                  <a:pt x="90487" y="473027"/>
                </a:lnTo>
                <a:lnTo>
                  <a:pt x="94796" y="478018"/>
                </a:lnTo>
                <a:lnTo>
                  <a:pt x="99105" y="482783"/>
                </a:lnTo>
                <a:lnTo>
                  <a:pt x="103641" y="487547"/>
                </a:lnTo>
                <a:lnTo>
                  <a:pt x="107950" y="492084"/>
                </a:lnTo>
                <a:lnTo>
                  <a:pt x="112712" y="496622"/>
                </a:lnTo>
                <a:lnTo>
                  <a:pt x="117475" y="501159"/>
                </a:lnTo>
                <a:lnTo>
                  <a:pt x="122464" y="505697"/>
                </a:lnTo>
                <a:lnTo>
                  <a:pt x="127453" y="509780"/>
                </a:lnTo>
                <a:lnTo>
                  <a:pt x="132443" y="513864"/>
                </a:lnTo>
                <a:lnTo>
                  <a:pt x="137659" y="517948"/>
                </a:lnTo>
                <a:lnTo>
                  <a:pt x="142875" y="521578"/>
                </a:lnTo>
                <a:lnTo>
                  <a:pt x="148318" y="525434"/>
                </a:lnTo>
                <a:lnTo>
                  <a:pt x="153987" y="529064"/>
                </a:lnTo>
                <a:lnTo>
                  <a:pt x="159430" y="532694"/>
                </a:lnTo>
                <a:lnTo>
                  <a:pt x="165100" y="535870"/>
                </a:lnTo>
                <a:lnTo>
                  <a:pt x="170769" y="539047"/>
                </a:lnTo>
                <a:lnTo>
                  <a:pt x="176666" y="541996"/>
                </a:lnTo>
                <a:lnTo>
                  <a:pt x="182562" y="544945"/>
                </a:lnTo>
                <a:lnTo>
                  <a:pt x="188459" y="547895"/>
                </a:lnTo>
                <a:lnTo>
                  <a:pt x="194582" y="550617"/>
                </a:lnTo>
                <a:lnTo>
                  <a:pt x="200478" y="553113"/>
                </a:lnTo>
                <a:lnTo>
                  <a:pt x="206828" y="555608"/>
                </a:lnTo>
                <a:lnTo>
                  <a:pt x="212952" y="557423"/>
                </a:lnTo>
                <a:lnTo>
                  <a:pt x="219528" y="559692"/>
                </a:lnTo>
                <a:lnTo>
                  <a:pt x="225878" y="561507"/>
                </a:lnTo>
                <a:lnTo>
                  <a:pt x="232455" y="563322"/>
                </a:lnTo>
                <a:lnTo>
                  <a:pt x="238805" y="564910"/>
                </a:lnTo>
                <a:lnTo>
                  <a:pt x="242887" y="565896"/>
                </a:lnTo>
                <a:lnTo>
                  <a:pt x="242887" y="439533"/>
                </a:lnTo>
                <a:lnTo>
                  <a:pt x="241073" y="438830"/>
                </a:lnTo>
                <a:lnTo>
                  <a:pt x="234723" y="435882"/>
                </a:lnTo>
                <a:lnTo>
                  <a:pt x="227919" y="432707"/>
                </a:lnTo>
                <a:lnTo>
                  <a:pt x="221796" y="428852"/>
                </a:lnTo>
                <a:lnTo>
                  <a:pt x="215673" y="424996"/>
                </a:lnTo>
                <a:lnTo>
                  <a:pt x="209777" y="420688"/>
                </a:lnTo>
                <a:lnTo>
                  <a:pt x="204107" y="416152"/>
                </a:lnTo>
                <a:lnTo>
                  <a:pt x="198437" y="411389"/>
                </a:lnTo>
                <a:lnTo>
                  <a:pt x="193221" y="406400"/>
                </a:lnTo>
                <a:lnTo>
                  <a:pt x="188232" y="401184"/>
                </a:lnTo>
                <a:lnTo>
                  <a:pt x="183469" y="395741"/>
                </a:lnTo>
                <a:lnTo>
                  <a:pt x="179160" y="390298"/>
                </a:lnTo>
                <a:lnTo>
                  <a:pt x="174852" y="384402"/>
                </a:lnTo>
                <a:lnTo>
                  <a:pt x="170769" y="378052"/>
                </a:lnTo>
                <a:lnTo>
                  <a:pt x="167368" y="371929"/>
                </a:lnTo>
                <a:lnTo>
                  <a:pt x="164193" y="365352"/>
                </a:lnTo>
                <a:lnTo>
                  <a:pt x="160791" y="358548"/>
                </a:lnTo>
                <a:lnTo>
                  <a:pt x="158296" y="351972"/>
                </a:lnTo>
                <a:lnTo>
                  <a:pt x="155802" y="344714"/>
                </a:lnTo>
                <a:lnTo>
                  <a:pt x="153987" y="337684"/>
                </a:lnTo>
                <a:lnTo>
                  <a:pt x="152173" y="330200"/>
                </a:lnTo>
                <a:lnTo>
                  <a:pt x="150812" y="322943"/>
                </a:lnTo>
                <a:lnTo>
                  <a:pt x="149905" y="315232"/>
                </a:lnTo>
                <a:lnTo>
                  <a:pt x="149452" y="307748"/>
                </a:lnTo>
                <a:lnTo>
                  <a:pt x="149225" y="300038"/>
                </a:lnTo>
                <a:lnTo>
                  <a:pt x="149452" y="292100"/>
                </a:lnTo>
                <a:lnTo>
                  <a:pt x="149905" y="284616"/>
                </a:lnTo>
                <a:lnTo>
                  <a:pt x="150812" y="276905"/>
                </a:lnTo>
                <a:lnTo>
                  <a:pt x="152173" y="269648"/>
                </a:lnTo>
                <a:lnTo>
                  <a:pt x="153987" y="262164"/>
                </a:lnTo>
                <a:lnTo>
                  <a:pt x="155802" y="255134"/>
                </a:lnTo>
                <a:lnTo>
                  <a:pt x="158296" y="248330"/>
                </a:lnTo>
                <a:lnTo>
                  <a:pt x="160791" y="241300"/>
                </a:lnTo>
                <a:lnTo>
                  <a:pt x="164193" y="234496"/>
                </a:lnTo>
                <a:lnTo>
                  <a:pt x="167368" y="228146"/>
                </a:lnTo>
                <a:lnTo>
                  <a:pt x="170769" y="221796"/>
                </a:lnTo>
                <a:lnTo>
                  <a:pt x="174852" y="215673"/>
                </a:lnTo>
                <a:lnTo>
                  <a:pt x="179160" y="209777"/>
                </a:lnTo>
                <a:lnTo>
                  <a:pt x="183469" y="204107"/>
                </a:lnTo>
                <a:lnTo>
                  <a:pt x="188232" y="198664"/>
                </a:lnTo>
                <a:lnTo>
                  <a:pt x="193221" y="193448"/>
                </a:lnTo>
                <a:lnTo>
                  <a:pt x="198437" y="188459"/>
                </a:lnTo>
                <a:lnTo>
                  <a:pt x="204107" y="183696"/>
                </a:lnTo>
                <a:lnTo>
                  <a:pt x="209777" y="179161"/>
                </a:lnTo>
                <a:lnTo>
                  <a:pt x="215673" y="174852"/>
                </a:lnTo>
                <a:lnTo>
                  <a:pt x="221796" y="170996"/>
                </a:lnTo>
                <a:lnTo>
                  <a:pt x="227919" y="167368"/>
                </a:lnTo>
                <a:lnTo>
                  <a:pt x="234723" y="163966"/>
                </a:lnTo>
                <a:lnTo>
                  <a:pt x="241073" y="161018"/>
                </a:lnTo>
                <a:lnTo>
                  <a:pt x="248104" y="158523"/>
                </a:lnTo>
                <a:lnTo>
                  <a:pt x="255134" y="156029"/>
                </a:lnTo>
                <a:lnTo>
                  <a:pt x="262391" y="153988"/>
                </a:lnTo>
                <a:lnTo>
                  <a:pt x="269648" y="152173"/>
                </a:lnTo>
                <a:lnTo>
                  <a:pt x="277132" y="151039"/>
                </a:lnTo>
                <a:lnTo>
                  <a:pt x="284616" y="150132"/>
                </a:lnTo>
                <a:lnTo>
                  <a:pt x="292327" y="149452"/>
                </a:lnTo>
                <a:lnTo>
                  <a:pt x="300038" y="149225"/>
                </a:lnTo>
                <a:lnTo>
                  <a:pt x="307748" y="149452"/>
                </a:lnTo>
                <a:lnTo>
                  <a:pt x="315459" y="150132"/>
                </a:lnTo>
                <a:lnTo>
                  <a:pt x="322943" y="151039"/>
                </a:lnTo>
                <a:lnTo>
                  <a:pt x="330427" y="152173"/>
                </a:lnTo>
                <a:lnTo>
                  <a:pt x="337684" y="153988"/>
                </a:lnTo>
                <a:lnTo>
                  <a:pt x="344941" y="156029"/>
                </a:lnTo>
                <a:lnTo>
                  <a:pt x="351745" y="158523"/>
                </a:lnTo>
                <a:lnTo>
                  <a:pt x="358548" y="161018"/>
                </a:lnTo>
                <a:lnTo>
                  <a:pt x="365352" y="163966"/>
                </a:lnTo>
                <a:lnTo>
                  <a:pt x="371702" y="167368"/>
                </a:lnTo>
                <a:lnTo>
                  <a:pt x="378052" y="170996"/>
                </a:lnTo>
                <a:lnTo>
                  <a:pt x="384175" y="174852"/>
                </a:lnTo>
                <a:lnTo>
                  <a:pt x="390298" y="179161"/>
                </a:lnTo>
                <a:lnTo>
                  <a:pt x="395741" y="183696"/>
                </a:lnTo>
                <a:lnTo>
                  <a:pt x="401184" y="188459"/>
                </a:lnTo>
                <a:lnTo>
                  <a:pt x="406400" y="193448"/>
                </a:lnTo>
                <a:lnTo>
                  <a:pt x="411390" y="198664"/>
                </a:lnTo>
                <a:lnTo>
                  <a:pt x="416152" y="204107"/>
                </a:lnTo>
                <a:lnTo>
                  <a:pt x="420688" y="209777"/>
                </a:lnTo>
                <a:lnTo>
                  <a:pt x="424770" y="215673"/>
                </a:lnTo>
                <a:lnTo>
                  <a:pt x="428852" y="221796"/>
                </a:lnTo>
                <a:lnTo>
                  <a:pt x="432481" y="228146"/>
                </a:lnTo>
                <a:lnTo>
                  <a:pt x="435882" y="234496"/>
                </a:lnTo>
                <a:lnTo>
                  <a:pt x="438831" y="241300"/>
                </a:lnTo>
                <a:lnTo>
                  <a:pt x="441552" y="248330"/>
                </a:lnTo>
                <a:lnTo>
                  <a:pt x="443820" y="255134"/>
                </a:lnTo>
                <a:lnTo>
                  <a:pt x="445861" y="262164"/>
                </a:lnTo>
                <a:lnTo>
                  <a:pt x="447448" y="269648"/>
                </a:lnTo>
                <a:lnTo>
                  <a:pt x="449036" y="276905"/>
                </a:lnTo>
                <a:lnTo>
                  <a:pt x="449716" y="284616"/>
                </a:lnTo>
                <a:lnTo>
                  <a:pt x="450623" y="292100"/>
                </a:lnTo>
                <a:lnTo>
                  <a:pt x="450850" y="300038"/>
                </a:lnTo>
                <a:lnTo>
                  <a:pt x="450623" y="307748"/>
                </a:lnTo>
                <a:lnTo>
                  <a:pt x="449716" y="315232"/>
                </a:lnTo>
                <a:lnTo>
                  <a:pt x="449036" y="322943"/>
                </a:lnTo>
                <a:lnTo>
                  <a:pt x="447448" y="330200"/>
                </a:lnTo>
                <a:lnTo>
                  <a:pt x="445861" y="337684"/>
                </a:lnTo>
                <a:lnTo>
                  <a:pt x="443820" y="344714"/>
                </a:lnTo>
                <a:lnTo>
                  <a:pt x="441552" y="351972"/>
                </a:lnTo>
                <a:lnTo>
                  <a:pt x="438831" y="358548"/>
                </a:lnTo>
                <a:lnTo>
                  <a:pt x="435882" y="365352"/>
                </a:lnTo>
                <a:lnTo>
                  <a:pt x="432481" y="371929"/>
                </a:lnTo>
                <a:lnTo>
                  <a:pt x="428852" y="378052"/>
                </a:lnTo>
                <a:lnTo>
                  <a:pt x="424770" y="384402"/>
                </a:lnTo>
                <a:lnTo>
                  <a:pt x="420688" y="390298"/>
                </a:lnTo>
                <a:lnTo>
                  <a:pt x="416152" y="395741"/>
                </a:lnTo>
                <a:lnTo>
                  <a:pt x="411390" y="401184"/>
                </a:lnTo>
                <a:lnTo>
                  <a:pt x="406400" y="406400"/>
                </a:lnTo>
                <a:lnTo>
                  <a:pt x="401184" y="411389"/>
                </a:lnTo>
                <a:lnTo>
                  <a:pt x="395741" y="416152"/>
                </a:lnTo>
                <a:lnTo>
                  <a:pt x="390298" y="420688"/>
                </a:lnTo>
                <a:lnTo>
                  <a:pt x="384175" y="424996"/>
                </a:lnTo>
                <a:lnTo>
                  <a:pt x="378052" y="428852"/>
                </a:lnTo>
                <a:lnTo>
                  <a:pt x="371702" y="432707"/>
                </a:lnTo>
                <a:lnTo>
                  <a:pt x="365352" y="435882"/>
                </a:lnTo>
                <a:lnTo>
                  <a:pt x="358548" y="438830"/>
                </a:lnTo>
                <a:lnTo>
                  <a:pt x="355958" y="439867"/>
                </a:lnTo>
                <a:lnTo>
                  <a:pt x="355958" y="566203"/>
                </a:lnTo>
                <a:lnTo>
                  <a:pt x="361497" y="564910"/>
                </a:lnTo>
                <a:lnTo>
                  <a:pt x="368073" y="563322"/>
                </a:lnTo>
                <a:lnTo>
                  <a:pt x="374423" y="561507"/>
                </a:lnTo>
                <a:lnTo>
                  <a:pt x="381000" y="559692"/>
                </a:lnTo>
                <a:lnTo>
                  <a:pt x="386985" y="557475"/>
                </a:lnTo>
                <a:lnTo>
                  <a:pt x="388361" y="553956"/>
                </a:lnTo>
                <a:lnTo>
                  <a:pt x="390627" y="548968"/>
                </a:lnTo>
                <a:lnTo>
                  <a:pt x="393572" y="544207"/>
                </a:lnTo>
                <a:lnTo>
                  <a:pt x="396971" y="539672"/>
                </a:lnTo>
                <a:lnTo>
                  <a:pt x="400370" y="535818"/>
                </a:lnTo>
                <a:lnTo>
                  <a:pt x="404675" y="532417"/>
                </a:lnTo>
                <a:lnTo>
                  <a:pt x="408754" y="529016"/>
                </a:lnTo>
                <a:lnTo>
                  <a:pt x="413513" y="526069"/>
                </a:lnTo>
                <a:lnTo>
                  <a:pt x="418498" y="523802"/>
                </a:lnTo>
                <a:lnTo>
                  <a:pt x="423483" y="521761"/>
                </a:lnTo>
                <a:lnTo>
                  <a:pt x="428921" y="520401"/>
                </a:lnTo>
                <a:lnTo>
                  <a:pt x="434813" y="519494"/>
                </a:lnTo>
                <a:lnTo>
                  <a:pt x="440477" y="519267"/>
                </a:lnTo>
                <a:lnTo>
                  <a:pt x="446142" y="519494"/>
                </a:lnTo>
                <a:lnTo>
                  <a:pt x="451807" y="520401"/>
                </a:lnTo>
                <a:lnTo>
                  <a:pt x="457079" y="521667"/>
                </a:lnTo>
                <a:lnTo>
                  <a:pt x="457200" y="521578"/>
                </a:lnTo>
                <a:lnTo>
                  <a:pt x="462643" y="517948"/>
                </a:lnTo>
                <a:lnTo>
                  <a:pt x="467632" y="513864"/>
                </a:lnTo>
                <a:lnTo>
                  <a:pt x="472848" y="509780"/>
                </a:lnTo>
                <a:lnTo>
                  <a:pt x="477838" y="505697"/>
                </a:lnTo>
                <a:lnTo>
                  <a:pt x="482600" y="501159"/>
                </a:lnTo>
                <a:lnTo>
                  <a:pt x="487363" y="496622"/>
                </a:lnTo>
                <a:lnTo>
                  <a:pt x="492125" y="492084"/>
                </a:lnTo>
                <a:lnTo>
                  <a:pt x="496661" y="487547"/>
                </a:lnTo>
                <a:lnTo>
                  <a:pt x="501197" y="482783"/>
                </a:lnTo>
                <a:lnTo>
                  <a:pt x="505506" y="478018"/>
                </a:lnTo>
                <a:lnTo>
                  <a:pt x="509815" y="473027"/>
                </a:lnTo>
                <a:lnTo>
                  <a:pt x="513897" y="467809"/>
                </a:lnTo>
                <a:lnTo>
                  <a:pt x="517752" y="462591"/>
                </a:lnTo>
                <a:lnTo>
                  <a:pt x="521607" y="457373"/>
                </a:lnTo>
                <a:lnTo>
                  <a:pt x="525236" y="452155"/>
                </a:lnTo>
                <a:lnTo>
                  <a:pt x="529091" y="446483"/>
                </a:lnTo>
                <a:lnTo>
                  <a:pt x="532493" y="440811"/>
                </a:lnTo>
                <a:lnTo>
                  <a:pt x="535668" y="435366"/>
                </a:lnTo>
                <a:lnTo>
                  <a:pt x="539070" y="429695"/>
                </a:lnTo>
                <a:lnTo>
                  <a:pt x="542018" y="423569"/>
                </a:lnTo>
                <a:lnTo>
                  <a:pt x="544966" y="417897"/>
                </a:lnTo>
                <a:lnTo>
                  <a:pt x="547688" y="411999"/>
                </a:lnTo>
                <a:lnTo>
                  <a:pt x="550409" y="405646"/>
                </a:lnTo>
                <a:lnTo>
                  <a:pt x="552904" y="399748"/>
                </a:lnTo>
                <a:lnTo>
                  <a:pt x="555398" y="393395"/>
                </a:lnTo>
                <a:lnTo>
                  <a:pt x="557666" y="387270"/>
                </a:lnTo>
                <a:lnTo>
                  <a:pt x="559707" y="380690"/>
                </a:lnTo>
                <a:lnTo>
                  <a:pt x="561522" y="374565"/>
                </a:lnTo>
                <a:lnTo>
                  <a:pt x="563336" y="367986"/>
                </a:lnTo>
                <a:lnTo>
                  <a:pt x="564923" y="361179"/>
                </a:lnTo>
                <a:lnTo>
                  <a:pt x="566511" y="354827"/>
                </a:lnTo>
                <a:lnTo>
                  <a:pt x="567645" y="348021"/>
                </a:lnTo>
                <a:lnTo>
                  <a:pt x="568779" y="341442"/>
                </a:lnTo>
                <a:lnTo>
                  <a:pt x="569686" y="334635"/>
                </a:lnTo>
                <a:lnTo>
                  <a:pt x="570366" y="327829"/>
                </a:lnTo>
                <a:lnTo>
                  <a:pt x="571273" y="320796"/>
                </a:lnTo>
                <a:lnTo>
                  <a:pt x="571500" y="314217"/>
                </a:lnTo>
                <a:lnTo>
                  <a:pt x="571954" y="307184"/>
                </a:lnTo>
                <a:lnTo>
                  <a:pt x="571954" y="300151"/>
                </a:lnTo>
                <a:lnTo>
                  <a:pt x="571954" y="292891"/>
                </a:lnTo>
                <a:lnTo>
                  <a:pt x="571500" y="286312"/>
                </a:lnTo>
                <a:lnTo>
                  <a:pt x="571273" y="279279"/>
                </a:lnTo>
                <a:lnTo>
                  <a:pt x="570366" y="272246"/>
                </a:lnTo>
                <a:lnTo>
                  <a:pt x="569686" y="265440"/>
                </a:lnTo>
                <a:lnTo>
                  <a:pt x="568779" y="258860"/>
                </a:lnTo>
                <a:lnTo>
                  <a:pt x="567645" y="252054"/>
                </a:lnTo>
                <a:lnTo>
                  <a:pt x="566511" y="245248"/>
                </a:lnTo>
                <a:lnTo>
                  <a:pt x="564923" y="238896"/>
                </a:lnTo>
                <a:lnTo>
                  <a:pt x="563336" y="232090"/>
                </a:lnTo>
                <a:lnTo>
                  <a:pt x="561522" y="225737"/>
                </a:lnTo>
                <a:lnTo>
                  <a:pt x="559707" y="219385"/>
                </a:lnTo>
                <a:lnTo>
                  <a:pt x="557666" y="212805"/>
                </a:lnTo>
                <a:lnTo>
                  <a:pt x="555398" y="206680"/>
                </a:lnTo>
                <a:lnTo>
                  <a:pt x="552904" y="200554"/>
                </a:lnTo>
                <a:lnTo>
                  <a:pt x="550409" y="194429"/>
                </a:lnTo>
                <a:lnTo>
                  <a:pt x="547688" y="188303"/>
                </a:lnTo>
                <a:lnTo>
                  <a:pt x="544966" y="182178"/>
                </a:lnTo>
                <a:lnTo>
                  <a:pt x="542018" y="176506"/>
                </a:lnTo>
                <a:lnTo>
                  <a:pt x="539070" y="170607"/>
                </a:lnTo>
                <a:lnTo>
                  <a:pt x="535668" y="164709"/>
                </a:lnTo>
                <a:lnTo>
                  <a:pt x="532493" y="159264"/>
                </a:lnTo>
                <a:lnTo>
                  <a:pt x="529091" y="153592"/>
                </a:lnTo>
                <a:lnTo>
                  <a:pt x="525236" y="148147"/>
                </a:lnTo>
                <a:lnTo>
                  <a:pt x="521607" y="142929"/>
                </a:lnTo>
                <a:lnTo>
                  <a:pt x="517752" y="137711"/>
                </a:lnTo>
                <a:lnTo>
                  <a:pt x="513897" y="132266"/>
                </a:lnTo>
                <a:lnTo>
                  <a:pt x="509815" y="127048"/>
                </a:lnTo>
                <a:lnTo>
                  <a:pt x="505506" y="122057"/>
                </a:lnTo>
                <a:lnTo>
                  <a:pt x="501197" y="117519"/>
                </a:lnTo>
                <a:lnTo>
                  <a:pt x="496661" y="112755"/>
                </a:lnTo>
                <a:lnTo>
                  <a:pt x="492125" y="107991"/>
                </a:lnTo>
                <a:lnTo>
                  <a:pt x="487363" y="103453"/>
                </a:lnTo>
                <a:lnTo>
                  <a:pt x="482600" y="98916"/>
                </a:lnTo>
                <a:lnTo>
                  <a:pt x="477838" y="94832"/>
                </a:lnTo>
                <a:lnTo>
                  <a:pt x="472848" y="90522"/>
                </a:lnTo>
                <a:lnTo>
                  <a:pt x="467632" y="86211"/>
                </a:lnTo>
                <a:lnTo>
                  <a:pt x="462643" y="82354"/>
                </a:lnTo>
                <a:lnTo>
                  <a:pt x="457200" y="78498"/>
                </a:lnTo>
                <a:lnTo>
                  <a:pt x="451984" y="74868"/>
                </a:lnTo>
                <a:lnTo>
                  <a:pt x="446541" y="71011"/>
                </a:lnTo>
                <a:lnTo>
                  <a:pt x="441098" y="67608"/>
                </a:lnTo>
                <a:lnTo>
                  <a:pt x="435202" y="64205"/>
                </a:lnTo>
                <a:lnTo>
                  <a:pt x="429532" y="61028"/>
                </a:lnTo>
                <a:lnTo>
                  <a:pt x="423863" y="58079"/>
                </a:lnTo>
                <a:lnTo>
                  <a:pt x="417966" y="55130"/>
                </a:lnTo>
                <a:lnTo>
                  <a:pt x="411843" y="52407"/>
                </a:lnTo>
                <a:lnTo>
                  <a:pt x="405947" y="49685"/>
                </a:lnTo>
                <a:lnTo>
                  <a:pt x="399597" y="47189"/>
                </a:lnTo>
                <a:lnTo>
                  <a:pt x="393473" y="44921"/>
                </a:lnTo>
                <a:lnTo>
                  <a:pt x="387123" y="42652"/>
                </a:lnTo>
                <a:lnTo>
                  <a:pt x="381000" y="40383"/>
                </a:lnTo>
                <a:lnTo>
                  <a:pt x="374423" y="38568"/>
                </a:lnTo>
                <a:lnTo>
                  <a:pt x="368073" y="36980"/>
                </a:lnTo>
                <a:lnTo>
                  <a:pt x="361497" y="35165"/>
                </a:lnTo>
                <a:lnTo>
                  <a:pt x="354693" y="33804"/>
                </a:lnTo>
                <a:lnTo>
                  <a:pt x="348116" y="32443"/>
                </a:lnTo>
                <a:lnTo>
                  <a:pt x="341540" y="31308"/>
                </a:lnTo>
                <a:lnTo>
                  <a:pt x="334509" y="30401"/>
                </a:lnTo>
                <a:lnTo>
                  <a:pt x="327932" y="29720"/>
                </a:lnTo>
                <a:lnTo>
                  <a:pt x="320902" y="29040"/>
                </a:lnTo>
                <a:lnTo>
                  <a:pt x="314098" y="28586"/>
                </a:lnTo>
                <a:lnTo>
                  <a:pt x="307295" y="28359"/>
                </a:lnTo>
                <a:lnTo>
                  <a:pt x="300265" y="28132"/>
                </a:lnTo>
                <a:close/>
                <a:moveTo>
                  <a:pt x="300265" y="0"/>
                </a:moveTo>
                <a:lnTo>
                  <a:pt x="307975" y="227"/>
                </a:lnTo>
                <a:lnTo>
                  <a:pt x="315686" y="454"/>
                </a:lnTo>
                <a:lnTo>
                  <a:pt x="323170" y="907"/>
                </a:lnTo>
                <a:lnTo>
                  <a:pt x="330881" y="1361"/>
                </a:lnTo>
                <a:lnTo>
                  <a:pt x="338365" y="2496"/>
                </a:lnTo>
                <a:lnTo>
                  <a:pt x="345848" y="3403"/>
                </a:lnTo>
                <a:lnTo>
                  <a:pt x="353332" y="4764"/>
                </a:lnTo>
                <a:lnTo>
                  <a:pt x="360590" y="6126"/>
                </a:lnTo>
                <a:lnTo>
                  <a:pt x="368073" y="7714"/>
                </a:lnTo>
                <a:lnTo>
                  <a:pt x="375331" y="9529"/>
                </a:lnTo>
                <a:lnTo>
                  <a:pt x="382134" y="11344"/>
                </a:lnTo>
                <a:lnTo>
                  <a:pt x="389391" y="13385"/>
                </a:lnTo>
                <a:lnTo>
                  <a:pt x="396422" y="15654"/>
                </a:lnTo>
                <a:lnTo>
                  <a:pt x="403452" y="18150"/>
                </a:lnTo>
                <a:lnTo>
                  <a:pt x="410029" y="20872"/>
                </a:lnTo>
                <a:lnTo>
                  <a:pt x="416832" y="23595"/>
                </a:lnTo>
                <a:lnTo>
                  <a:pt x="423636" y="26317"/>
                </a:lnTo>
                <a:lnTo>
                  <a:pt x="430213" y="29720"/>
                </a:lnTo>
                <a:lnTo>
                  <a:pt x="436790" y="32896"/>
                </a:lnTo>
                <a:lnTo>
                  <a:pt x="443140" y="36073"/>
                </a:lnTo>
                <a:lnTo>
                  <a:pt x="449490" y="39929"/>
                </a:lnTo>
                <a:lnTo>
                  <a:pt x="455840" y="43332"/>
                </a:lnTo>
                <a:lnTo>
                  <a:pt x="461736" y="47416"/>
                </a:lnTo>
                <a:lnTo>
                  <a:pt x="467859" y="51273"/>
                </a:lnTo>
                <a:lnTo>
                  <a:pt x="473756" y="55357"/>
                </a:lnTo>
                <a:lnTo>
                  <a:pt x="479652" y="59667"/>
                </a:lnTo>
                <a:lnTo>
                  <a:pt x="485322" y="63978"/>
                </a:lnTo>
                <a:lnTo>
                  <a:pt x="490991" y="68515"/>
                </a:lnTo>
                <a:lnTo>
                  <a:pt x="496434" y="73279"/>
                </a:lnTo>
                <a:lnTo>
                  <a:pt x="501877" y="78044"/>
                </a:lnTo>
                <a:lnTo>
                  <a:pt x="507093" y="82808"/>
                </a:lnTo>
                <a:lnTo>
                  <a:pt x="512309" y="88026"/>
                </a:lnTo>
                <a:lnTo>
                  <a:pt x="517298" y="93017"/>
                </a:lnTo>
                <a:lnTo>
                  <a:pt x="522288" y="98235"/>
                </a:lnTo>
                <a:lnTo>
                  <a:pt x="527050" y="103680"/>
                </a:lnTo>
                <a:lnTo>
                  <a:pt x="531586" y="109125"/>
                </a:lnTo>
                <a:lnTo>
                  <a:pt x="536348" y="115024"/>
                </a:lnTo>
                <a:lnTo>
                  <a:pt x="540431" y="120696"/>
                </a:lnTo>
                <a:lnTo>
                  <a:pt x="544740" y="126367"/>
                </a:lnTo>
                <a:lnTo>
                  <a:pt x="549048" y="132266"/>
                </a:lnTo>
                <a:lnTo>
                  <a:pt x="552904" y="138392"/>
                </a:lnTo>
                <a:lnTo>
                  <a:pt x="556759" y="144517"/>
                </a:lnTo>
                <a:lnTo>
                  <a:pt x="560388" y="150870"/>
                </a:lnTo>
                <a:lnTo>
                  <a:pt x="564016" y="156995"/>
                </a:lnTo>
                <a:lnTo>
                  <a:pt x="567418" y="163574"/>
                </a:lnTo>
                <a:lnTo>
                  <a:pt x="570593" y="169927"/>
                </a:lnTo>
                <a:lnTo>
                  <a:pt x="573541" y="176506"/>
                </a:lnTo>
                <a:lnTo>
                  <a:pt x="576716" y="183312"/>
                </a:lnTo>
                <a:lnTo>
                  <a:pt x="579438" y="189891"/>
                </a:lnTo>
                <a:lnTo>
                  <a:pt x="581932" y="196924"/>
                </a:lnTo>
                <a:lnTo>
                  <a:pt x="584427" y="203957"/>
                </a:lnTo>
                <a:lnTo>
                  <a:pt x="586695" y="210990"/>
                </a:lnTo>
                <a:lnTo>
                  <a:pt x="588963" y="217797"/>
                </a:lnTo>
                <a:lnTo>
                  <a:pt x="590550" y="225056"/>
                </a:lnTo>
                <a:lnTo>
                  <a:pt x="592365" y="232316"/>
                </a:lnTo>
                <a:lnTo>
                  <a:pt x="594179" y="239576"/>
                </a:lnTo>
                <a:lnTo>
                  <a:pt x="595313" y="247063"/>
                </a:lnTo>
                <a:lnTo>
                  <a:pt x="596673" y="254323"/>
                </a:lnTo>
                <a:lnTo>
                  <a:pt x="597807" y="261810"/>
                </a:lnTo>
                <a:lnTo>
                  <a:pt x="598488" y="269523"/>
                </a:lnTo>
                <a:lnTo>
                  <a:pt x="599395" y="277010"/>
                </a:lnTo>
                <a:lnTo>
                  <a:pt x="599848" y="284724"/>
                </a:lnTo>
                <a:lnTo>
                  <a:pt x="600075" y="292437"/>
                </a:lnTo>
                <a:lnTo>
                  <a:pt x="600075" y="300151"/>
                </a:lnTo>
                <a:lnTo>
                  <a:pt x="600075" y="307865"/>
                </a:lnTo>
                <a:lnTo>
                  <a:pt x="599848" y="315351"/>
                </a:lnTo>
                <a:lnTo>
                  <a:pt x="599395" y="323065"/>
                </a:lnTo>
                <a:lnTo>
                  <a:pt x="598488" y="330779"/>
                </a:lnTo>
                <a:lnTo>
                  <a:pt x="597807" y="338265"/>
                </a:lnTo>
                <a:lnTo>
                  <a:pt x="596673" y="345752"/>
                </a:lnTo>
                <a:lnTo>
                  <a:pt x="595313" y="353239"/>
                </a:lnTo>
                <a:lnTo>
                  <a:pt x="594179" y="360499"/>
                </a:lnTo>
                <a:lnTo>
                  <a:pt x="592365" y="367759"/>
                </a:lnTo>
                <a:lnTo>
                  <a:pt x="590550" y="375019"/>
                </a:lnTo>
                <a:lnTo>
                  <a:pt x="588963" y="382278"/>
                </a:lnTo>
                <a:lnTo>
                  <a:pt x="586695" y="389311"/>
                </a:lnTo>
                <a:lnTo>
                  <a:pt x="584427" y="396344"/>
                </a:lnTo>
                <a:lnTo>
                  <a:pt x="581932" y="403151"/>
                </a:lnTo>
                <a:lnTo>
                  <a:pt x="579438" y="410184"/>
                </a:lnTo>
                <a:lnTo>
                  <a:pt x="576716" y="416990"/>
                </a:lnTo>
                <a:lnTo>
                  <a:pt x="573541" y="423569"/>
                </a:lnTo>
                <a:lnTo>
                  <a:pt x="570593" y="430148"/>
                </a:lnTo>
                <a:lnTo>
                  <a:pt x="567418" y="436501"/>
                </a:lnTo>
                <a:lnTo>
                  <a:pt x="564016" y="443080"/>
                </a:lnTo>
                <a:lnTo>
                  <a:pt x="560388" y="449659"/>
                </a:lnTo>
                <a:lnTo>
                  <a:pt x="556759" y="455785"/>
                </a:lnTo>
                <a:lnTo>
                  <a:pt x="552904" y="461683"/>
                </a:lnTo>
                <a:lnTo>
                  <a:pt x="549048" y="467809"/>
                </a:lnTo>
                <a:lnTo>
                  <a:pt x="544740" y="473708"/>
                </a:lnTo>
                <a:lnTo>
                  <a:pt x="540431" y="479833"/>
                </a:lnTo>
                <a:lnTo>
                  <a:pt x="536348" y="485505"/>
                </a:lnTo>
                <a:lnTo>
                  <a:pt x="531586" y="490950"/>
                </a:lnTo>
                <a:lnTo>
                  <a:pt x="527050" y="496395"/>
                </a:lnTo>
                <a:lnTo>
                  <a:pt x="522288" y="501840"/>
                </a:lnTo>
                <a:lnTo>
                  <a:pt x="517298" y="507058"/>
                </a:lnTo>
                <a:lnTo>
                  <a:pt x="512309" y="512049"/>
                </a:lnTo>
                <a:lnTo>
                  <a:pt x="507093" y="517267"/>
                </a:lnTo>
                <a:lnTo>
                  <a:pt x="501877" y="522031"/>
                </a:lnTo>
                <a:lnTo>
                  <a:pt x="496434" y="527022"/>
                </a:lnTo>
                <a:lnTo>
                  <a:pt x="490991" y="531560"/>
                </a:lnTo>
                <a:lnTo>
                  <a:pt x="485322" y="536097"/>
                </a:lnTo>
                <a:lnTo>
                  <a:pt x="482689" y="538204"/>
                </a:lnTo>
                <a:lnTo>
                  <a:pt x="483983" y="539672"/>
                </a:lnTo>
                <a:lnTo>
                  <a:pt x="487609" y="544207"/>
                </a:lnTo>
                <a:lnTo>
                  <a:pt x="490328" y="548968"/>
                </a:lnTo>
                <a:lnTo>
                  <a:pt x="492821" y="553956"/>
                </a:lnTo>
                <a:lnTo>
                  <a:pt x="494407" y="559171"/>
                </a:lnTo>
                <a:lnTo>
                  <a:pt x="495993" y="564385"/>
                </a:lnTo>
                <a:lnTo>
                  <a:pt x="496673" y="570280"/>
                </a:lnTo>
                <a:lnTo>
                  <a:pt x="496899" y="575948"/>
                </a:lnTo>
                <a:lnTo>
                  <a:pt x="496899" y="698378"/>
                </a:lnTo>
                <a:lnTo>
                  <a:pt x="524770" y="698378"/>
                </a:lnTo>
                <a:lnTo>
                  <a:pt x="524770" y="575948"/>
                </a:lnTo>
                <a:lnTo>
                  <a:pt x="525224" y="570280"/>
                </a:lnTo>
                <a:lnTo>
                  <a:pt x="525903" y="564385"/>
                </a:lnTo>
                <a:lnTo>
                  <a:pt x="527263" y="559171"/>
                </a:lnTo>
                <a:lnTo>
                  <a:pt x="529302" y="553956"/>
                </a:lnTo>
                <a:lnTo>
                  <a:pt x="531568" y="548968"/>
                </a:lnTo>
                <a:lnTo>
                  <a:pt x="534514" y="544207"/>
                </a:lnTo>
                <a:lnTo>
                  <a:pt x="537913" y="539672"/>
                </a:lnTo>
                <a:lnTo>
                  <a:pt x="541312" y="535818"/>
                </a:lnTo>
                <a:lnTo>
                  <a:pt x="545617" y="532417"/>
                </a:lnTo>
                <a:lnTo>
                  <a:pt x="549696" y="529016"/>
                </a:lnTo>
                <a:lnTo>
                  <a:pt x="554454" y="526069"/>
                </a:lnTo>
                <a:lnTo>
                  <a:pt x="559439" y="523802"/>
                </a:lnTo>
                <a:lnTo>
                  <a:pt x="564424" y="521761"/>
                </a:lnTo>
                <a:lnTo>
                  <a:pt x="569863" y="520401"/>
                </a:lnTo>
                <a:lnTo>
                  <a:pt x="575754" y="519494"/>
                </a:lnTo>
                <a:lnTo>
                  <a:pt x="581419" y="519267"/>
                </a:lnTo>
                <a:lnTo>
                  <a:pt x="587084" y="519494"/>
                </a:lnTo>
                <a:lnTo>
                  <a:pt x="592975" y="520401"/>
                </a:lnTo>
                <a:lnTo>
                  <a:pt x="598413" y="521761"/>
                </a:lnTo>
                <a:lnTo>
                  <a:pt x="603399" y="523802"/>
                </a:lnTo>
                <a:lnTo>
                  <a:pt x="608384" y="526069"/>
                </a:lnTo>
                <a:lnTo>
                  <a:pt x="613142" y="529016"/>
                </a:lnTo>
                <a:lnTo>
                  <a:pt x="617221" y="532417"/>
                </a:lnTo>
                <a:lnTo>
                  <a:pt x="621526" y="535818"/>
                </a:lnTo>
                <a:lnTo>
                  <a:pt x="624925" y="539672"/>
                </a:lnTo>
                <a:lnTo>
                  <a:pt x="628324" y="544207"/>
                </a:lnTo>
                <a:lnTo>
                  <a:pt x="631270" y="548968"/>
                </a:lnTo>
                <a:lnTo>
                  <a:pt x="633536" y="553956"/>
                </a:lnTo>
                <a:lnTo>
                  <a:pt x="635348" y="559171"/>
                </a:lnTo>
                <a:lnTo>
                  <a:pt x="636934" y="564385"/>
                </a:lnTo>
                <a:lnTo>
                  <a:pt x="637614" y="570280"/>
                </a:lnTo>
                <a:lnTo>
                  <a:pt x="637841" y="575948"/>
                </a:lnTo>
                <a:lnTo>
                  <a:pt x="637841" y="698378"/>
                </a:lnTo>
                <a:lnTo>
                  <a:pt x="665939" y="698378"/>
                </a:lnTo>
                <a:lnTo>
                  <a:pt x="665939" y="575948"/>
                </a:lnTo>
                <a:lnTo>
                  <a:pt x="666165" y="570280"/>
                </a:lnTo>
                <a:lnTo>
                  <a:pt x="666845" y="564385"/>
                </a:lnTo>
                <a:lnTo>
                  <a:pt x="668431" y="559171"/>
                </a:lnTo>
                <a:lnTo>
                  <a:pt x="670244" y="553956"/>
                </a:lnTo>
                <a:lnTo>
                  <a:pt x="672510" y="548968"/>
                </a:lnTo>
                <a:lnTo>
                  <a:pt x="675456" y="544207"/>
                </a:lnTo>
                <a:lnTo>
                  <a:pt x="678854" y="539672"/>
                </a:lnTo>
                <a:lnTo>
                  <a:pt x="682253" y="535818"/>
                </a:lnTo>
                <a:lnTo>
                  <a:pt x="686332" y="532417"/>
                </a:lnTo>
                <a:lnTo>
                  <a:pt x="690637" y="529016"/>
                </a:lnTo>
                <a:lnTo>
                  <a:pt x="695396" y="526069"/>
                </a:lnTo>
                <a:lnTo>
                  <a:pt x="700381" y="523802"/>
                </a:lnTo>
                <a:lnTo>
                  <a:pt x="705366" y="521761"/>
                </a:lnTo>
                <a:lnTo>
                  <a:pt x="711031" y="520401"/>
                </a:lnTo>
                <a:lnTo>
                  <a:pt x="716696" y="519494"/>
                </a:lnTo>
                <a:lnTo>
                  <a:pt x="722361" y="519267"/>
                </a:lnTo>
                <a:lnTo>
                  <a:pt x="728025" y="519494"/>
                </a:lnTo>
                <a:lnTo>
                  <a:pt x="733917" y="520401"/>
                </a:lnTo>
                <a:lnTo>
                  <a:pt x="739355" y="521761"/>
                </a:lnTo>
                <a:lnTo>
                  <a:pt x="744567" y="523802"/>
                </a:lnTo>
                <a:lnTo>
                  <a:pt x="749325" y="526069"/>
                </a:lnTo>
                <a:lnTo>
                  <a:pt x="754084" y="529016"/>
                </a:lnTo>
                <a:lnTo>
                  <a:pt x="758389" y="532417"/>
                </a:lnTo>
                <a:lnTo>
                  <a:pt x="762468" y="535818"/>
                </a:lnTo>
                <a:lnTo>
                  <a:pt x="766320" y="539672"/>
                </a:lnTo>
                <a:lnTo>
                  <a:pt x="769492" y="544207"/>
                </a:lnTo>
                <a:lnTo>
                  <a:pt x="772211" y="548968"/>
                </a:lnTo>
                <a:lnTo>
                  <a:pt x="774704" y="553956"/>
                </a:lnTo>
                <a:lnTo>
                  <a:pt x="776516" y="559171"/>
                </a:lnTo>
                <a:lnTo>
                  <a:pt x="777876" y="564385"/>
                </a:lnTo>
                <a:lnTo>
                  <a:pt x="778556" y="570280"/>
                </a:lnTo>
                <a:lnTo>
                  <a:pt x="779236" y="575948"/>
                </a:lnTo>
                <a:lnTo>
                  <a:pt x="779236" y="810606"/>
                </a:lnTo>
                <a:lnTo>
                  <a:pt x="779462" y="818768"/>
                </a:lnTo>
                <a:lnTo>
                  <a:pt x="779462" y="955709"/>
                </a:lnTo>
                <a:lnTo>
                  <a:pt x="779236" y="961830"/>
                </a:lnTo>
                <a:lnTo>
                  <a:pt x="779009" y="967952"/>
                </a:lnTo>
                <a:lnTo>
                  <a:pt x="778329" y="974073"/>
                </a:lnTo>
                <a:lnTo>
                  <a:pt x="777423" y="979741"/>
                </a:lnTo>
                <a:lnTo>
                  <a:pt x="776516" y="985863"/>
                </a:lnTo>
                <a:lnTo>
                  <a:pt x="775384" y="991531"/>
                </a:lnTo>
                <a:lnTo>
                  <a:pt x="774024" y="996972"/>
                </a:lnTo>
                <a:lnTo>
                  <a:pt x="772438" y="1002413"/>
                </a:lnTo>
                <a:lnTo>
                  <a:pt x="770625" y="1008082"/>
                </a:lnTo>
                <a:lnTo>
                  <a:pt x="768812" y="1013296"/>
                </a:lnTo>
                <a:lnTo>
                  <a:pt x="766546" y="1018284"/>
                </a:lnTo>
                <a:lnTo>
                  <a:pt x="764280" y="1023272"/>
                </a:lnTo>
                <a:lnTo>
                  <a:pt x="761788" y="1028033"/>
                </a:lnTo>
                <a:lnTo>
                  <a:pt x="759069" y="1032341"/>
                </a:lnTo>
                <a:lnTo>
                  <a:pt x="756350" y="1036875"/>
                </a:lnTo>
                <a:lnTo>
                  <a:pt x="753177" y="1040956"/>
                </a:lnTo>
                <a:lnTo>
                  <a:pt x="750232" y="1044811"/>
                </a:lnTo>
                <a:lnTo>
                  <a:pt x="747059" y="1048892"/>
                </a:lnTo>
                <a:lnTo>
                  <a:pt x="743887" y="1052292"/>
                </a:lnTo>
                <a:lnTo>
                  <a:pt x="740261" y="1055920"/>
                </a:lnTo>
                <a:lnTo>
                  <a:pt x="736636" y="1058867"/>
                </a:lnTo>
                <a:lnTo>
                  <a:pt x="732784" y="1061815"/>
                </a:lnTo>
                <a:lnTo>
                  <a:pt x="729158" y="1064536"/>
                </a:lnTo>
                <a:lnTo>
                  <a:pt x="725080" y="1066803"/>
                </a:lnTo>
                <a:lnTo>
                  <a:pt x="721228" y="1069070"/>
                </a:lnTo>
                <a:lnTo>
                  <a:pt x="717149" y="1071110"/>
                </a:lnTo>
                <a:lnTo>
                  <a:pt x="712844" y="1072471"/>
                </a:lnTo>
                <a:lnTo>
                  <a:pt x="708765" y="1074058"/>
                </a:lnTo>
                <a:lnTo>
                  <a:pt x="704233" y="1074965"/>
                </a:lnTo>
                <a:lnTo>
                  <a:pt x="699701" y="1075872"/>
                </a:lnTo>
                <a:lnTo>
                  <a:pt x="695169" y="1076325"/>
                </a:lnTo>
                <a:lnTo>
                  <a:pt x="690637" y="1076325"/>
                </a:lnTo>
                <a:lnTo>
                  <a:pt x="332392" y="1076325"/>
                </a:lnTo>
                <a:lnTo>
                  <a:pt x="327633" y="1076325"/>
                </a:lnTo>
                <a:lnTo>
                  <a:pt x="323102" y="1075872"/>
                </a:lnTo>
                <a:lnTo>
                  <a:pt x="318570" y="1074965"/>
                </a:lnTo>
                <a:lnTo>
                  <a:pt x="314491" y="1074058"/>
                </a:lnTo>
                <a:lnTo>
                  <a:pt x="309959" y="1072471"/>
                </a:lnTo>
                <a:lnTo>
                  <a:pt x="305880" y="1071110"/>
                </a:lnTo>
                <a:lnTo>
                  <a:pt x="301802" y="1069070"/>
                </a:lnTo>
                <a:lnTo>
                  <a:pt x="297723" y="1066803"/>
                </a:lnTo>
                <a:lnTo>
                  <a:pt x="293644" y="1064536"/>
                </a:lnTo>
                <a:lnTo>
                  <a:pt x="290019" y="1061815"/>
                </a:lnTo>
                <a:lnTo>
                  <a:pt x="286167" y="1058867"/>
                </a:lnTo>
                <a:lnTo>
                  <a:pt x="282541" y="1055920"/>
                </a:lnTo>
                <a:lnTo>
                  <a:pt x="279142" y="1052292"/>
                </a:lnTo>
                <a:lnTo>
                  <a:pt x="275743" y="1048892"/>
                </a:lnTo>
                <a:lnTo>
                  <a:pt x="272571" y="1044811"/>
                </a:lnTo>
                <a:lnTo>
                  <a:pt x="269625" y="1040956"/>
                </a:lnTo>
                <a:lnTo>
                  <a:pt x="266680" y="1036875"/>
                </a:lnTo>
                <a:lnTo>
                  <a:pt x="263961" y="1032341"/>
                </a:lnTo>
                <a:lnTo>
                  <a:pt x="261015" y="1028033"/>
                </a:lnTo>
                <a:lnTo>
                  <a:pt x="258522" y="1023272"/>
                </a:lnTo>
                <a:lnTo>
                  <a:pt x="256483" y="1018284"/>
                </a:lnTo>
                <a:lnTo>
                  <a:pt x="254217" y="1013296"/>
                </a:lnTo>
                <a:lnTo>
                  <a:pt x="252178" y="1008082"/>
                </a:lnTo>
                <a:lnTo>
                  <a:pt x="250365" y="1002413"/>
                </a:lnTo>
                <a:lnTo>
                  <a:pt x="249005" y="996972"/>
                </a:lnTo>
                <a:lnTo>
                  <a:pt x="247419" y="991531"/>
                </a:lnTo>
                <a:lnTo>
                  <a:pt x="246286" y="985863"/>
                </a:lnTo>
                <a:lnTo>
                  <a:pt x="245153" y="979741"/>
                </a:lnTo>
                <a:lnTo>
                  <a:pt x="244473" y="974073"/>
                </a:lnTo>
                <a:lnTo>
                  <a:pt x="244020" y="967952"/>
                </a:lnTo>
                <a:lnTo>
                  <a:pt x="243794" y="961830"/>
                </a:lnTo>
                <a:lnTo>
                  <a:pt x="243340" y="955709"/>
                </a:lnTo>
                <a:lnTo>
                  <a:pt x="243340" y="824890"/>
                </a:lnTo>
                <a:lnTo>
                  <a:pt x="243114" y="821942"/>
                </a:lnTo>
                <a:lnTo>
                  <a:pt x="242887" y="818541"/>
                </a:lnTo>
                <a:lnTo>
                  <a:pt x="242887" y="594658"/>
                </a:lnTo>
                <a:lnTo>
                  <a:pt x="239712" y="594176"/>
                </a:lnTo>
                <a:lnTo>
                  <a:pt x="232455" y="592361"/>
                </a:lnTo>
                <a:lnTo>
                  <a:pt x="225198" y="590773"/>
                </a:lnTo>
                <a:lnTo>
                  <a:pt x="217941" y="588731"/>
                </a:lnTo>
                <a:lnTo>
                  <a:pt x="210910" y="586690"/>
                </a:lnTo>
                <a:lnTo>
                  <a:pt x="203880" y="584421"/>
                </a:lnTo>
                <a:lnTo>
                  <a:pt x="197077" y="581925"/>
                </a:lnTo>
                <a:lnTo>
                  <a:pt x="190046" y="579430"/>
                </a:lnTo>
                <a:lnTo>
                  <a:pt x="183243" y="576480"/>
                </a:lnTo>
                <a:lnTo>
                  <a:pt x="176666" y="573758"/>
                </a:lnTo>
                <a:lnTo>
                  <a:pt x="170089" y="570582"/>
                </a:lnTo>
                <a:lnTo>
                  <a:pt x="163512" y="567179"/>
                </a:lnTo>
                <a:lnTo>
                  <a:pt x="157162" y="564002"/>
                </a:lnTo>
                <a:lnTo>
                  <a:pt x="150812" y="560599"/>
                </a:lnTo>
                <a:lnTo>
                  <a:pt x="144689" y="556743"/>
                </a:lnTo>
                <a:lnTo>
                  <a:pt x="138339" y="552886"/>
                </a:lnTo>
                <a:lnTo>
                  <a:pt x="132443" y="548802"/>
                </a:lnTo>
                <a:lnTo>
                  <a:pt x="126546" y="544718"/>
                </a:lnTo>
                <a:lnTo>
                  <a:pt x="120650" y="540635"/>
                </a:lnTo>
                <a:lnTo>
                  <a:pt x="114980" y="536097"/>
                </a:lnTo>
                <a:lnTo>
                  <a:pt x="109310" y="531560"/>
                </a:lnTo>
                <a:lnTo>
                  <a:pt x="103868" y="527022"/>
                </a:lnTo>
                <a:lnTo>
                  <a:pt x="98652" y="522031"/>
                </a:lnTo>
                <a:lnTo>
                  <a:pt x="92982" y="517267"/>
                </a:lnTo>
                <a:lnTo>
                  <a:pt x="87993" y="512049"/>
                </a:lnTo>
                <a:lnTo>
                  <a:pt x="83003" y="507058"/>
                </a:lnTo>
                <a:lnTo>
                  <a:pt x="78014" y="501840"/>
                </a:lnTo>
                <a:lnTo>
                  <a:pt x="73478" y="496395"/>
                </a:lnTo>
                <a:lnTo>
                  <a:pt x="68716" y="490950"/>
                </a:lnTo>
                <a:lnTo>
                  <a:pt x="64180" y="485505"/>
                </a:lnTo>
                <a:lnTo>
                  <a:pt x="59644" y="479833"/>
                </a:lnTo>
                <a:lnTo>
                  <a:pt x="55336" y="473708"/>
                </a:lnTo>
                <a:lnTo>
                  <a:pt x="51480" y="467809"/>
                </a:lnTo>
                <a:lnTo>
                  <a:pt x="47398" y="461683"/>
                </a:lnTo>
                <a:lnTo>
                  <a:pt x="43543" y="455785"/>
                </a:lnTo>
                <a:lnTo>
                  <a:pt x="39914" y="449659"/>
                </a:lnTo>
                <a:lnTo>
                  <a:pt x="36512" y="443080"/>
                </a:lnTo>
                <a:lnTo>
                  <a:pt x="32884" y="436501"/>
                </a:lnTo>
                <a:lnTo>
                  <a:pt x="29709" y="430148"/>
                </a:lnTo>
                <a:lnTo>
                  <a:pt x="26761" y="423569"/>
                </a:lnTo>
                <a:lnTo>
                  <a:pt x="23812" y="416990"/>
                </a:lnTo>
                <a:lnTo>
                  <a:pt x="21091" y="410184"/>
                </a:lnTo>
                <a:lnTo>
                  <a:pt x="18370" y="403151"/>
                </a:lnTo>
                <a:lnTo>
                  <a:pt x="15875" y="396344"/>
                </a:lnTo>
                <a:lnTo>
                  <a:pt x="13607" y="389311"/>
                </a:lnTo>
                <a:lnTo>
                  <a:pt x="11566" y="382278"/>
                </a:lnTo>
                <a:lnTo>
                  <a:pt x="9525" y="375019"/>
                </a:lnTo>
                <a:lnTo>
                  <a:pt x="7711" y="367759"/>
                </a:lnTo>
                <a:lnTo>
                  <a:pt x="6350" y="360499"/>
                </a:lnTo>
                <a:lnTo>
                  <a:pt x="4762" y="353239"/>
                </a:lnTo>
                <a:lnTo>
                  <a:pt x="3628" y="345752"/>
                </a:lnTo>
                <a:lnTo>
                  <a:pt x="2495" y="338265"/>
                </a:lnTo>
                <a:lnTo>
                  <a:pt x="1587" y="330779"/>
                </a:lnTo>
                <a:lnTo>
                  <a:pt x="1134" y="323065"/>
                </a:lnTo>
                <a:lnTo>
                  <a:pt x="680" y="315351"/>
                </a:lnTo>
                <a:lnTo>
                  <a:pt x="227" y="307865"/>
                </a:lnTo>
                <a:lnTo>
                  <a:pt x="0" y="300151"/>
                </a:lnTo>
                <a:lnTo>
                  <a:pt x="227" y="292437"/>
                </a:lnTo>
                <a:lnTo>
                  <a:pt x="680" y="284724"/>
                </a:lnTo>
                <a:lnTo>
                  <a:pt x="1134" y="277010"/>
                </a:lnTo>
                <a:lnTo>
                  <a:pt x="1587" y="269523"/>
                </a:lnTo>
                <a:lnTo>
                  <a:pt x="2495" y="261810"/>
                </a:lnTo>
                <a:lnTo>
                  <a:pt x="3628" y="254323"/>
                </a:lnTo>
                <a:lnTo>
                  <a:pt x="4762" y="247063"/>
                </a:lnTo>
                <a:lnTo>
                  <a:pt x="6350" y="239576"/>
                </a:lnTo>
                <a:lnTo>
                  <a:pt x="7711" y="232316"/>
                </a:lnTo>
                <a:lnTo>
                  <a:pt x="9525" y="225056"/>
                </a:lnTo>
                <a:lnTo>
                  <a:pt x="11566" y="217797"/>
                </a:lnTo>
                <a:lnTo>
                  <a:pt x="13607" y="210990"/>
                </a:lnTo>
                <a:lnTo>
                  <a:pt x="15875" y="203957"/>
                </a:lnTo>
                <a:lnTo>
                  <a:pt x="18370" y="196924"/>
                </a:lnTo>
                <a:lnTo>
                  <a:pt x="21091" y="189891"/>
                </a:lnTo>
                <a:lnTo>
                  <a:pt x="23812" y="183312"/>
                </a:lnTo>
                <a:lnTo>
                  <a:pt x="26761" y="176506"/>
                </a:lnTo>
                <a:lnTo>
                  <a:pt x="29709" y="169927"/>
                </a:lnTo>
                <a:lnTo>
                  <a:pt x="32884" y="163574"/>
                </a:lnTo>
                <a:lnTo>
                  <a:pt x="36512" y="156995"/>
                </a:lnTo>
                <a:lnTo>
                  <a:pt x="39914" y="150870"/>
                </a:lnTo>
                <a:lnTo>
                  <a:pt x="43543" y="144517"/>
                </a:lnTo>
                <a:lnTo>
                  <a:pt x="47398" y="138392"/>
                </a:lnTo>
                <a:lnTo>
                  <a:pt x="51480" y="132266"/>
                </a:lnTo>
                <a:lnTo>
                  <a:pt x="55336" y="126367"/>
                </a:lnTo>
                <a:lnTo>
                  <a:pt x="59644" y="120696"/>
                </a:lnTo>
                <a:lnTo>
                  <a:pt x="64180" y="115024"/>
                </a:lnTo>
                <a:lnTo>
                  <a:pt x="68716" y="109125"/>
                </a:lnTo>
                <a:lnTo>
                  <a:pt x="73478" y="103680"/>
                </a:lnTo>
                <a:lnTo>
                  <a:pt x="78014" y="98235"/>
                </a:lnTo>
                <a:lnTo>
                  <a:pt x="83003" y="93017"/>
                </a:lnTo>
                <a:lnTo>
                  <a:pt x="87993" y="88026"/>
                </a:lnTo>
                <a:lnTo>
                  <a:pt x="92982" y="82808"/>
                </a:lnTo>
                <a:lnTo>
                  <a:pt x="98652" y="78044"/>
                </a:lnTo>
                <a:lnTo>
                  <a:pt x="103868" y="73279"/>
                </a:lnTo>
                <a:lnTo>
                  <a:pt x="109310" y="68515"/>
                </a:lnTo>
                <a:lnTo>
                  <a:pt x="114980" y="63978"/>
                </a:lnTo>
                <a:lnTo>
                  <a:pt x="120650" y="59667"/>
                </a:lnTo>
                <a:lnTo>
                  <a:pt x="126546" y="55357"/>
                </a:lnTo>
                <a:lnTo>
                  <a:pt x="132443" y="51273"/>
                </a:lnTo>
                <a:lnTo>
                  <a:pt x="138339" y="47416"/>
                </a:lnTo>
                <a:lnTo>
                  <a:pt x="144689" y="43332"/>
                </a:lnTo>
                <a:lnTo>
                  <a:pt x="150812" y="39929"/>
                </a:lnTo>
                <a:lnTo>
                  <a:pt x="157162" y="36073"/>
                </a:lnTo>
                <a:lnTo>
                  <a:pt x="163512" y="32896"/>
                </a:lnTo>
                <a:lnTo>
                  <a:pt x="170089" y="29720"/>
                </a:lnTo>
                <a:lnTo>
                  <a:pt x="176666" y="26317"/>
                </a:lnTo>
                <a:lnTo>
                  <a:pt x="183243" y="23595"/>
                </a:lnTo>
                <a:lnTo>
                  <a:pt x="190046" y="20872"/>
                </a:lnTo>
                <a:lnTo>
                  <a:pt x="197077" y="18150"/>
                </a:lnTo>
                <a:lnTo>
                  <a:pt x="203880" y="15654"/>
                </a:lnTo>
                <a:lnTo>
                  <a:pt x="210910" y="13385"/>
                </a:lnTo>
                <a:lnTo>
                  <a:pt x="217941" y="11344"/>
                </a:lnTo>
                <a:lnTo>
                  <a:pt x="225198" y="9529"/>
                </a:lnTo>
                <a:lnTo>
                  <a:pt x="232455" y="7714"/>
                </a:lnTo>
                <a:lnTo>
                  <a:pt x="239712" y="6126"/>
                </a:lnTo>
                <a:lnTo>
                  <a:pt x="247197" y="4764"/>
                </a:lnTo>
                <a:lnTo>
                  <a:pt x="254454" y="3403"/>
                </a:lnTo>
                <a:lnTo>
                  <a:pt x="261711" y="2496"/>
                </a:lnTo>
                <a:lnTo>
                  <a:pt x="269648" y="1361"/>
                </a:lnTo>
                <a:lnTo>
                  <a:pt x="277132" y="907"/>
                </a:lnTo>
                <a:lnTo>
                  <a:pt x="284843" y="454"/>
                </a:lnTo>
                <a:lnTo>
                  <a:pt x="292554" y="227"/>
                </a:lnTo>
                <a:lnTo>
                  <a:pt x="300265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KSO_Shape"/>
          <p:cNvSpPr/>
          <p:nvPr/>
        </p:nvSpPr>
        <p:spPr>
          <a:xfrm rot="19281309">
            <a:off x="7420220" y="3442768"/>
            <a:ext cx="326081" cy="658592"/>
          </a:xfrm>
          <a:custGeom>
            <a:avLst/>
            <a:gdLst>
              <a:gd name="connsiteX0" fmla="*/ 1125299 w 2250598"/>
              <a:gd name="connsiteY0" fmla="*/ 5484084 h 6849334"/>
              <a:gd name="connsiteX1" fmla="*/ 687149 w 2250598"/>
              <a:gd name="connsiteY1" fmla="*/ 5922234 h 6849334"/>
              <a:gd name="connsiteX2" fmla="*/ 1125299 w 2250598"/>
              <a:gd name="connsiteY2" fmla="*/ 6360384 h 6849334"/>
              <a:gd name="connsiteX3" fmla="*/ 1563449 w 2250598"/>
              <a:gd name="connsiteY3" fmla="*/ 5922234 h 6849334"/>
              <a:gd name="connsiteX4" fmla="*/ 1125299 w 2250598"/>
              <a:gd name="connsiteY4" fmla="*/ 5484084 h 6849334"/>
              <a:gd name="connsiteX5" fmla="*/ 690080 w 2250598"/>
              <a:gd name="connsiteY5" fmla="*/ 0 h 6849334"/>
              <a:gd name="connsiteX6" fmla="*/ 690080 w 2250598"/>
              <a:gd name="connsiteY6" fmla="*/ 905095 h 6849334"/>
              <a:gd name="connsiteX7" fmla="*/ 1560516 w 2250598"/>
              <a:gd name="connsiteY7" fmla="*/ 905095 h 6849334"/>
              <a:gd name="connsiteX8" fmla="*/ 1560516 w 2250598"/>
              <a:gd name="connsiteY8" fmla="*/ 0 h 6849334"/>
              <a:gd name="connsiteX9" fmla="*/ 1563316 w 2250598"/>
              <a:gd name="connsiteY9" fmla="*/ 869 h 6849334"/>
              <a:gd name="connsiteX10" fmla="*/ 2250598 w 2250598"/>
              <a:gd name="connsiteY10" fmla="*/ 1037736 h 6849334"/>
              <a:gd name="connsiteX11" fmla="*/ 1563316 w 2250598"/>
              <a:gd name="connsiteY11" fmla="*/ 2074604 h 6849334"/>
              <a:gd name="connsiteX12" fmla="*/ 1466059 w 2250598"/>
              <a:gd name="connsiteY12" fmla="*/ 2104794 h 6849334"/>
              <a:gd name="connsiteX13" fmla="*/ 1466059 w 2250598"/>
              <a:gd name="connsiteY13" fmla="*/ 5061748 h 6849334"/>
              <a:gd name="connsiteX14" fmla="*/ 1486168 w 2250598"/>
              <a:gd name="connsiteY14" fmla="*/ 5067990 h 6849334"/>
              <a:gd name="connsiteX15" fmla="*/ 2052399 w 2250598"/>
              <a:gd name="connsiteY15" fmla="*/ 5922234 h 6849334"/>
              <a:gd name="connsiteX16" fmla="*/ 1125299 w 2250598"/>
              <a:gd name="connsiteY16" fmla="*/ 6849334 h 6849334"/>
              <a:gd name="connsiteX17" fmla="*/ 198199 w 2250598"/>
              <a:gd name="connsiteY17" fmla="*/ 5922234 h 6849334"/>
              <a:gd name="connsiteX18" fmla="*/ 764430 w 2250598"/>
              <a:gd name="connsiteY18" fmla="*/ 5067990 h 6849334"/>
              <a:gd name="connsiteX19" fmla="*/ 784539 w 2250598"/>
              <a:gd name="connsiteY19" fmla="*/ 5061748 h 6849334"/>
              <a:gd name="connsiteX20" fmla="*/ 784539 w 2250598"/>
              <a:gd name="connsiteY20" fmla="*/ 2104794 h 6849334"/>
              <a:gd name="connsiteX21" fmla="*/ 687282 w 2250598"/>
              <a:gd name="connsiteY21" fmla="*/ 2074604 h 6849334"/>
              <a:gd name="connsiteX22" fmla="*/ 0 w 2250598"/>
              <a:gd name="connsiteY22" fmla="*/ 1037736 h 6849334"/>
              <a:gd name="connsiteX23" fmla="*/ 687282 w 2250598"/>
              <a:gd name="connsiteY23" fmla="*/ 869 h 684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50598" h="6849334">
                <a:moveTo>
                  <a:pt x="1125299" y="5484084"/>
                </a:moveTo>
                <a:cubicBezTo>
                  <a:pt x="883315" y="5484084"/>
                  <a:pt x="687149" y="5680250"/>
                  <a:pt x="687149" y="5922234"/>
                </a:cubicBezTo>
                <a:cubicBezTo>
                  <a:pt x="687149" y="6164218"/>
                  <a:pt x="883315" y="6360384"/>
                  <a:pt x="1125299" y="6360384"/>
                </a:cubicBezTo>
                <a:cubicBezTo>
                  <a:pt x="1367283" y="6360384"/>
                  <a:pt x="1563449" y="6164218"/>
                  <a:pt x="1563449" y="5922234"/>
                </a:cubicBezTo>
                <a:cubicBezTo>
                  <a:pt x="1563449" y="5680250"/>
                  <a:pt x="1367283" y="5484084"/>
                  <a:pt x="1125299" y="5484084"/>
                </a:cubicBezTo>
                <a:close/>
                <a:moveTo>
                  <a:pt x="690080" y="0"/>
                </a:moveTo>
                <a:lnTo>
                  <a:pt x="690080" y="905095"/>
                </a:lnTo>
                <a:lnTo>
                  <a:pt x="1560516" y="905095"/>
                </a:lnTo>
                <a:lnTo>
                  <a:pt x="1560516" y="0"/>
                </a:lnTo>
                <a:lnTo>
                  <a:pt x="1563316" y="869"/>
                </a:lnTo>
                <a:cubicBezTo>
                  <a:pt x="1967203" y="171698"/>
                  <a:pt x="2250598" y="571622"/>
                  <a:pt x="2250598" y="1037736"/>
                </a:cubicBezTo>
                <a:cubicBezTo>
                  <a:pt x="2250598" y="1503850"/>
                  <a:pt x="1967203" y="1903774"/>
                  <a:pt x="1563316" y="2074604"/>
                </a:cubicBezTo>
                <a:lnTo>
                  <a:pt x="1466059" y="2104794"/>
                </a:lnTo>
                <a:lnTo>
                  <a:pt x="1466059" y="5061748"/>
                </a:lnTo>
                <a:lnTo>
                  <a:pt x="1486168" y="5067990"/>
                </a:lnTo>
                <a:cubicBezTo>
                  <a:pt x="1818918" y="5208732"/>
                  <a:pt x="2052399" y="5538217"/>
                  <a:pt x="2052399" y="5922234"/>
                </a:cubicBezTo>
                <a:cubicBezTo>
                  <a:pt x="2052399" y="6434257"/>
                  <a:pt x="1637322" y="6849334"/>
                  <a:pt x="1125299" y="6849334"/>
                </a:cubicBezTo>
                <a:cubicBezTo>
                  <a:pt x="613276" y="6849334"/>
                  <a:pt x="198199" y="6434257"/>
                  <a:pt x="198199" y="5922234"/>
                </a:cubicBezTo>
                <a:cubicBezTo>
                  <a:pt x="198199" y="5538217"/>
                  <a:pt x="431680" y="5208732"/>
                  <a:pt x="764430" y="5067990"/>
                </a:cubicBezTo>
                <a:lnTo>
                  <a:pt x="784539" y="5061748"/>
                </a:lnTo>
                <a:lnTo>
                  <a:pt x="784539" y="2104794"/>
                </a:lnTo>
                <a:lnTo>
                  <a:pt x="687282" y="2074604"/>
                </a:lnTo>
                <a:cubicBezTo>
                  <a:pt x="283395" y="1903774"/>
                  <a:pt x="0" y="1503850"/>
                  <a:pt x="0" y="1037736"/>
                </a:cubicBezTo>
                <a:cubicBezTo>
                  <a:pt x="0" y="571622"/>
                  <a:pt x="283396" y="171698"/>
                  <a:pt x="687282" y="869"/>
                </a:cubicBezTo>
                <a:close/>
              </a:path>
            </a:pathLst>
          </a:custGeom>
          <a:solidFill>
            <a:srgbClr val="007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297283" y="2534198"/>
            <a:ext cx="800634" cy="788599"/>
          </a:xfrm>
          <a:prstGeom prst="ellipse">
            <a:avLst/>
          </a:prstGeom>
          <a:solidFill>
            <a:srgbClr val="FF7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368494" y="2642286"/>
            <a:ext cx="7294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  <a:endParaRPr lang="zh-CN" altLang="en-US" sz="30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255766" y="3160023"/>
            <a:ext cx="800634" cy="788599"/>
          </a:xfrm>
          <a:prstGeom prst="ellipse">
            <a:avLst/>
          </a:prstGeom>
          <a:solidFill>
            <a:srgbClr val="FF7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326977" y="3268111"/>
            <a:ext cx="7294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01</a:t>
            </a:r>
            <a:endParaRPr lang="zh-CN" altLang="en-US" sz="30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137775" y="1872721"/>
            <a:ext cx="800634" cy="788599"/>
          </a:xfrm>
          <a:prstGeom prst="ellipse">
            <a:avLst/>
          </a:prstGeom>
          <a:solidFill>
            <a:srgbClr val="FF7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208986" y="1980809"/>
            <a:ext cx="7294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  <a:endParaRPr lang="zh-CN" altLang="en-US" sz="30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5" name="流程图: 可选过程 24"/>
          <p:cNvSpPr/>
          <p:nvPr/>
        </p:nvSpPr>
        <p:spPr>
          <a:xfrm>
            <a:off x="1596295" y="3839066"/>
            <a:ext cx="119575" cy="29837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innerShdw blurRad="25400" dist="254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可选过程 25"/>
          <p:cNvSpPr/>
          <p:nvPr/>
        </p:nvSpPr>
        <p:spPr>
          <a:xfrm>
            <a:off x="4637812" y="3215605"/>
            <a:ext cx="119575" cy="29837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innerShdw blurRad="25400" dist="254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可选过程 26"/>
          <p:cNvSpPr/>
          <p:nvPr/>
        </p:nvSpPr>
        <p:spPr>
          <a:xfrm>
            <a:off x="7491802" y="2537680"/>
            <a:ext cx="119575" cy="29837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innerShdw blurRad="25400" dist="254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000" y="1260000"/>
            <a:ext cx="8425364" cy="571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</a:pPr>
            <a:r>
              <a:rPr lang="zh-CN" altLang="en-US" b="1" kern="100" dirty="0">
                <a:solidFill>
                  <a:srgbClr val="007BA4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三</a:t>
            </a:r>
            <a:r>
              <a:rPr lang="zh-CN" altLang="en-US" b="1" kern="100" dirty="0" smtClean="0">
                <a:solidFill>
                  <a:srgbClr val="007BA4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、单击此处添加标题</a:t>
            </a:r>
            <a:endParaRPr lang="zh-CN" altLang="en-US" b="1" kern="100" dirty="0">
              <a:solidFill>
                <a:srgbClr val="007BA4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7906" y="4857118"/>
            <a:ext cx="2337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00" dirty="0" smtClean="0">
                <a:solidFill>
                  <a:srgbClr val="007BA4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单击此处添加文字</a:t>
            </a:r>
            <a:endParaRPr lang="zh-CN" altLang="en-US" sz="1600" kern="100" dirty="0">
              <a:solidFill>
                <a:srgbClr val="007BA4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/>
          <a:srcRect l="28393" t="-1827" r="-62" b="1827"/>
          <a:stretch/>
        </p:blipFill>
        <p:spPr>
          <a:xfrm>
            <a:off x="-11787" y="3660012"/>
            <a:ext cx="3640204" cy="298397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3" y="6140918"/>
            <a:ext cx="9144793" cy="71708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4"/>
          <a:srcRect r="31069"/>
          <a:stretch/>
        </p:blipFill>
        <p:spPr>
          <a:xfrm>
            <a:off x="5425237" y="1045847"/>
            <a:ext cx="3718763" cy="36140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5131" y="1865894"/>
            <a:ext cx="2337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0" indent="-216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kern="100" dirty="0" smtClean="0">
                <a:solidFill>
                  <a:srgbClr val="007BA4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单击此处添加文字</a:t>
            </a:r>
            <a:endParaRPr lang="zh-CN" altLang="en-US" sz="1600" kern="100" dirty="0">
              <a:solidFill>
                <a:srgbClr val="007BA4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3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413885" y="3206675"/>
            <a:ext cx="2401505" cy="245444"/>
            <a:chOff x="413885" y="3847699"/>
            <a:chExt cx="2401505" cy="2454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>
            <a:xfrm>
              <a:off x="413885" y="3847699"/>
              <a:ext cx="2021307" cy="245444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rgbClr val="FFC0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梯形 18"/>
            <p:cNvSpPr/>
            <p:nvPr/>
          </p:nvSpPr>
          <p:spPr>
            <a:xfrm rot="5400000">
              <a:off x="2460521" y="3822370"/>
              <a:ext cx="245444" cy="296102"/>
            </a:xfrm>
            <a:prstGeom prst="trapezoid">
              <a:avLst>
                <a:gd name="adj" fmla="val 4052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5400000">
              <a:off x="2709477" y="3907832"/>
              <a:ext cx="81884" cy="129942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410424" y="3218706"/>
            <a:ext cx="2401505" cy="245444"/>
            <a:chOff x="6410424" y="3859730"/>
            <a:chExt cx="2401505" cy="2454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6" name="矩形 35"/>
            <p:cNvSpPr/>
            <p:nvPr/>
          </p:nvSpPr>
          <p:spPr>
            <a:xfrm>
              <a:off x="6410424" y="3859730"/>
              <a:ext cx="2021307" cy="245443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chemeClr val="accent5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梯形 39"/>
            <p:cNvSpPr/>
            <p:nvPr/>
          </p:nvSpPr>
          <p:spPr>
            <a:xfrm rot="5400000">
              <a:off x="8457060" y="3834401"/>
              <a:ext cx="245444" cy="296102"/>
            </a:xfrm>
            <a:prstGeom prst="trapezoid">
              <a:avLst>
                <a:gd name="adj" fmla="val 4052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8706016" y="3919863"/>
              <a:ext cx="81884" cy="129942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424279" y="3218706"/>
            <a:ext cx="2377257" cy="245444"/>
            <a:chOff x="3412154" y="3859730"/>
            <a:chExt cx="2377257" cy="2454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>
            <a:xfrm>
              <a:off x="3412154" y="3859730"/>
              <a:ext cx="2021307" cy="245444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rgbClr val="92D05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梯形 54"/>
            <p:cNvSpPr/>
            <p:nvPr/>
          </p:nvSpPr>
          <p:spPr>
            <a:xfrm rot="5400000">
              <a:off x="5445708" y="3834401"/>
              <a:ext cx="245444" cy="296102"/>
            </a:xfrm>
            <a:prstGeom prst="trapezoid">
              <a:avLst>
                <a:gd name="adj" fmla="val 4052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/>
          </p:nvSpPr>
          <p:spPr>
            <a:xfrm rot="5400000">
              <a:off x="5683498" y="3917481"/>
              <a:ext cx="81884" cy="129942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24000" y="1764000"/>
            <a:ext cx="8425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铅笔是我用</a:t>
            </a:r>
            <a:r>
              <a:rPr lang="en-US" altLang="zh-CN" sz="1600" b="1" kern="100" dirty="0" err="1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1600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画的。单击此处</a:t>
            </a:r>
            <a:r>
              <a:rPr lang="zh-CN" altLang="en-US" sz="1600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添加内容。</a:t>
            </a:r>
            <a:endParaRPr lang="zh-CN" altLang="en-US" sz="1600" b="1" kern="1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4000" y="1260000"/>
            <a:ext cx="8425364" cy="571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</a:pPr>
            <a:r>
              <a:rPr lang="zh-CN" altLang="en-US" b="1" kern="1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r>
              <a:rPr lang="zh-CN" altLang="en-US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、单击此处添加标题</a:t>
            </a:r>
            <a:endParaRPr lang="zh-CN" altLang="zh-CN" b="1" kern="1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流程图: 可选过程 10"/>
          <p:cNvSpPr/>
          <p:nvPr/>
        </p:nvSpPr>
        <p:spPr>
          <a:xfrm>
            <a:off x="413885" y="3704779"/>
            <a:ext cx="2338940" cy="2302969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3885" y="3555591"/>
            <a:ext cx="2338940" cy="529379"/>
          </a:xfrm>
          <a:prstGeom prst="rect">
            <a:avLst/>
          </a:prstGeom>
          <a:solidFill>
            <a:srgbClr val="FFA2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可选过程 20"/>
          <p:cNvSpPr/>
          <p:nvPr/>
        </p:nvSpPr>
        <p:spPr>
          <a:xfrm>
            <a:off x="738554" y="3372721"/>
            <a:ext cx="119575" cy="29837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innerShdw blurRad="25400" dist="254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可选过程 21"/>
          <p:cNvSpPr/>
          <p:nvPr/>
        </p:nvSpPr>
        <p:spPr>
          <a:xfrm>
            <a:off x="2178147" y="3394374"/>
            <a:ext cx="119575" cy="29837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innerShdw blurRad="25400" dist="254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412154" y="3567622"/>
            <a:ext cx="2338940" cy="2440125"/>
            <a:chOff x="413885" y="4196615"/>
            <a:chExt cx="2338940" cy="2440125"/>
          </a:xfrm>
        </p:grpSpPr>
        <p:sp>
          <p:nvSpPr>
            <p:cNvPr id="28" name="矩形 27"/>
            <p:cNvSpPr/>
            <p:nvPr/>
          </p:nvSpPr>
          <p:spPr>
            <a:xfrm>
              <a:off x="413885" y="4349375"/>
              <a:ext cx="2338940" cy="2287365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13885" y="4196615"/>
              <a:ext cx="2338940" cy="529379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流程图: 可选过程 30"/>
          <p:cNvSpPr/>
          <p:nvPr/>
        </p:nvSpPr>
        <p:spPr>
          <a:xfrm>
            <a:off x="3736823" y="3384752"/>
            <a:ext cx="119575" cy="29837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innerShdw blurRad="25400" dist="254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可选过程 31"/>
          <p:cNvSpPr/>
          <p:nvPr/>
        </p:nvSpPr>
        <p:spPr>
          <a:xfrm>
            <a:off x="5176416" y="3406405"/>
            <a:ext cx="119575" cy="298374"/>
          </a:xfrm>
          <a:prstGeom prst="flowChartAlternateProcess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innerShdw blurRad="25400" dist="254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6410424" y="3567622"/>
            <a:ext cx="2338940" cy="2440125"/>
            <a:chOff x="413885" y="4196615"/>
            <a:chExt cx="2338940" cy="2440125"/>
          </a:xfrm>
        </p:grpSpPr>
        <p:sp>
          <p:nvSpPr>
            <p:cNvPr id="39" name="流程图: 可选过程 38"/>
            <p:cNvSpPr/>
            <p:nvPr/>
          </p:nvSpPr>
          <p:spPr>
            <a:xfrm>
              <a:off x="413885" y="4349375"/>
              <a:ext cx="2338940" cy="2287365"/>
            </a:xfrm>
            <a:prstGeom prst="flowChartAlternateProcess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13885" y="4196615"/>
              <a:ext cx="2338940" cy="5293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流程图: 可选过程 41"/>
          <p:cNvSpPr/>
          <p:nvPr/>
        </p:nvSpPr>
        <p:spPr>
          <a:xfrm>
            <a:off x="6735093" y="3384752"/>
            <a:ext cx="119575" cy="298374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innerShdw blurRad="25400" dist="254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可选过程 42"/>
          <p:cNvSpPr/>
          <p:nvPr/>
        </p:nvSpPr>
        <p:spPr>
          <a:xfrm>
            <a:off x="8174686" y="3406405"/>
            <a:ext cx="119575" cy="298374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  <a:effectLst>
            <a:innerShdw blurRad="25400" dist="254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>
            <a:stCxn id="29" idx="4"/>
          </p:cNvCxnSpPr>
          <p:nvPr/>
        </p:nvCxnSpPr>
        <p:spPr>
          <a:xfrm rot="16200000" flipH="1">
            <a:off x="3222232" y="4762942"/>
            <a:ext cx="2177297" cy="568045"/>
          </a:xfrm>
          <a:prstGeom prst="curvedConnector3">
            <a:avLst>
              <a:gd name="adj1" fmla="val 62384"/>
            </a:avLst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4" idx="4"/>
          </p:cNvCxnSpPr>
          <p:nvPr/>
        </p:nvCxnSpPr>
        <p:spPr>
          <a:xfrm rot="16200000" flipH="1">
            <a:off x="5602289" y="4876338"/>
            <a:ext cx="1244939" cy="829149"/>
          </a:xfrm>
          <a:prstGeom prst="curvedConnector3">
            <a:avLst>
              <a:gd name="adj1" fmla="val 14217"/>
            </a:avLst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29"/>
          <p:cNvCxnSpPr>
            <a:stCxn id="13" idx="4"/>
          </p:cNvCxnSpPr>
          <p:nvPr/>
        </p:nvCxnSpPr>
        <p:spPr>
          <a:xfrm rot="5400000">
            <a:off x="6387185" y="4576747"/>
            <a:ext cx="2399836" cy="702339"/>
          </a:xfrm>
          <a:prstGeom prst="curvedConnector3">
            <a:avLst>
              <a:gd name="adj1" fmla="val 42184"/>
            </a:avLst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6200000" flipH="1">
            <a:off x="1006179" y="4694083"/>
            <a:ext cx="1886450" cy="1089797"/>
          </a:xfrm>
          <a:prstGeom prst="curvedConnector3">
            <a:avLst>
              <a:gd name="adj1" fmla="val 69886"/>
            </a:avLst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40" idx="4"/>
          </p:cNvCxnSpPr>
          <p:nvPr/>
        </p:nvCxnSpPr>
        <p:spPr>
          <a:xfrm>
            <a:off x="2867358" y="4699411"/>
            <a:ext cx="49001" cy="1590603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2472988" y="3966124"/>
            <a:ext cx="788739" cy="733287"/>
          </a:xfrm>
          <a:prstGeom prst="ellipse">
            <a:avLst/>
          </a:prstGeom>
          <a:solidFill>
            <a:srgbClr val="DD8258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4000" y="1764000"/>
            <a:ext cx="8425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小图标的运用在</a:t>
            </a:r>
            <a:r>
              <a:rPr lang="en-US" altLang="zh-CN" sz="1600" b="1" kern="100" dirty="0" err="1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1600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中真的是一个利器哦。不会做图标</a:t>
            </a:r>
            <a:r>
              <a:rPr lang="en-US" altLang="zh-CN" sz="1600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r>
              <a:rPr lang="zh-CN" altLang="en-US" sz="1600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没关系，安装</a:t>
            </a:r>
            <a:r>
              <a:rPr lang="en-US" altLang="zh-CN" sz="1600" b="1" kern="100" dirty="0" err="1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1600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美化大师。让    </a:t>
            </a:r>
            <a:endParaRPr lang="en-US" altLang="zh-CN" sz="1600" b="1" kern="100" dirty="0" smtClean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你摇身一变逼格提高！</a:t>
            </a:r>
            <a:endParaRPr lang="zh-CN" altLang="en-US" sz="1600" kern="1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000" y="1260000"/>
            <a:ext cx="8425364" cy="571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</a:pPr>
            <a:r>
              <a:rPr lang="zh-CN" altLang="en-US" b="1" kern="100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五</a:t>
            </a:r>
            <a:r>
              <a:rPr lang="zh-CN" altLang="en-US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、单击此处添加标题</a:t>
            </a:r>
            <a:endParaRPr lang="zh-CN" altLang="zh-CN" b="1" kern="1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KSO_Shape"/>
          <p:cNvSpPr>
            <a:spLocks/>
          </p:cNvSpPr>
          <p:nvPr/>
        </p:nvSpPr>
        <p:spPr bwMode="auto">
          <a:xfrm rot="464576">
            <a:off x="6445181" y="5514936"/>
            <a:ext cx="2744635" cy="891605"/>
          </a:xfrm>
          <a:custGeom>
            <a:avLst/>
            <a:gdLst>
              <a:gd name="T0" fmla="*/ 1827360632 w 13456"/>
              <a:gd name="T1" fmla="*/ 2147483646 h 3906"/>
              <a:gd name="T2" fmla="*/ 2122450455 w 13456"/>
              <a:gd name="T3" fmla="*/ 2147483646 h 3906"/>
              <a:gd name="T4" fmla="*/ 2147483646 w 13456"/>
              <a:gd name="T5" fmla="*/ 2147483646 h 3906"/>
              <a:gd name="T6" fmla="*/ 2147483646 w 13456"/>
              <a:gd name="T7" fmla="*/ 2147483646 h 3906"/>
              <a:gd name="T8" fmla="*/ 2147483646 w 13456"/>
              <a:gd name="T9" fmla="*/ 2147483646 h 3906"/>
              <a:gd name="T10" fmla="*/ 2147483646 w 13456"/>
              <a:gd name="T11" fmla="*/ 2147483646 h 3906"/>
              <a:gd name="T12" fmla="*/ 2147483646 w 13456"/>
              <a:gd name="T13" fmla="*/ 2147483646 h 3906"/>
              <a:gd name="T14" fmla="*/ 2147483646 w 13456"/>
              <a:gd name="T15" fmla="*/ 2147483646 h 3906"/>
              <a:gd name="T16" fmla="*/ 2147483646 w 13456"/>
              <a:gd name="T17" fmla="*/ 2147483646 h 3906"/>
              <a:gd name="T18" fmla="*/ 2147483646 w 13456"/>
              <a:gd name="T19" fmla="*/ 2147483646 h 3906"/>
              <a:gd name="T20" fmla="*/ 2147483646 w 13456"/>
              <a:gd name="T21" fmla="*/ 2147483646 h 3906"/>
              <a:gd name="T22" fmla="*/ 2147483646 w 13456"/>
              <a:gd name="T23" fmla="*/ 2147483646 h 3906"/>
              <a:gd name="T24" fmla="*/ 2147483646 w 13456"/>
              <a:gd name="T25" fmla="*/ 2147483646 h 3906"/>
              <a:gd name="T26" fmla="*/ 2147483646 w 13456"/>
              <a:gd name="T27" fmla="*/ 2147483646 h 3906"/>
              <a:gd name="T28" fmla="*/ 2147483646 w 13456"/>
              <a:gd name="T29" fmla="*/ 2147483646 h 3906"/>
              <a:gd name="T30" fmla="*/ 2147483646 w 13456"/>
              <a:gd name="T31" fmla="*/ 2147483646 h 3906"/>
              <a:gd name="T32" fmla="*/ 2147483646 w 13456"/>
              <a:gd name="T33" fmla="*/ 2147483646 h 3906"/>
              <a:gd name="T34" fmla="*/ 2147483646 w 13456"/>
              <a:gd name="T35" fmla="*/ 2147483646 h 3906"/>
              <a:gd name="T36" fmla="*/ 2147483646 w 13456"/>
              <a:gd name="T37" fmla="*/ 2147483646 h 3906"/>
              <a:gd name="T38" fmla="*/ 2147483646 w 13456"/>
              <a:gd name="T39" fmla="*/ 2147483646 h 3906"/>
              <a:gd name="T40" fmla="*/ 2147483646 w 13456"/>
              <a:gd name="T41" fmla="*/ 2147483646 h 3906"/>
              <a:gd name="T42" fmla="*/ 2147483646 w 13456"/>
              <a:gd name="T43" fmla="*/ 2147483646 h 3906"/>
              <a:gd name="T44" fmla="*/ 2147483646 w 13456"/>
              <a:gd name="T45" fmla="*/ 2147483646 h 3906"/>
              <a:gd name="T46" fmla="*/ 2147483646 w 13456"/>
              <a:gd name="T47" fmla="*/ 2147483646 h 3906"/>
              <a:gd name="T48" fmla="*/ 2147483646 w 13456"/>
              <a:gd name="T49" fmla="*/ 2147483646 h 3906"/>
              <a:gd name="T50" fmla="*/ 2147483646 w 13456"/>
              <a:gd name="T51" fmla="*/ 2147483646 h 3906"/>
              <a:gd name="T52" fmla="*/ 2147483646 w 13456"/>
              <a:gd name="T53" fmla="*/ 2147483646 h 3906"/>
              <a:gd name="T54" fmla="*/ 2147483646 w 13456"/>
              <a:gd name="T55" fmla="*/ 2147483646 h 3906"/>
              <a:gd name="T56" fmla="*/ 2147483646 w 13456"/>
              <a:gd name="T57" fmla="*/ 2147483646 h 3906"/>
              <a:gd name="T58" fmla="*/ 2147483646 w 13456"/>
              <a:gd name="T59" fmla="*/ 2147483646 h 3906"/>
              <a:gd name="T60" fmla="*/ 2147483646 w 13456"/>
              <a:gd name="T61" fmla="*/ 2147483646 h 3906"/>
              <a:gd name="T62" fmla="*/ 2147483646 w 13456"/>
              <a:gd name="T63" fmla="*/ 2147483646 h 3906"/>
              <a:gd name="T64" fmla="*/ 2147483646 w 13456"/>
              <a:gd name="T65" fmla="*/ 2147483646 h 3906"/>
              <a:gd name="T66" fmla="*/ 2147483646 w 13456"/>
              <a:gd name="T67" fmla="*/ 2147483646 h 3906"/>
              <a:gd name="T68" fmla="*/ 2147483646 w 13456"/>
              <a:gd name="T69" fmla="*/ 2147483646 h 3906"/>
              <a:gd name="T70" fmla="*/ 2147483646 w 13456"/>
              <a:gd name="T71" fmla="*/ 2147483646 h 3906"/>
              <a:gd name="T72" fmla="*/ 2147483646 w 13456"/>
              <a:gd name="T73" fmla="*/ 2147483646 h 3906"/>
              <a:gd name="T74" fmla="*/ 2147483646 w 13456"/>
              <a:gd name="T75" fmla="*/ 2147483646 h 3906"/>
              <a:gd name="T76" fmla="*/ 2147483646 w 13456"/>
              <a:gd name="T77" fmla="*/ 2147483646 h 3906"/>
              <a:gd name="T78" fmla="*/ 2147483646 w 13456"/>
              <a:gd name="T79" fmla="*/ 628592348 h 3906"/>
              <a:gd name="T80" fmla="*/ 2147483646 w 13456"/>
              <a:gd name="T81" fmla="*/ 2840606 h 3906"/>
              <a:gd name="T82" fmla="*/ 2147483646 w 13456"/>
              <a:gd name="T83" fmla="*/ 430390656 h 3906"/>
              <a:gd name="T84" fmla="*/ 2147483646 w 13456"/>
              <a:gd name="T85" fmla="*/ 1800859283 h 3906"/>
              <a:gd name="T86" fmla="*/ 2147483646 w 13456"/>
              <a:gd name="T87" fmla="*/ 2147483646 h 3906"/>
              <a:gd name="T88" fmla="*/ 2147483646 w 13456"/>
              <a:gd name="T89" fmla="*/ 2147483646 h 3906"/>
              <a:gd name="T90" fmla="*/ 2147483646 w 13456"/>
              <a:gd name="T91" fmla="*/ 2147483646 h 3906"/>
              <a:gd name="T92" fmla="*/ 2147483646 w 13456"/>
              <a:gd name="T93" fmla="*/ 2147483646 h 3906"/>
              <a:gd name="T94" fmla="*/ 2147483646 w 13456"/>
              <a:gd name="T95" fmla="*/ 2147483646 h 3906"/>
              <a:gd name="T96" fmla="*/ 2147483646 w 13456"/>
              <a:gd name="T97" fmla="*/ 2147483646 h 3906"/>
              <a:gd name="T98" fmla="*/ 2147483646 w 13456"/>
              <a:gd name="T99" fmla="*/ 2147483646 h 3906"/>
              <a:gd name="T100" fmla="*/ 2147483646 w 13456"/>
              <a:gd name="T101" fmla="*/ 2147483646 h 3906"/>
              <a:gd name="T102" fmla="*/ 2147483646 w 13456"/>
              <a:gd name="T103" fmla="*/ 2147483646 h 3906"/>
              <a:gd name="T104" fmla="*/ 2147483646 w 13456"/>
              <a:gd name="T105" fmla="*/ 2147483646 h 3906"/>
              <a:gd name="T106" fmla="*/ 2147483646 w 13456"/>
              <a:gd name="T107" fmla="*/ 2147483646 h 3906"/>
              <a:gd name="T108" fmla="*/ 2147483646 w 13456"/>
              <a:gd name="T109" fmla="*/ 2147483646 h 3906"/>
              <a:gd name="T110" fmla="*/ 2147483646 w 13456"/>
              <a:gd name="T111" fmla="*/ 2147483646 h 3906"/>
              <a:gd name="T112" fmla="*/ 2147483646 w 13456"/>
              <a:gd name="T113" fmla="*/ 2147483646 h 3906"/>
              <a:gd name="T114" fmla="*/ 2147483646 w 13456"/>
              <a:gd name="T115" fmla="*/ 2147483646 h 3906"/>
              <a:gd name="T116" fmla="*/ 2147483646 w 13456"/>
              <a:gd name="T117" fmla="*/ 2147483646 h 3906"/>
              <a:gd name="T118" fmla="*/ 2147483646 w 13456"/>
              <a:gd name="T119" fmla="*/ 2147483646 h 3906"/>
              <a:gd name="T120" fmla="*/ 2147483646 w 13456"/>
              <a:gd name="T121" fmla="*/ 2147483646 h 3906"/>
              <a:gd name="T122" fmla="*/ 2147483646 w 13456"/>
              <a:gd name="T123" fmla="*/ 2147483646 h 39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3456" h="3906">
                <a:moveTo>
                  <a:pt x="7" y="3606"/>
                </a:moveTo>
                <a:lnTo>
                  <a:pt x="146" y="3606"/>
                </a:lnTo>
                <a:lnTo>
                  <a:pt x="146" y="2423"/>
                </a:lnTo>
                <a:lnTo>
                  <a:pt x="209" y="2423"/>
                </a:lnTo>
                <a:lnTo>
                  <a:pt x="209" y="2404"/>
                </a:lnTo>
                <a:lnTo>
                  <a:pt x="333" y="2404"/>
                </a:lnTo>
                <a:lnTo>
                  <a:pt x="465" y="2414"/>
                </a:lnTo>
                <a:lnTo>
                  <a:pt x="494" y="2414"/>
                </a:lnTo>
                <a:lnTo>
                  <a:pt x="539" y="2415"/>
                </a:lnTo>
                <a:lnTo>
                  <a:pt x="546" y="2416"/>
                </a:lnTo>
                <a:lnTo>
                  <a:pt x="552" y="2416"/>
                </a:lnTo>
                <a:lnTo>
                  <a:pt x="561" y="2420"/>
                </a:lnTo>
                <a:lnTo>
                  <a:pt x="566" y="2423"/>
                </a:lnTo>
                <a:lnTo>
                  <a:pt x="568" y="2425"/>
                </a:lnTo>
                <a:lnTo>
                  <a:pt x="568" y="3440"/>
                </a:lnTo>
                <a:lnTo>
                  <a:pt x="644" y="3440"/>
                </a:lnTo>
                <a:lnTo>
                  <a:pt x="644" y="2502"/>
                </a:lnTo>
                <a:lnTo>
                  <a:pt x="644" y="2500"/>
                </a:lnTo>
                <a:lnTo>
                  <a:pt x="644" y="2498"/>
                </a:lnTo>
                <a:lnTo>
                  <a:pt x="645" y="2496"/>
                </a:lnTo>
                <a:lnTo>
                  <a:pt x="647" y="2493"/>
                </a:lnTo>
                <a:lnTo>
                  <a:pt x="650" y="2492"/>
                </a:lnTo>
                <a:lnTo>
                  <a:pt x="656" y="2490"/>
                </a:lnTo>
                <a:lnTo>
                  <a:pt x="665" y="2490"/>
                </a:lnTo>
                <a:lnTo>
                  <a:pt x="697" y="2488"/>
                </a:lnTo>
                <a:lnTo>
                  <a:pt x="711" y="2490"/>
                </a:lnTo>
                <a:lnTo>
                  <a:pt x="711" y="2095"/>
                </a:lnTo>
                <a:lnTo>
                  <a:pt x="727" y="2093"/>
                </a:lnTo>
                <a:lnTo>
                  <a:pt x="747" y="2090"/>
                </a:lnTo>
                <a:lnTo>
                  <a:pt x="748" y="2090"/>
                </a:lnTo>
                <a:lnTo>
                  <a:pt x="749" y="2089"/>
                </a:lnTo>
                <a:lnTo>
                  <a:pt x="748" y="2085"/>
                </a:lnTo>
                <a:lnTo>
                  <a:pt x="747" y="2080"/>
                </a:lnTo>
                <a:lnTo>
                  <a:pt x="767" y="2080"/>
                </a:lnTo>
                <a:lnTo>
                  <a:pt x="820" y="2083"/>
                </a:lnTo>
                <a:lnTo>
                  <a:pt x="902" y="2087"/>
                </a:lnTo>
                <a:lnTo>
                  <a:pt x="950" y="2092"/>
                </a:lnTo>
                <a:lnTo>
                  <a:pt x="1002" y="2097"/>
                </a:lnTo>
                <a:lnTo>
                  <a:pt x="1052" y="2103"/>
                </a:lnTo>
                <a:lnTo>
                  <a:pt x="1095" y="2109"/>
                </a:lnTo>
                <a:lnTo>
                  <a:pt x="1131" y="2116"/>
                </a:lnTo>
                <a:lnTo>
                  <a:pt x="1161" y="2124"/>
                </a:lnTo>
                <a:lnTo>
                  <a:pt x="1184" y="2130"/>
                </a:lnTo>
                <a:lnTo>
                  <a:pt x="1200" y="2136"/>
                </a:lnTo>
                <a:lnTo>
                  <a:pt x="1210" y="2140"/>
                </a:lnTo>
                <a:lnTo>
                  <a:pt x="1213" y="2142"/>
                </a:lnTo>
                <a:lnTo>
                  <a:pt x="1215" y="2155"/>
                </a:lnTo>
                <a:lnTo>
                  <a:pt x="1215" y="2188"/>
                </a:lnTo>
                <a:lnTo>
                  <a:pt x="1215" y="2285"/>
                </a:lnTo>
                <a:lnTo>
                  <a:pt x="1213" y="2425"/>
                </a:lnTo>
                <a:lnTo>
                  <a:pt x="1506" y="2447"/>
                </a:lnTo>
                <a:lnTo>
                  <a:pt x="1506" y="2508"/>
                </a:lnTo>
                <a:lnTo>
                  <a:pt x="1527" y="2512"/>
                </a:lnTo>
                <a:lnTo>
                  <a:pt x="1527" y="2150"/>
                </a:lnTo>
                <a:lnTo>
                  <a:pt x="1507" y="2150"/>
                </a:lnTo>
                <a:lnTo>
                  <a:pt x="1507" y="2041"/>
                </a:lnTo>
                <a:lnTo>
                  <a:pt x="1508" y="2039"/>
                </a:lnTo>
                <a:lnTo>
                  <a:pt x="1515" y="2035"/>
                </a:lnTo>
                <a:lnTo>
                  <a:pt x="1527" y="2030"/>
                </a:lnTo>
                <a:lnTo>
                  <a:pt x="1548" y="2022"/>
                </a:lnTo>
                <a:lnTo>
                  <a:pt x="1578" y="2016"/>
                </a:lnTo>
                <a:lnTo>
                  <a:pt x="1619" y="2010"/>
                </a:lnTo>
                <a:lnTo>
                  <a:pt x="1644" y="2007"/>
                </a:lnTo>
                <a:lnTo>
                  <a:pt x="1672" y="2005"/>
                </a:lnTo>
                <a:lnTo>
                  <a:pt x="1704" y="2004"/>
                </a:lnTo>
                <a:lnTo>
                  <a:pt x="1740" y="2002"/>
                </a:lnTo>
                <a:lnTo>
                  <a:pt x="1959" y="2000"/>
                </a:lnTo>
                <a:lnTo>
                  <a:pt x="2023" y="1999"/>
                </a:lnTo>
                <a:lnTo>
                  <a:pt x="2023" y="2121"/>
                </a:lnTo>
                <a:lnTo>
                  <a:pt x="2023" y="2464"/>
                </a:lnTo>
                <a:lnTo>
                  <a:pt x="2119" y="2464"/>
                </a:lnTo>
                <a:lnTo>
                  <a:pt x="2119" y="2327"/>
                </a:lnTo>
                <a:lnTo>
                  <a:pt x="2187" y="2330"/>
                </a:lnTo>
                <a:lnTo>
                  <a:pt x="2187" y="2195"/>
                </a:lnTo>
                <a:lnTo>
                  <a:pt x="2281" y="2195"/>
                </a:lnTo>
                <a:lnTo>
                  <a:pt x="2282" y="2191"/>
                </a:lnTo>
                <a:lnTo>
                  <a:pt x="2285" y="2186"/>
                </a:lnTo>
                <a:lnTo>
                  <a:pt x="2288" y="2181"/>
                </a:lnTo>
                <a:lnTo>
                  <a:pt x="2293" y="2176"/>
                </a:lnTo>
                <a:lnTo>
                  <a:pt x="2301" y="2170"/>
                </a:lnTo>
                <a:lnTo>
                  <a:pt x="2308" y="2166"/>
                </a:lnTo>
                <a:lnTo>
                  <a:pt x="2319" y="2162"/>
                </a:lnTo>
                <a:lnTo>
                  <a:pt x="2334" y="2159"/>
                </a:lnTo>
                <a:lnTo>
                  <a:pt x="2339" y="2156"/>
                </a:lnTo>
                <a:lnTo>
                  <a:pt x="2339" y="2155"/>
                </a:lnTo>
                <a:lnTo>
                  <a:pt x="2338" y="2155"/>
                </a:lnTo>
                <a:lnTo>
                  <a:pt x="2337" y="2155"/>
                </a:lnTo>
                <a:lnTo>
                  <a:pt x="2331" y="2147"/>
                </a:lnTo>
                <a:lnTo>
                  <a:pt x="2317" y="2134"/>
                </a:lnTo>
                <a:lnTo>
                  <a:pt x="2311" y="2125"/>
                </a:lnTo>
                <a:lnTo>
                  <a:pt x="2307" y="2118"/>
                </a:lnTo>
                <a:lnTo>
                  <a:pt x="2306" y="2115"/>
                </a:lnTo>
                <a:lnTo>
                  <a:pt x="2307" y="2113"/>
                </a:lnTo>
                <a:lnTo>
                  <a:pt x="2308" y="2110"/>
                </a:lnTo>
                <a:lnTo>
                  <a:pt x="2311" y="2109"/>
                </a:lnTo>
                <a:lnTo>
                  <a:pt x="2318" y="2108"/>
                </a:lnTo>
                <a:lnTo>
                  <a:pt x="2324" y="2108"/>
                </a:lnTo>
                <a:lnTo>
                  <a:pt x="2334" y="2109"/>
                </a:lnTo>
                <a:lnTo>
                  <a:pt x="2338" y="2109"/>
                </a:lnTo>
                <a:lnTo>
                  <a:pt x="2343" y="2108"/>
                </a:lnTo>
                <a:lnTo>
                  <a:pt x="2347" y="2105"/>
                </a:lnTo>
                <a:lnTo>
                  <a:pt x="2352" y="2100"/>
                </a:lnTo>
                <a:lnTo>
                  <a:pt x="2357" y="2095"/>
                </a:lnTo>
                <a:lnTo>
                  <a:pt x="2362" y="2090"/>
                </a:lnTo>
                <a:lnTo>
                  <a:pt x="2372" y="2084"/>
                </a:lnTo>
                <a:lnTo>
                  <a:pt x="2379" y="2082"/>
                </a:lnTo>
                <a:lnTo>
                  <a:pt x="2381" y="2080"/>
                </a:lnTo>
                <a:lnTo>
                  <a:pt x="2381" y="2079"/>
                </a:lnTo>
                <a:lnTo>
                  <a:pt x="2383" y="2075"/>
                </a:lnTo>
                <a:lnTo>
                  <a:pt x="2384" y="2073"/>
                </a:lnTo>
                <a:lnTo>
                  <a:pt x="2386" y="2072"/>
                </a:lnTo>
                <a:lnTo>
                  <a:pt x="2389" y="2070"/>
                </a:lnTo>
                <a:lnTo>
                  <a:pt x="2394" y="2069"/>
                </a:lnTo>
                <a:lnTo>
                  <a:pt x="2416" y="2069"/>
                </a:lnTo>
                <a:lnTo>
                  <a:pt x="2417" y="2067"/>
                </a:lnTo>
                <a:lnTo>
                  <a:pt x="2422" y="2062"/>
                </a:lnTo>
                <a:lnTo>
                  <a:pt x="2426" y="2059"/>
                </a:lnTo>
                <a:lnTo>
                  <a:pt x="2431" y="2057"/>
                </a:lnTo>
                <a:lnTo>
                  <a:pt x="2437" y="2056"/>
                </a:lnTo>
                <a:lnTo>
                  <a:pt x="2445" y="2056"/>
                </a:lnTo>
                <a:lnTo>
                  <a:pt x="2453" y="2057"/>
                </a:lnTo>
                <a:lnTo>
                  <a:pt x="2458" y="2056"/>
                </a:lnTo>
                <a:lnTo>
                  <a:pt x="2462" y="2054"/>
                </a:lnTo>
                <a:lnTo>
                  <a:pt x="2466" y="2053"/>
                </a:lnTo>
                <a:lnTo>
                  <a:pt x="2471" y="2052"/>
                </a:lnTo>
                <a:lnTo>
                  <a:pt x="2474" y="2052"/>
                </a:lnTo>
                <a:lnTo>
                  <a:pt x="2479" y="2053"/>
                </a:lnTo>
                <a:lnTo>
                  <a:pt x="2486" y="2056"/>
                </a:lnTo>
                <a:lnTo>
                  <a:pt x="2491" y="2058"/>
                </a:lnTo>
                <a:lnTo>
                  <a:pt x="2499" y="2066"/>
                </a:lnTo>
                <a:lnTo>
                  <a:pt x="2503" y="2069"/>
                </a:lnTo>
                <a:lnTo>
                  <a:pt x="2505" y="2072"/>
                </a:lnTo>
                <a:lnTo>
                  <a:pt x="2509" y="2073"/>
                </a:lnTo>
                <a:lnTo>
                  <a:pt x="2513" y="2072"/>
                </a:lnTo>
                <a:lnTo>
                  <a:pt x="2519" y="2068"/>
                </a:lnTo>
                <a:lnTo>
                  <a:pt x="2523" y="2063"/>
                </a:lnTo>
                <a:lnTo>
                  <a:pt x="2525" y="2058"/>
                </a:lnTo>
                <a:lnTo>
                  <a:pt x="2525" y="2062"/>
                </a:lnTo>
                <a:lnTo>
                  <a:pt x="2524" y="2073"/>
                </a:lnTo>
                <a:lnTo>
                  <a:pt x="2523" y="2079"/>
                </a:lnTo>
                <a:lnTo>
                  <a:pt x="2520" y="2085"/>
                </a:lnTo>
                <a:lnTo>
                  <a:pt x="2518" y="2093"/>
                </a:lnTo>
                <a:lnTo>
                  <a:pt x="2513" y="2099"/>
                </a:lnTo>
                <a:lnTo>
                  <a:pt x="2507" y="2109"/>
                </a:lnTo>
                <a:lnTo>
                  <a:pt x="2503" y="2116"/>
                </a:lnTo>
                <a:lnTo>
                  <a:pt x="2503" y="2120"/>
                </a:lnTo>
                <a:lnTo>
                  <a:pt x="2503" y="2121"/>
                </a:lnTo>
                <a:lnTo>
                  <a:pt x="2504" y="2137"/>
                </a:lnTo>
                <a:lnTo>
                  <a:pt x="2504" y="2149"/>
                </a:lnTo>
                <a:lnTo>
                  <a:pt x="2503" y="2155"/>
                </a:lnTo>
                <a:lnTo>
                  <a:pt x="2503" y="2156"/>
                </a:lnTo>
                <a:lnTo>
                  <a:pt x="2505" y="2157"/>
                </a:lnTo>
                <a:lnTo>
                  <a:pt x="2513" y="2160"/>
                </a:lnTo>
                <a:lnTo>
                  <a:pt x="2518" y="2162"/>
                </a:lnTo>
                <a:lnTo>
                  <a:pt x="2523" y="2165"/>
                </a:lnTo>
                <a:lnTo>
                  <a:pt x="2528" y="2170"/>
                </a:lnTo>
                <a:lnTo>
                  <a:pt x="2532" y="2176"/>
                </a:lnTo>
                <a:lnTo>
                  <a:pt x="2539" y="2195"/>
                </a:lnTo>
                <a:lnTo>
                  <a:pt x="2597" y="2195"/>
                </a:lnTo>
                <a:lnTo>
                  <a:pt x="2643" y="2227"/>
                </a:lnTo>
                <a:lnTo>
                  <a:pt x="2643" y="2662"/>
                </a:lnTo>
                <a:lnTo>
                  <a:pt x="2690" y="2709"/>
                </a:lnTo>
                <a:lnTo>
                  <a:pt x="2690" y="2843"/>
                </a:lnTo>
                <a:lnTo>
                  <a:pt x="2839" y="2843"/>
                </a:lnTo>
                <a:lnTo>
                  <a:pt x="2839" y="2898"/>
                </a:lnTo>
                <a:lnTo>
                  <a:pt x="2890" y="2975"/>
                </a:lnTo>
                <a:lnTo>
                  <a:pt x="2956" y="2975"/>
                </a:lnTo>
                <a:lnTo>
                  <a:pt x="2956" y="2888"/>
                </a:lnTo>
                <a:lnTo>
                  <a:pt x="2994" y="2849"/>
                </a:lnTo>
                <a:lnTo>
                  <a:pt x="2994" y="2451"/>
                </a:lnTo>
                <a:lnTo>
                  <a:pt x="3018" y="2415"/>
                </a:lnTo>
                <a:lnTo>
                  <a:pt x="3052" y="2415"/>
                </a:lnTo>
                <a:lnTo>
                  <a:pt x="3052" y="2260"/>
                </a:lnTo>
                <a:lnTo>
                  <a:pt x="3279" y="2224"/>
                </a:lnTo>
                <a:lnTo>
                  <a:pt x="3279" y="2176"/>
                </a:lnTo>
                <a:lnTo>
                  <a:pt x="3620" y="2176"/>
                </a:lnTo>
                <a:lnTo>
                  <a:pt x="3703" y="2178"/>
                </a:lnTo>
                <a:lnTo>
                  <a:pt x="3703" y="2152"/>
                </a:lnTo>
                <a:lnTo>
                  <a:pt x="3727" y="2152"/>
                </a:lnTo>
                <a:lnTo>
                  <a:pt x="3727" y="2176"/>
                </a:lnTo>
                <a:lnTo>
                  <a:pt x="3835" y="2176"/>
                </a:lnTo>
                <a:lnTo>
                  <a:pt x="3835" y="2254"/>
                </a:lnTo>
                <a:lnTo>
                  <a:pt x="3939" y="2254"/>
                </a:lnTo>
                <a:lnTo>
                  <a:pt x="3939" y="2279"/>
                </a:lnTo>
                <a:lnTo>
                  <a:pt x="3970" y="2279"/>
                </a:lnTo>
                <a:lnTo>
                  <a:pt x="3970" y="2327"/>
                </a:lnTo>
                <a:lnTo>
                  <a:pt x="4038" y="2357"/>
                </a:lnTo>
                <a:lnTo>
                  <a:pt x="4038" y="2761"/>
                </a:lnTo>
                <a:lnTo>
                  <a:pt x="4062" y="2874"/>
                </a:lnTo>
                <a:lnTo>
                  <a:pt x="4079" y="2891"/>
                </a:lnTo>
                <a:lnTo>
                  <a:pt x="4079" y="2927"/>
                </a:lnTo>
                <a:lnTo>
                  <a:pt x="4103" y="2927"/>
                </a:lnTo>
                <a:lnTo>
                  <a:pt x="4103" y="2826"/>
                </a:lnTo>
                <a:lnTo>
                  <a:pt x="4213" y="2808"/>
                </a:lnTo>
                <a:lnTo>
                  <a:pt x="4213" y="2784"/>
                </a:lnTo>
                <a:lnTo>
                  <a:pt x="4247" y="2777"/>
                </a:lnTo>
                <a:lnTo>
                  <a:pt x="4296" y="2689"/>
                </a:lnTo>
                <a:lnTo>
                  <a:pt x="4296" y="2650"/>
                </a:lnTo>
                <a:lnTo>
                  <a:pt x="4336" y="2650"/>
                </a:lnTo>
                <a:lnTo>
                  <a:pt x="4336" y="2672"/>
                </a:lnTo>
                <a:lnTo>
                  <a:pt x="4356" y="2672"/>
                </a:lnTo>
                <a:lnTo>
                  <a:pt x="4356" y="2108"/>
                </a:lnTo>
                <a:lnTo>
                  <a:pt x="4379" y="2108"/>
                </a:lnTo>
                <a:lnTo>
                  <a:pt x="4354" y="2083"/>
                </a:lnTo>
                <a:lnTo>
                  <a:pt x="4359" y="2082"/>
                </a:lnTo>
                <a:lnTo>
                  <a:pt x="4364" y="2079"/>
                </a:lnTo>
                <a:lnTo>
                  <a:pt x="4369" y="2075"/>
                </a:lnTo>
                <a:lnTo>
                  <a:pt x="4376" y="2070"/>
                </a:lnTo>
                <a:lnTo>
                  <a:pt x="4381" y="2064"/>
                </a:lnTo>
                <a:lnTo>
                  <a:pt x="4385" y="2056"/>
                </a:lnTo>
                <a:lnTo>
                  <a:pt x="4388" y="2043"/>
                </a:lnTo>
                <a:lnTo>
                  <a:pt x="4390" y="2038"/>
                </a:lnTo>
                <a:lnTo>
                  <a:pt x="4392" y="2033"/>
                </a:lnTo>
                <a:lnTo>
                  <a:pt x="4395" y="2030"/>
                </a:lnTo>
                <a:lnTo>
                  <a:pt x="4398" y="2027"/>
                </a:lnTo>
                <a:lnTo>
                  <a:pt x="4402" y="2025"/>
                </a:lnTo>
                <a:lnTo>
                  <a:pt x="4407" y="2023"/>
                </a:lnTo>
                <a:lnTo>
                  <a:pt x="4415" y="2022"/>
                </a:lnTo>
                <a:lnTo>
                  <a:pt x="4424" y="2022"/>
                </a:lnTo>
                <a:lnTo>
                  <a:pt x="4433" y="2023"/>
                </a:lnTo>
                <a:lnTo>
                  <a:pt x="4446" y="2027"/>
                </a:lnTo>
                <a:lnTo>
                  <a:pt x="4460" y="2028"/>
                </a:lnTo>
                <a:lnTo>
                  <a:pt x="4475" y="2028"/>
                </a:lnTo>
                <a:lnTo>
                  <a:pt x="4495" y="2028"/>
                </a:lnTo>
                <a:lnTo>
                  <a:pt x="4495" y="1582"/>
                </a:lnTo>
                <a:lnTo>
                  <a:pt x="4666" y="1441"/>
                </a:lnTo>
                <a:lnTo>
                  <a:pt x="4666" y="1207"/>
                </a:lnTo>
                <a:lnTo>
                  <a:pt x="4663" y="1205"/>
                </a:lnTo>
                <a:lnTo>
                  <a:pt x="4658" y="1199"/>
                </a:lnTo>
                <a:lnTo>
                  <a:pt x="4657" y="1195"/>
                </a:lnTo>
                <a:lnTo>
                  <a:pt x="4656" y="1190"/>
                </a:lnTo>
                <a:lnTo>
                  <a:pt x="4656" y="1185"/>
                </a:lnTo>
                <a:lnTo>
                  <a:pt x="4658" y="1180"/>
                </a:lnTo>
                <a:lnTo>
                  <a:pt x="4669" y="1166"/>
                </a:lnTo>
                <a:lnTo>
                  <a:pt x="4669" y="989"/>
                </a:lnTo>
                <a:lnTo>
                  <a:pt x="4667" y="988"/>
                </a:lnTo>
                <a:lnTo>
                  <a:pt x="4663" y="982"/>
                </a:lnTo>
                <a:lnTo>
                  <a:pt x="4662" y="978"/>
                </a:lnTo>
                <a:lnTo>
                  <a:pt x="4661" y="974"/>
                </a:lnTo>
                <a:lnTo>
                  <a:pt x="4663" y="969"/>
                </a:lnTo>
                <a:lnTo>
                  <a:pt x="4667" y="964"/>
                </a:lnTo>
                <a:lnTo>
                  <a:pt x="4672" y="962"/>
                </a:lnTo>
                <a:lnTo>
                  <a:pt x="4676" y="961"/>
                </a:lnTo>
                <a:lnTo>
                  <a:pt x="4681" y="962"/>
                </a:lnTo>
                <a:lnTo>
                  <a:pt x="4683" y="964"/>
                </a:lnTo>
                <a:lnTo>
                  <a:pt x="4686" y="968"/>
                </a:lnTo>
                <a:lnTo>
                  <a:pt x="4688" y="972"/>
                </a:lnTo>
                <a:lnTo>
                  <a:pt x="4688" y="977"/>
                </a:lnTo>
                <a:lnTo>
                  <a:pt x="4688" y="980"/>
                </a:lnTo>
                <a:lnTo>
                  <a:pt x="4687" y="992"/>
                </a:lnTo>
                <a:lnTo>
                  <a:pt x="4687" y="1015"/>
                </a:lnTo>
                <a:lnTo>
                  <a:pt x="4686" y="1078"/>
                </a:lnTo>
                <a:lnTo>
                  <a:pt x="4687" y="1168"/>
                </a:lnTo>
                <a:lnTo>
                  <a:pt x="4693" y="1179"/>
                </a:lnTo>
                <a:lnTo>
                  <a:pt x="4697" y="1189"/>
                </a:lnTo>
                <a:lnTo>
                  <a:pt x="4698" y="1194"/>
                </a:lnTo>
                <a:lnTo>
                  <a:pt x="4698" y="1199"/>
                </a:lnTo>
                <a:lnTo>
                  <a:pt x="4697" y="1209"/>
                </a:lnTo>
                <a:lnTo>
                  <a:pt x="4697" y="1331"/>
                </a:lnTo>
                <a:lnTo>
                  <a:pt x="4729" y="1335"/>
                </a:lnTo>
                <a:lnTo>
                  <a:pt x="4755" y="1338"/>
                </a:lnTo>
                <a:lnTo>
                  <a:pt x="4774" y="1338"/>
                </a:lnTo>
                <a:lnTo>
                  <a:pt x="4784" y="1338"/>
                </a:lnTo>
                <a:lnTo>
                  <a:pt x="4782" y="1338"/>
                </a:lnTo>
                <a:lnTo>
                  <a:pt x="4782" y="1217"/>
                </a:lnTo>
                <a:lnTo>
                  <a:pt x="4781" y="1214"/>
                </a:lnTo>
                <a:lnTo>
                  <a:pt x="4779" y="1205"/>
                </a:lnTo>
                <a:lnTo>
                  <a:pt x="4779" y="1200"/>
                </a:lnTo>
                <a:lnTo>
                  <a:pt x="4779" y="1195"/>
                </a:lnTo>
                <a:lnTo>
                  <a:pt x="4780" y="1191"/>
                </a:lnTo>
                <a:lnTo>
                  <a:pt x="4782" y="1189"/>
                </a:lnTo>
                <a:lnTo>
                  <a:pt x="4785" y="1185"/>
                </a:lnTo>
                <a:lnTo>
                  <a:pt x="4786" y="1179"/>
                </a:lnTo>
                <a:lnTo>
                  <a:pt x="4789" y="1157"/>
                </a:lnTo>
                <a:lnTo>
                  <a:pt x="4791" y="1127"/>
                </a:lnTo>
                <a:lnTo>
                  <a:pt x="4793" y="1093"/>
                </a:lnTo>
                <a:lnTo>
                  <a:pt x="4796" y="1031"/>
                </a:lnTo>
                <a:lnTo>
                  <a:pt x="4796" y="1003"/>
                </a:lnTo>
                <a:lnTo>
                  <a:pt x="4793" y="998"/>
                </a:lnTo>
                <a:lnTo>
                  <a:pt x="4787" y="988"/>
                </a:lnTo>
                <a:lnTo>
                  <a:pt x="4786" y="983"/>
                </a:lnTo>
                <a:lnTo>
                  <a:pt x="4787" y="978"/>
                </a:lnTo>
                <a:lnTo>
                  <a:pt x="4789" y="977"/>
                </a:lnTo>
                <a:lnTo>
                  <a:pt x="4790" y="975"/>
                </a:lnTo>
                <a:lnTo>
                  <a:pt x="4793" y="974"/>
                </a:lnTo>
                <a:lnTo>
                  <a:pt x="4797" y="974"/>
                </a:lnTo>
                <a:lnTo>
                  <a:pt x="4805" y="975"/>
                </a:lnTo>
                <a:lnTo>
                  <a:pt x="4810" y="978"/>
                </a:lnTo>
                <a:lnTo>
                  <a:pt x="4812" y="982"/>
                </a:lnTo>
                <a:lnTo>
                  <a:pt x="4813" y="987"/>
                </a:lnTo>
                <a:lnTo>
                  <a:pt x="4813" y="992"/>
                </a:lnTo>
                <a:lnTo>
                  <a:pt x="4812" y="995"/>
                </a:lnTo>
                <a:lnTo>
                  <a:pt x="4811" y="999"/>
                </a:lnTo>
                <a:lnTo>
                  <a:pt x="4811" y="1180"/>
                </a:lnTo>
                <a:lnTo>
                  <a:pt x="4813" y="1184"/>
                </a:lnTo>
                <a:lnTo>
                  <a:pt x="4817" y="1190"/>
                </a:lnTo>
                <a:lnTo>
                  <a:pt x="4821" y="1200"/>
                </a:lnTo>
                <a:lnTo>
                  <a:pt x="4822" y="1205"/>
                </a:lnTo>
                <a:lnTo>
                  <a:pt x="4822" y="1211"/>
                </a:lnTo>
                <a:lnTo>
                  <a:pt x="4821" y="1215"/>
                </a:lnTo>
                <a:lnTo>
                  <a:pt x="4820" y="1217"/>
                </a:lnTo>
                <a:lnTo>
                  <a:pt x="4817" y="1219"/>
                </a:lnTo>
                <a:lnTo>
                  <a:pt x="4816" y="1220"/>
                </a:lnTo>
                <a:lnTo>
                  <a:pt x="4812" y="1219"/>
                </a:lnTo>
                <a:lnTo>
                  <a:pt x="4811" y="1219"/>
                </a:lnTo>
                <a:lnTo>
                  <a:pt x="4811" y="1414"/>
                </a:lnTo>
                <a:lnTo>
                  <a:pt x="4815" y="1417"/>
                </a:lnTo>
                <a:lnTo>
                  <a:pt x="4821" y="1423"/>
                </a:lnTo>
                <a:lnTo>
                  <a:pt x="4823" y="1428"/>
                </a:lnTo>
                <a:lnTo>
                  <a:pt x="4826" y="1432"/>
                </a:lnTo>
                <a:lnTo>
                  <a:pt x="4826" y="1437"/>
                </a:lnTo>
                <a:lnTo>
                  <a:pt x="4824" y="1441"/>
                </a:lnTo>
                <a:lnTo>
                  <a:pt x="4818" y="1447"/>
                </a:lnTo>
                <a:lnTo>
                  <a:pt x="4812" y="1450"/>
                </a:lnTo>
                <a:lnTo>
                  <a:pt x="4808" y="1452"/>
                </a:lnTo>
                <a:lnTo>
                  <a:pt x="4807" y="1452"/>
                </a:lnTo>
                <a:lnTo>
                  <a:pt x="4882" y="1608"/>
                </a:lnTo>
                <a:lnTo>
                  <a:pt x="4882" y="2311"/>
                </a:lnTo>
                <a:lnTo>
                  <a:pt x="4956" y="2311"/>
                </a:lnTo>
                <a:lnTo>
                  <a:pt x="4956" y="2304"/>
                </a:lnTo>
                <a:lnTo>
                  <a:pt x="4956" y="2288"/>
                </a:lnTo>
                <a:lnTo>
                  <a:pt x="4957" y="2279"/>
                </a:lnTo>
                <a:lnTo>
                  <a:pt x="4960" y="2270"/>
                </a:lnTo>
                <a:lnTo>
                  <a:pt x="4963" y="2263"/>
                </a:lnTo>
                <a:lnTo>
                  <a:pt x="4966" y="2259"/>
                </a:lnTo>
                <a:lnTo>
                  <a:pt x="4970" y="2257"/>
                </a:lnTo>
                <a:lnTo>
                  <a:pt x="4979" y="2254"/>
                </a:lnTo>
                <a:lnTo>
                  <a:pt x="4993" y="2252"/>
                </a:lnTo>
                <a:lnTo>
                  <a:pt x="5010" y="2250"/>
                </a:lnTo>
                <a:lnTo>
                  <a:pt x="5029" y="2249"/>
                </a:lnTo>
                <a:lnTo>
                  <a:pt x="5066" y="2249"/>
                </a:lnTo>
                <a:lnTo>
                  <a:pt x="5095" y="2250"/>
                </a:lnTo>
                <a:lnTo>
                  <a:pt x="5112" y="2253"/>
                </a:lnTo>
                <a:lnTo>
                  <a:pt x="5127" y="2258"/>
                </a:lnTo>
                <a:lnTo>
                  <a:pt x="5138" y="2261"/>
                </a:lnTo>
                <a:lnTo>
                  <a:pt x="5143" y="2263"/>
                </a:lnTo>
                <a:lnTo>
                  <a:pt x="5164" y="2263"/>
                </a:lnTo>
                <a:lnTo>
                  <a:pt x="5164" y="2317"/>
                </a:lnTo>
                <a:lnTo>
                  <a:pt x="5203" y="2279"/>
                </a:lnTo>
                <a:lnTo>
                  <a:pt x="5203" y="1986"/>
                </a:lnTo>
                <a:lnTo>
                  <a:pt x="5278" y="1971"/>
                </a:lnTo>
                <a:lnTo>
                  <a:pt x="5301" y="1994"/>
                </a:lnTo>
                <a:lnTo>
                  <a:pt x="5345" y="1994"/>
                </a:lnTo>
                <a:lnTo>
                  <a:pt x="5345" y="1664"/>
                </a:lnTo>
                <a:lnTo>
                  <a:pt x="5720" y="1664"/>
                </a:lnTo>
                <a:lnTo>
                  <a:pt x="5758" y="1716"/>
                </a:lnTo>
                <a:lnTo>
                  <a:pt x="5758" y="2285"/>
                </a:lnTo>
                <a:lnTo>
                  <a:pt x="5985" y="2374"/>
                </a:lnTo>
                <a:lnTo>
                  <a:pt x="5991" y="2488"/>
                </a:lnTo>
                <a:lnTo>
                  <a:pt x="5995" y="2584"/>
                </a:lnTo>
                <a:lnTo>
                  <a:pt x="5998" y="2661"/>
                </a:lnTo>
                <a:lnTo>
                  <a:pt x="5999" y="2891"/>
                </a:lnTo>
                <a:lnTo>
                  <a:pt x="6000" y="3020"/>
                </a:lnTo>
                <a:lnTo>
                  <a:pt x="6000" y="3094"/>
                </a:lnTo>
                <a:lnTo>
                  <a:pt x="5996" y="3122"/>
                </a:lnTo>
                <a:lnTo>
                  <a:pt x="5993" y="3152"/>
                </a:lnTo>
                <a:lnTo>
                  <a:pt x="5989" y="3178"/>
                </a:lnTo>
                <a:lnTo>
                  <a:pt x="5989" y="3189"/>
                </a:lnTo>
                <a:lnTo>
                  <a:pt x="5990" y="3197"/>
                </a:lnTo>
                <a:lnTo>
                  <a:pt x="5993" y="3203"/>
                </a:lnTo>
                <a:lnTo>
                  <a:pt x="5996" y="3208"/>
                </a:lnTo>
                <a:lnTo>
                  <a:pt x="6001" y="3211"/>
                </a:lnTo>
                <a:lnTo>
                  <a:pt x="6006" y="3214"/>
                </a:lnTo>
                <a:lnTo>
                  <a:pt x="6014" y="3218"/>
                </a:lnTo>
                <a:lnTo>
                  <a:pt x="6017" y="3219"/>
                </a:lnTo>
                <a:lnTo>
                  <a:pt x="6043" y="3201"/>
                </a:lnTo>
                <a:lnTo>
                  <a:pt x="6043" y="2982"/>
                </a:lnTo>
                <a:lnTo>
                  <a:pt x="6130" y="2936"/>
                </a:lnTo>
                <a:lnTo>
                  <a:pt x="6169" y="2936"/>
                </a:lnTo>
                <a:lnTo>
                  <a:pt x="6169" y="2929"/>
                </a:lnTo>
                <a:lnTo>
                  <a:pt x="6168" y="2913"/>
                </a:lnTo>
                <a:lnTo>
                  <a:pt x="6169" y="2904"/>
                </a:lnTo>
                <a:lnTo>
                  <a:pt x="6171" y="2895"/>
                </a:lnTo>
                <a:lnTo>
                  <a:pt x="6175" y="2889"/>
                </a:lnTo>
                <a:lnTo>
                  <a:pt x="6176" y="2888"/>
                </a:lnTo>
                <a:lnTo>
                  <a:pt x="6180" y="2886"/>
                </a:lnTo>
                <a:lnTo>
                  <a:pt x="6191" y="2886"/>
                </a:lnTo>
                <a:lnTo>
                  <a:pt x="6196" y="2888"/>
                </a:lnTo>
                <a:lnTo>
                  <a:pt x="6201" y="2890"/>
                </a:lnTo>
                <a:lnTo>
                  <a:pt x="6205" y="2894"/>
                </a:lnTo>
                <a:lnTo>
                  <a:pt x="6207" y="2899"/>
                </a:lnTo>
                <a:lnTo>
                  <a:pt x="6208" y="2906"/>
                </a:lnTo>
                <a:lnTo>
                  <a:pt x="6210" y="2916"/>
                </a:lnTo>
                <a:lnTo>
                  <a:pt x="6210" y="2941"/>
                </a:lnTo>
                <a:lnTo>
                  <a:pt x="6210" y="2945"/>
                </a:lnTo>
                <a:lnTo>
                  <a:pt x="6287" y="2945"/>
                </a:lnTo>
                <a:lnTo>
                  <a:pt x="6287" y="2688"/>
                </a:lnTo>
                <a:lnTo>
                  <a:pt x="6273" y="2641"/>
                </a:lnTo>
                <a:lnTo>
                  <a:pt x="6320" y="2607"/>
                </a:lnTo>
                <a:lnTo>
                  <a:pt x="6323" y="2553"/>
                </a:lnTo>
                <a:lnTo>
                  <a:pt x="6373" y="2553"/>
                </a:lnTo>
                <a:lnTo>
                  <a:pt x="6376" y="2601"/>
                </a:lnTo>
                <a:lnTo>
                  <a:pt x="6388" y="2550"/>
                </a:lnTo>
                <a:lnTo>
                  <a:pt x="6433" y="2550"/>
                </a:lnTo>
                <a:lnTo>
                  <a:pt x="6438" y="2578"/>
                </a:lnTo>
                <a:lnTo>
                  <a:pt x="6449" y="2570"/>
                </a:lnTo>
                <a:lnTo>
                  <a:pt x="6466" y="2558"/>
                </a:lnTo>
                <a:lnTo>
                  <a:pt x="6471" y="2553"/>
                </a:lnTo>
                <a:lnTo>
                  <a:pt x="6476" y="2550"/>
                </a:lnTo>
                <a:lnTo>
                  <a:pt x="6481" y="2550"/>
                </a:lnTo>
                <a:lnTo>
                  <a:pt x="6485" y="2553"/>
                </a:lnTo>
                <a:lnTo>
                  <a:pt x="6487" y="2554"/>
                </a:lnTo>
                <a:lnTo>
                  <a:pt x="6489" y="2553"/>
                </a:lnTo>
                <a:lnTo>
                  <a:pt x="6495" y="2547"/>
                </a:lnTo>
                <a:lnTo>
                  <a:pt x="6501" y="2540"/>
                </a:lnTo>
                <a:lnTo>
                  <a:pt x="6505" y="2538"/>
                </a:lnTo>
                <a:lnTo>
                  <a:pt x="6510" y="2537"/>
                </a:lnTo>
                <a:lnTo>
                  <a:pt x="6513" y="2537"/>
                </a:lnTo>
                <a:lnTo>
                  <a:pt x="6517" y="2534"/>
                </a:lnTo>
                <a:lnTo>
                  <a:pt x="6520" y="2532"/>
                </a:lnTo>
                <a:lnTo>
                  <a:pt x="6522" y="2528"/>
                </a:lnTo>
                <a:lnTo>
                  <a:pt x="6525" y="2519"/>
                </a:lnTo>
                <a:lnTo>
                  <a:pt x="6525" y="2509"/>
                </a:lnTo>
                <a:lnTo>
                  <a:pt x="6526" y="2507"/>
                </a:lnTo>
                <a:lnTo>
                  <a:pt x="6527" y="2506"/>
                </a:lnTo>
                <a:lnTo>
                  <a:pt x="6532" y="2503"/>
                </a:lnTo>
                <a:lnTo>
                  <a:pt x="6538" y="2501"/>
                </a:lnTo>
                <a:lnTo>
                  <a:pt x="6546" y="2501"/>
                </a:lnTo>
                <a:lnTo>
                  <a:pt x="6561" y="2500"/>
                </a:lnTo>
                <a:lnTo>
                  <a:pt x="6568" y="2501"/>
                </a:lnTo>
                <a:lnTo>
                  <a:pt x="6568" y="2498"/>
                </a:lnTo>
                <a:lnTo>
                  <a:pt x="6572" y="2495"/>
                </a:lnTo>
                <a:lnTo>
                  <a:pt x="6577" y="2490"/>
                </a:lnTo>
                <a:lnTo>
                  <a:pt x="6580" y="2488"/>
                </a:lnTo>
                <a:lnTo>
                  <a:pt x="6584" y="2487"/>
                </a:lnTo>
                <a:lnTo>
                  <a:pt x="6588" y="2487"/>
                </a:lnTo>
                <a:lnTo>
                  <a:pt x="6593" y="2490"/>
                </a:lnTo>
                <a:lnTo>
                  <a:pt x="6602" y="2495"/>
                </a:lnTo>
                <a:lnTo>
                  <a:pt x="6609" y="2500"/>
                </a:lnTo>
                <a:lnTo>
                  <a:pt x="6613" y="2502"/>
                </a:lnTo>
                <a:lnTo>
                  <a:pt x="6616" y="2503"/>
                </a:lnTo>
                <a:lnTo>
                  <a:pt x="6718" y="2503"/>
                </a:lnTo>
                <a:lnTo>
                  <a:pt x="6723" y="2498"/>
                </a:lnTo>
                <a:lnTo>
                  <a:pt x="6734" y="2491"/>
                </a:lnTo>
                <a:lnTo>
                  <a:pt x="6742" y="2487"/>
                </a:lnTo>
                <a:lnTo>
                  <a:pt x="6750" y="2485"/>
                </a:lnTo>
                <a:lnTo>
                  <a:pt x="6759" y="2483"/>
                </a:lnTo>
                <a:lnTo>
                  <a:pt x="6763" y="2485"/>
                </a:lnTo>
                <a:lnTo>
                  <a:pt x="6766" y="2486"/>
                </a:lnTo>
                <a:lnTo>
                  <a:pt x="6773" y="2490"/>
                </a:lnTo>
                <a:lnTo>
                  <a:pt x="6779" y="2495"/>
                </a:lnTo>
                <a:lnTo>
                  <a:pt x="6789" y="2502"/>
                </a:lnTo>
                <a:lnTo>
                  <a:pt x="6795" y="2508"/>
                </a:lnTo>
                <a:lnTo>
                  <a:pt x="6797" y="2509"/>
                </a:lnTo>
                <a:lnTo>
                  <a:pt x="6800" y="2511"/>
                </a:lnTo>
                <a:lnTo>
                  <a:pt x="6806" y="2512"/>
                </a:lnTo>
                <a:lnTo>
                  <a:pt x="6814" y="2513"/>
                </a:lnTo>
                <a:lnTo>
                  <a:pt x="6825" y="2516"/>
                </a:lnTo>
                <a:lnTo>
                  <a:pt x="6825" y="2521"/>
                </a:lnTo>
                <a:lnTo>
                  <a:pt x="6822" y="2532"/>
                </a:lnTo>
                <a:lnTo>
                  <a:pt x="6820" y="2537"/>
                </a:lnTo>
                <a:lnTo>
                  <a:pt x="6817" y="2542"/>
                </a:lnTo>
                <a:lnTo>
                  <a:pt x="6811" y="2545"/>
                </a:lnTo>
                <a:lnTo>
                  <a:pt x="6809" y="2545"/>
                </a:lnTo>
                <a:lnTo>
                  <a:pt x="6805" y="2545"/>
                </a:lnTo>
                <a:lnTo>
                  <a:pt x="6800" y="2547"/>
                </a:lnTo>
                <a:lnTo>
                  <a:pt x="6796" y="2548"/>
                </a:lnTo>
                <a:lnTo>
                  <a:pt x="6788" y="2553"/>
                </a:lnTo>
                <a:lnTo>
                  <a:pt x="6779" y="2562"/>
                </a:lnTo>
                <a:lnTo>
                  <a:pt x="6771" y="2570"/>
                </a:lnTo>
                <a:lnTo>
                  <a:pt x="6759" y="2588"/>
                </a:lnTo>
                <a:lnTo>
                  <a:pt x="6754" y="2596"/>
                </a:lnTo>
                <a:lnTo>
                  <a:pt x="6804" y="2645"/>
                </a:lnTo>
                <a:lnTo>
                  <a:pt x="6804" y="2648"/>
                </a:lnTo>
                <a:lnTo>
                  <a:pt x="6802" y="2658"/>
                </a:lnTo>
                <a:lnTo>
                  <a:pt x="6800" y="2662"/>
                </a:lnTo>
                <a:lnTo>
                  <a:pt x="6796" y="2667"/>
                </a:lnTo>
                <a:lnTo>
                  <a:pt x="6791" y="2669"/>
                </a:lnTo>
                <a:lnTo>
                  <a:pt x="6785" y="2671"/>
                </a:lnTo>
                <a:lnTo>
                  <a:pt x="6740" y="2671"/>
                </a:lnTo>
                <a:lnTo>
                  <a:pt x="6740" y="2746"/>
                </a:lnTo>
                <a:lnTo>
                  <a:pt x="6740" y="2761"/>
                </a:lnTo>
                <a:lnTo>
                  <a:pt x="6774" y="2743"/>
                </a:lnTo>
                <a:lnTo>
                  <a:pt x="6785" y="2738"/>
                </a:lnTo>
                <a:lnTo>
                  <a:pt x="6801" y="2734"/>
                </a:lnTo>
                <a:lnTo>
                  <a:pt x="6809" y="2733"/>
                </a:lnTo>
                <a:lnTo>
                  <a:pt x="6814" y="2734"/>
                </a:lnTo>
                <a:lnTo>
                  <a:pt x="6815" y="2735"/>
                </a:lnTo>
                <a:lnTo>
                  <a:pt x="6816" y="2736"/>
                </a:lnTo>
                <a:lnTo>
                  <a:pt x="6816" y="2739"/>
                </a:lnTo>
                <a:lnTo>
                  <a:pt x="6815" y="2743"/>
                </a:lnTo>
                <a:lnTo>
                  <a:pt x="6811" y="2753"/>
                </a:lnTo>
                <a:lnTo>
                  <a:pt x="6809" y="2756"/>
                </a:lnTo>
                <a:lnTo>
                  <a:pt x="6809" y="2760"/>
                </a:lnTo>
                <a:lnTo>
                  <a:pt x="6810" y="2762"/>
                </a:lnTo>
                <a:lnTo>
                  <a:pt x="6812" y="2765"/>
                </a:lnTo>
                <a:lnTo>
                  <a:pt x="6822" y="2774"/>
                </a:lnTo>
                <a:lnTo>
                  <a:pt x="6835" y="2782"/>
                </a:lnTo>
                <a:lnTo>
                  <a:pt x="6843" y="2790"/>
                </a:lnTo>
                <a:lnTo>
                  <a:pt x="6851" y="2796"/>
                </a:lnTo>
                <a:lnTo>
                  <a:pt x="6851" y="2619"/>
                </a:lnTo>
                <a:lnTo>
                  <a:pt x="6864" y="2619"/>
                </a:lnTo>
                <a:lnTo>
                  <a:pt x="6864" y="2469"/>
                </a:lnTo>
                <a:lnTo>
                  <a:pt x="6981" y="2469"/>
                </a:lnTo>
                <a:lnTo>
                  <a:pt x="6981" y="2620"/>
                </a:lnTo>
                <a:lnTo>
                  <a:pt x="7000" y="2620"/>
                </a:lnTo>
                <a:lnTo>
                  <a:pt x="7000" y="2782"/>
                </a:lnTo>
                <a:lnTo>
                  <a:pt x="7019" y="2782"/>
                </a:lnTo>
                <a:lnTo>
                  <a:pt x="7019" y="2941"/>
                </a:lnTo>
                <a:lnTo>
                  <a:pt x="7041" y="2941"/>
                </a:lnTo>
                <a:lnTo>
                  <a:pt x="7041" y="3104"/>
                </a:lnTo>
                <a:lnTo>
                  <a:pt x="7060" y="3104"/>
                </a:lnTo>
                <a:lnTo>
                  <a:pt x="7060" y="3125"/>
                </a:lnTo>
                <a:lnTo>
                  <a:pt x="7088" y="3125"/>
                </a:lnTo>
                <a:lnTo>
                  <a:pt x="7088" y="2853"/>
                </a:lnTo>
                <a:lnTo>
                  <a:pt x="7121" y="2820"/>
                </a:lnTo>
                <a:lnTo>
                  <a:pt x="7091" y="2780"/>
                </a:lnTo>
                <a:lnTo>
                  <a:pt x="7135" y="2780"/>
                </a:lnTo>
                <a:lnTo>
                  <a:pt x="7135" y="2722"/>
                </a:lnTo>
                <a:lnTo>
                  <a:pt x="7204" y="2653"/>
                </a:lnTo>
                <a:lnTo>
                  <a:pt x="7204" y="2605"/>
                </a:lnTo>
                <a:lnTo>
                  <a:pt x="7225" y="2605"/>
                </a:lnTo>
                <a:lnTo>
                  <a:pt x="7225" y="2573"/>
                </a:lnTo>
                <a:lnTo>
                  <a:pt x="7230" y="2568"/>
                </a:lnTo>
                <a:lnTo>
                  <a:pt x="7234" y="2497"/>
                </a:lnTo>
                <a:lnTo>
                  <a:pt x="7238" y="2567"/>
                </a:lnTo>
                <a:lnTo>
                  <a:pt x="7245" y="2575"/>
                </a:lnTo>
                <a:lnTo>
                  <a:pt x="7245" y="2605"/>
                </a:lnTo>
                <a:lnTo>
                  <a:pt x="7263" y="2605"/>
                </a:lnTo>
                <a:lnTo>
                  <a:pt x="7263" y="2652"/>
                </a:lnTo>
                <a:lnTo>
                  <a:pt x="7331" y="2720"/>
                </a:lnTo>
                <a:lnTo>
                  <a:pt x="7331" y="2815"/>
                </a:lnTo>
                <a:lnTo>
                  <a:pt x="7364" y="2815"/>
                </a:lnTo>
                <a:lnTo>
                  <a:pt x="7364" y="3151"/>
                </a:lnTo>
                <a:lnTo>
                  <a:pt x="7385" y="3144"/>
                </a:lnTo>
                <a:lnTo>
                  <a:pt x="7398" y="3074"/>
                </a:lnTo>
                <a:lnTo>
                  <a:pt x="7425" y="3074"/>
                </a:lnTo>
                <a:lnTo>
                  <a:pt x="7430" y="2988"/>
                </a:lnTo>
                <a:lnTo>
                  <a:pt x="7478" y="2988"/>
                </a:lnTo>
                <a:lnTo>
                  <a:pt x="7486" y="2888"/>
                </a:lnTo>
                <a:lnTo>
                  <a:pt x="7499" y="2987"/>
                </a:lnTo>
                <a:lnTo>
                  <a:pt x="7524" y="2987"/>
                </a:lnTo>
                <a:lnTo>
                  <a:pt x="7524" y="3051"/>
                </a:lnTo>
                <a:lnTo>
                  <a:pt x="7524" y="3163"/>
                </a:lnTo>
                <a:lnTo>
                  <a:pt x="7649" y="3149"/>
                </a:lnTo>
                <a:lnTo>
                  <a:pt x="7649" y="2904"/>
                </a:lnTo>
                <a:lnTo>
                  <a:pt x="7745" y="2904"/>
                </a:lnTo>
                <a:lnTo>
                  <a:pt x="7755" y="2884"/>
                </a:lnTo>
                <a:lnTo>
                  <a:pt x="7755" y="2724"/>
                </a:lnTo>
                <a:lnTo>
                  <a:pt x="7790" y="2724"/>
                </a:lnTo>
                <a:lnTo>
                  <a:pt x="7790" y="2700"/>
                </a:lnTo>
                <a:lnTo>
                  <a:pt x="7819" y="2700"/>
                </a:lnTo>
                <a:lnTo>
                  <a:pt x="7819" y="2686"/>
                </a:lnTo>
                <a:lnTo>
                  <a:pt x="7839" y="2686"/>
                </a:lnTo>
                <a:lnTo>
                  <a:pt x="7850" y="2674"/>
                </a:lnTo>
                <a:lnTo>
                  <a:pt x="7897" y="2674"/>
                </a:lnTo>
                <a:lnTo>
                  <a:pt x="7906" y="2684"/>
                </a:lnTo>
                <a:lnTo>
                  <a:pt x="7906" y="2655"/>
                </a:lnTo>
                <a:lnTo>
                  <a:pt x="7984" y="2655"/>
                </a:lnTo>
                <a:lnTo>
                  <a:pt x="7984" y="2698"/>
                </a:lnTo>
                <a:lnTo>
                  <a:pt x="8023" y="2698"/>
                </a:lnTo>
                <a:lnTo>
                  <a:pt x="8038" y="2727"/>
                </a:lnTo>
                <a:lnTo>
                  <a:pt x="8049" y="2727"/>
                </a:lnTo>
                <a:lnTo>
                  <a:pt x="8061" y="2735"/>
                </a:lnTo>
                <a:lnTo>
                  <a:pt x="8061" y="2697"/>
                </a:lnTo>
                <a:lnTo>
                  <a:pt x="8096" y="2697"/>
                </a:lnTo>
                <a:lnTo>
                  <a:pt x="8096" y="2676"/>
                </a:lnTo>
                <a:lnTo>
                  <a:pt x="8114" y="2676"/>
                </a:lnTo>
                <a:lnTo>
                  <a:pt x="8114" y="2650"/>
                </a:lnTo>
                <a:lnTo>
                  <a:pt x="8216" y="2650"/>
                </a:lnTo>
                <a:lnTo>
                  <a:pt x="8216" y="2637"/>
                </a:lnTo>
                <a:lnTo>
                  <a:pt x="8292" y="2637"/>
                </a:lnTo>
                <a:lnTo>
                  <a:pt x="8292" y="2474"/>
                </a:lnTo>
                <a:lnTo>
                  <a:pt x="8307" y="2465"/>
                </a:lnTo>
                <a:lnTo>
                  <a:pt x="8307" y="2450"/>
                </a:lnTo>
                <a:lnTo>
                  <a:pt x="8420" y="2376"/>
                </a:lnTo>
                <a:lnTo>
                  <a:pt x="8684" y="2378"/>
                </a:lnTo>
                <a:lnTo>
                  <a:pt x="8767" y="2430"/>
                </a:lnTo>
                <a:lnTo>
                  <a:pt x="8767" y="2450"/>
                </a:lnTo>
                <a:lnTo>
                  <a:pt x="8800" y="2450"/>
                </a:lnTo>
                <a:lnTo>
                  <a:pt x="8800" y="2749"/>
                </a:lnTo>
                <a:lnTo>
                  <a:pt x="8882" y="2749"/>
                </a:lnTo>
                <a:lnTo>
                  <a:pt x="8882" y="2673"/>
                </a:lnTo>
                <a:lnTo>
                  <a:pt x="8907" y="2620"/>
                </a:lnTo>
                <a:lnTo>
                  <a:pt x="8964" y="2569"/>
                </a:lnTo>
                <a:lnTo>
                  <a:pt x="8964" y="2425"/>
                </a:lnTo>
                <a:lnTo>
                  <a:pt x="8964" y="2423"/>
                </a:lnTo>
                <a:lnTo>
                  <a:pt x="8965" y="2418"/>
                </a:lnTo>
                <a:lnTo>
                  <a:pt x="8966" y="2415"/>
                </a:lnTo>
                <a:lnTo>
                  <a:pt x="8968" y="2414"/>
                </a:lnTo>
                <a:lnTo>
                  <a:pt x="8971" y="2413"/>
                </a:lnTo>
                <a:lnTo>
                  <a:pt x="8978" y="2412"/>
                </a:lnTo>
                <a:lnTo>
                  <a:pt x="8983" y="2412"/>
                </a:lnTo>
                <a:lnTo>
                  <a:pt x="8986" y="2413"/>
                </a:lnTo>
                <a:lnTo>
                  <a:pt x="8989" y="2414"/>
                </a:lnTo>
                <a:lnTo>
                  <a:pt x="8990" y="2416"/>
                </a:lnTo>
                <a:lnTo>
                  <a:pt x="8991" y="2421"/>
                </a:lnTo>
                <a:lnTo>
                  <a:pt x="8991" y="2426"/>
                </a:lnTo>
                <a:lnTo>
                  <a:pt x="8991" y="2568"/>
                </a:lnTo>
                <a:lnTo>
                  <a:pt x="9053" y="2630"/>
                </a:lnTo>
                <a:lnTo>
                  <a:pt x="9053" y="2405"/>
                </a:lnTo>
                <a:lnTo>
                  <a:pt x="9084" y="2405"/>
                </a:lnTo>
                <a:lnTo>
                  <a:pt x="9084" y="2369"/>
                </a:lnTo>
                <a:lnTo>
                  <a:pt x="9138" y="2354"/>
                </a:lnTo>
                <a:lnTo>
                  <a:pt x="9162" y="2354"/>
                </a:lnTo>
                <a:lnTo>
                  <a:pt x="9162" y="2321"/>
                </a:lnTo>
                <a:lnTo>
                  <a:pt x="9264" y="2321"/>
                </a:lnTo>
                <a:lnTo>
                  <a:pt x="9264" y="2356"/>
                </a:lnTo>
                <a:lnTo>
                  <a:pt x="9331" y="2356"/>
                </a:lnTo>
                <a:lnTo>
                  <a:pt x="9331" y="2328"/>
                </a:lnTo>
                <a:lnTo>
                  <a:pt x="9410" y="2328"/>
                </a:lnTo>
                <a:lnTo>
                  <a:pt x="9410" y="2361"/>
                </a:lnTo>
                <a:lnTo>
                  <a:pt x="9474" y="2361"/>
                </a:lnTo>
                <a:lnTo>
                  <a:pt x="9493" y="2374"/>
                </a:lnTo>
                <a:lnTo>
                  <a:pt x="9521" y="2358"/>
                </a:lnTo>
                <a:lnTo>
                  <a:pt x="9593" y="2358"/>
                </a:lnTo>
                <a:lnTo>
                  <a:pt x="9622" y="2333"/>
                </a:lnTo>
                <a:lnTo>
                  <a:pt x="9770" y="2333"/>
                </a:lnTo>
                <a:lnTo>
                  <a:pt x="9848" y="2356"/>
                </a:lnTo>
                <a:lnTo>
                  <a:pt x="9848" y="2395"/>
                </a:lnTo>
                <a:lnTo>
                  <a:pt x="9884" y="2395"/>
                </a:lnTo>
                <a:lnTo>
                  <a:pt x="9884" y="2471"/>
                </a:lnTo>
                <a:lnTo>
                  <a:pt x="9945" y="2508"/>
                </a:lnTo>
                <a:lnTo>
                  <a:pt x="9945" y="2862"/>
                </a:lnTo>
                <a:lnTo>
                  <a:pt x="9975" y="2862"/>
                </a:lnTo>
                <a:lnTo>
                  <a:pt x="9975" y="2578"/>
                </a:lnTo>
                <a:lnTo>
                  <a:pt x="10043" y="2545"/>
                </a:lnTo>
                <a:lnTo>
                  <a:pt x="10044" y="2244"/>
                </a:lnTo>
                <a:lnTo>
                  <a:pt x="10047" y="2010"/>
                </a:lnTo>
                <a:lnTo>
                  <a:pt x="10049" y="1845"/>
                </a:lnTo>
                <a:lnTo>
                  <a:pt x="10052" y="1701"/>
                </a:lnTo>
                <a:lnTo>
                  <a:pt x="10054" y="1507"/>
                </a:lnTo>
                <a:lnTo>
                  <a:pt x="10058" y="1232"/>
                </a:lnTo>
                <a:lnTo>
                  <a:pt x="10059" y="1155"/>
                </a:lnTo>
                <a:lnTo>
                  <a:pt x="10063" y="1029"/>
                </a:lnTo>
                <a:lnTo>
                  <a:pt x="10070" y="832"/>
                </a:lnTo>
                <a:lnTo>
                  <a:pt x="10073" y="770"/>
                </a:lnTo>
                <a:lnTo>
                  <a:pt x="10079" y="665"/>
                </a:lnTo>
                <a:lnTo>
                  <a:pt x="10090" y="472"/>
                </a:lnTo>
                <a:lnTo>
                  <a:pt x="10096" y="401"/>
                </a:lnTo>
                <a:lnTo>
                  <a:pt x="10101" y="358"/>
                </a:lnTo>
                <a:lnTo>
                  <a:pt x="10107" y="312"/>
                </a:lnTo>
                <a:lnTo>
                  <a:pt x="10115" y="266"/>
                </a:lnTo>
                <a:lnTo>
                  <a:pt x="10120" y="244"/>
                </a:lnTo>
                <a:lnTo>
                  <a:pt x="10126" y="222"/>
                </a:lnTo>
                <a:lnTo>
                  <a:pt x="10132" y="200"/>
                </a:lnTo>
                <a:lnTo>
                  <a:pt x="10138" y="181"/>
                </a:lnTo>
                <a:lnTo>
                  <a:pt x="10146" y="162"/>
                </a:lnTo>
                <a:lnTo>
                  <a:pt x="10154" y="145"/>
                </a:lnTo>
                <a:lnTo>
                  <a:pt x="10173" y="115"/>
                </a:lnTo>
                <a:lnTo>
                  <a:pt x="10190" y="88"/>
                </a:lnTo>
                <a:lnTo>
                  <a:pt x="10209" y="64"/>
                </a:lnTo>
                <a:lnTo>
                  <a:pt x="10228" y="44"/>
                </a:lnTo>
                <a:lnTo>
                  <a:pt x="10246" y="28"/>
                </a:lnTo>
                <a:lnTo>
                  <a:pt x="10255" y="22"/>
                </a:lnTo>
                <a:lnTo>
                  <a:pt x="10264" y="16"/>
                </a:lnTo>
                <a:lnTo>
                  <a:pt x="10274" y="11"/>
                </a:lnTo>
                <a:lnTo>
                  <a:pt x="10282" y="7"/>
                </a:lnTo>
                <a:lnTo>
                  <a:pt x="10291" y="4"/>
                </a:lnTo>
                <a:lnTo>
                  <a:pt x="10300" y="2"/>
                </a:lnTo>
                <a:lnTo>
                  <a:pt x="10321" y="1"/>
                </a:lnTo>
                <a:lnTo>
                  <a:pt x="10347" y="0"/>
                </a:lnTo>
                <a:lnTo>
                  <a:pt x="10374" y="1"/>
                </a:lnTo>
                <a:lnTo>
                  <a:pt x="10402" y="3"/>
                </a:lnTo>
                <a:lnTo>
                  <a:pt x="10450" y="8"/>
                </a:lnTo>
                <a:lnTo>
                  <a:pt x="10469" y="9"/>
                </a:lnTo>
                <a:lnTo>
                  <a:pt x="10479" y="16"/>
                </a:lnTo>
                <a:lnTo>
                  <a:pt x="10489" y="23"/>
                </a:lnTo>
                <a:lnTo>
                  <a:pt x="10502" y="34"/>
                </a:lnTo>
                <a:lnTo>
                  <a:pt x="10515" y="49"/>
                </a:lnTo>
                <a:lnTo>
                  <a:pt x="10523" y="59"/>
                </a:lnTo>
                <a:lnTo>
                  <a:pt x="10529" y="69"/>
                </a:lnTo>
                <a:lnTo>
                  <a:pt x="10535" y="80"/>
                </a:lnTo>
                <a:lnTo>
                  <a:pt x="10541" y="94"/>
                </a:lnTo>
                <a:lnTo>
                  <a:pt x="10548" y="107"/>
                </a:lnTo>
                <a:lnTo>
                  <a:pt x="10553" y="122"/>
                </a:lnTo>
                <a:lnTo>
                  <a:pt x="10561" y="152"/>
                </a:lnTo>
                <a:lnTo>
                  <a:pt x="10570" y="177"/>
                </a:lnTo>
                <a:lnTo>
                  <a:pt x="10582" y="212"/>
                </a:lnTo>
                <a:lnTo>
                  <a:pt x="10592" y="235"/>
                </a:lnTo>
                <a:lnTo>
                  <a:pt x="10595" y="244"/>
                </a:lnTo>
                <a:lnTo>
                  <a:pt x="10596" y="251"/>
                </a:lnTo>
                <a:lnTo>
                  <a:pt x="10598" y="276"/>
                </a:lnTo>
                <a:lnTo>
                  <a:pt x="10602" y="311"/>
                </a:lnTo>
                <a:lnTo>
                  <a:pt x="10607" y="343"/>
                </a:lnTo>
                <a:lnTo>
                  <a:pt x="10610" y="355"/>
                </a:lnTo>
                <a:lnTo>
                  <a:pt x="10612" y="363"/>
                </a:lnTo>
                <a:lnTo>
                  <a:pt x="10613" y="377"/>
                </a:lnTo>
                <a:lnTo>
                  <a:pt x="10616" y="406"/>
                </a:lnTo>
                <a:lnTo>
                  <a:pt x="10621" y="493"/>
                </a:lnTo>
                <a:lnTo>
                  <a:pt x="10626" y="584"/>
                </a:lnTo>
                <a:lnTo>
                  <a:pt x="10627" y="617"/>
                </a:lnTo>
                <a:lnTo>
                  <a:pt x="10629" y="636"/>
                </a:lnTo>
                <a:lnTo>
                  <a:pt x="10633" y="665"/>
                </a:lnTo>
                <a:lnTo>
                  <a:pt x="10638" y="708"/>
                </a:lnTo>
                <a:lnTo>
                  <a:pt x="10642" y="754"/>
                </a:lnTo>
                <a:lnTo>
                  <a:pt x="10644" y="794"/>
                </a:lnTo>
                <a:lnTo>
                  <a:pt x="10646" y="865"/>
                </a:lnTo>
                <a:lnTo>
                  <a:pt x="10648" y="977"/>
                </a:lnTo>
                <a:lnTo>
                  <a:pt x="10653" y="1123"/>
                </a:lnTo>
                <a:lnTo>
                  <a:pt x="10660" y="1339"/>
                </a:lnTo>
                <a:lnTo>
                  <a:pt x="10665" y="1495"/>
                </a:lnTo>
                <a:lnTo>
                  <a:pt x="10668" y="1583"/>
                </a:lnTo>
                <a:lnTo>
                  <a:pt x="10665" y="2404"/>
                </a:lnTo>
                <a:lnTo>
                  <a:pt x="10665" y="2408"/>
                </a:lnTo>
                <a:lnTo>
                  <a:pt x="10667" y="2410"/>
                </a:lnTo>
                <a:lnTo>
                  <a:pt x="10668" y="2412"/>
                </a:lnTo>
                <a:lnTo>
                  <a:pt x="10670" y="2412"/>
                </a:lnTo>
                <a:lnTo>
                  <a:pt x="10678" y="2412"/>
                </a:lnTo>
                <a:lnTo>
                  <a:pt x="10688" y="2408"/>
                </a:lnTo>
                <a:lnTo>
                  <a:pt x="10701" y="2404"/>
                </a:lnTo>
                <a:lnTo>
                  <a:pt x="10717" y="2400"/>
                </a:lnTo>
                <a:lnTo>
                  <a:pt x="10736" y="2397"/>
                </a:lnTo>
                <a:lnTo>
                  <a:pt x="10758" y="2394"/>
                </a:lnTo>
                <a:lnTo>
                  <a:pt x="10801" y="2392"/>
                </a:lnTo>
                <a:lnTo>
                  <a:pt x="10833" y="2387"/>
                </a:lnTo>
                <a:lnTo>
                  <a:pt x="10855" y="2383"/>
                </a:lnTo>
                <a:lnTo>
                  <a:pt x="10870" y="2379"/>
                </a:lnTo>
                <a:lnTo>
                  <a:pt x="10875" y="2379"/>
                </a:lnTo>
                <a:lnTo>
                  <a:pt x="10882" y="2381"/>
                </a:lnTo>
                <a:lnTo>
                  <a:pt x="10889" y="2383"/>
                </a:lnTo>
                <a:lnTo>
                  <a:pt x="10895" y="2385"/>
                </a:lnTo>
                <a:lnTo>
                  <a:pt x="10906" y="2392"/>
                </a:lnTo>
                <a:lnTo>
                  <a:pt x="10910" y="2394"/>
                </a:lnTo>
                <a:lnTo>
                  <a:pt x="10927" y="2389"/>
                </a:lnTo>
                <a:lnTo>
                  <a:pt x="10942" y="2385"/>
                </a:lnTo>
                <a:lnTo>
                  <a:pt x="10956" y="2383"/>
                </a:lnTo>
                <a:lnTo>
                  <a:pt x="10963" y="2385"/>
                </a:lnTo>
                <a:lnTo>
                  <a:pt x="10973" y="2389"/>
                </a:lnTo>
                <a:lnTo>
                  <a:pt x="10996" y="2404"/>
                </a:lnTo>
                <a:lnTo>
                  <a:pt x="11016" y="2418"/>
                </a:lnTo>
                <a:lnTo>
                  <a:pt x="11026" y="2425"/>
                </a:lnTo>
                <a:lnTo>
                  <a:pt x="11026" y="2363"/>
                </a:lnTo>
                <a:lnTo>
                  <a:pt x="11044" y="2347"/>
                </a:lnTo>
                <a:lnTo>
                  <a:pt x="11060" y="2224"/>
                </a:lnTo>
                <a:lnTo>
                  <a:pt x="11075" y="2209"/>
                </a:lnTo>
                <a:lnTo>
                  <a:pt x="11088" y="2198"/>
                </a:lnTo>
                <a:lnTo>
                  <a:pt x="11098" y="2190"/>
                </a:lnTo>
                <a:lnTo>
                  <a:pt x="11101" y="2188"/>
                </a:lnTo>
                <a:lnTo>
                  <a:pt x="11102" y="2186"/>
                </a:lnTo>
                <a:lnTo>
                  <a:pt x="11103" y="2180"/>
                </a:lnTo>
                <a:lnTo>
                  <a:pt x="11107" y="2160"/>
                </a:lnTo>
                <a:lnTo>
                  <a:pt x="11111" y="2149"/>
                </a:lnTo>
                <a:lnTo>
                  <a:pt x="11116" y="2139"/>
                </a:lnTo>
                <a:lnTo>
                  <a:pt x="11119" y="2134"/>
                </a:lnTo>
                <a:lnTo>
                  <a:pt x="11123" y="2130"/>
                </a:lnTo>
                <a:lnTo>
                  <a:pt x="11128" y="2126"/>
                </a:lnTo>
                <a:lnTo>
                  <a:pt x="11134" y="2123"/>
                </a:lnTo>
                <a:lnTo>
                  <a:pt x="11143" y="2121"/>
                </a:lnTo>
                <a:lnTo>
                  <a:pt x="11155" y="2119"/>
                </a:lnTo>
                <a:lnTo>
                  <a:pt x="11187" y="2116"/>
                </a:lnTo>
                <a:lnTo>
                  <a:pt x="11227" y="2115"/>
                </a:lnTo>
                <a:lnTo>
                  <a:pt x="11271" y="2114"/>
                </a:lnTo>
                <a:lnTo>
                  <a:pt x="11346" y="2115"/>
                </a:lnTo>
                <a:lnTo>
                  <a:pt x="11380" y="2115"/>
                </a:lnTo>
                <a:lnTo>
                  <a:pt x="11416" y="2195"/>
                </a:lnTo>
                <a:lnTo>
                  <a:pt x="11426" y="2202"/>
                </a:lnTo>
                <a:lnTo>
                  <a:pt x="11432" y="2209"/>
                </a:lnTo>
                <a:lnTo>
                  <a:pt x="11435" y="2213"/>
                </a:lnTo>
                <a:lnTo>
                  <a:pt x="11437" y="2218"/>
                </a:lnTo>
                <a:lnTo>
                  <a:pt x="11442" y="2229"/>
                </a:lnTo>
                <a:lnTo>
                  <a:pt x="11448" y="2243"/>
                </a:lnTo>
                <a:lnTo>
                  <a:pt x="11455" y="2259"/>
                </a:lnTo>
                <a:lnTo>
                  <a:pt x="11455" y="1985"/>
                </a:lnTo>
                <a:lnTo>
                  <a:pt x="11453" y="1981"/>
                </a:lnTo>
                <a:lnTo>
                  <a:pt x="11449" y="1975"/>
                </a:lnTo>
                <a:lnTo>
                  <a:pt x="11447" y="1970"/>
                </a:lnTo>
                <a:lnTo>
                  <a:pt x="11444" y="1966"/>
                </a:lnTo>
                <a:lnTo>
                  <a:pt x="11444" y="1961"/>
                </a:lnTo>
                <a:lnTo>
                  <a:pt x="11444" y="1956"/>
                </a:lnTo>
                <a:lnTo>
                  <a:pt x="11445" y="1949"/>
                </a:lnTo>
                <a:lnTo>
                  <a:pt x="11447" y="1935"/>
                </a:lnTo>
                <a:lnTo>
                  <a:pt x="11447" y="1898"/>
                </a:lnTo>
                <a:lnTo>
                  <a:pt x="11444" y="1847"/>
                </a:lnTo>
                <a:lnTo>
                  <a:pt x="11445" y="1844"/>
                </a:lnTo>
                <a:lnTo>
                  <a:pt x="11445" y="1840"/>
                </a:lnTo>
                <a:lnTo>
                  <a:pt x="11448" y="1835"/>
                </a:lnTo>
                <a:lnTo>
                  <a:pt x="11450" y="1829"/>
                </a:lnTo>
                <a:lnTo>
                  <a:pt x="11457" y="1822"/>
                </a:lnTo>
                <a:lnTo>
                  <a:pt x="11464" y="1814"/>
                </a:lnTo>
                <a:lnTo>
                  <a:pt x="11474" y="1806"/>
                </a:lnTo>
                <a:lnTo>
                  <a:pt x="11495" y="1789"/>
                </a:lnTo>
                <a:lnTo>
                  <a:pt x="11512" y="1774"/>
                </a:lnTo>
                <a:lnTo>
                  <a:pt x="11528" y="1759"/>
                </a:lnTo>
                <a:lnTo>
                  <a:pt x="11531" y="1733"/>
                </a:lnTo>
                <a:lnTo>
                  <a:pt x="11531" y="1732"/>
                </a:lnTo>
                <a:lnTo>
                  <a:pt x="11531" y="1727"/>
                </a:lnTo>
                <a:lnTo>
                  <a:pt x="11533" y="1720"/>
                </a:lnTo>
                <a:lnTo>
                  <a:pt x="11537" y="1716"/>
                </a:lnTo>
                <a:lnTo>
                  <a:pt x="11542" y="1711"/>
                </a:lnTo>
                <a:lnTo>
                  <a:pt x="11557" y="1697"/>
                </a:lnTo>
                <a:lnTo>
                  <a:pt x="11574" y="1679"/>
                </a:lnTo>
                <a:lnTo>
                  <a:pt x="11597" y="1655"/>
                </a:lnTo>
                <a:lnTo>
                  <a:pt x="11603" y="1655"/>
                </a:lnTo>
                <a:lnTo>
                  <a:pt x="11614" y="1651"/>
                </a:lnTo>
                <a:lnTo>
                  <a:pt x="11622" y="1649"/>
                </a:lnTo>
                <a:lnTo>
                  <a:pt x="11629" y="1646"/>
                </a:lnTo>
                <a:lnTo>
                  <a:pt x="11635" y="1641"/>
                </a:lnTo>
                <a:lnTo>
                  <a:pt x="11639" y="1638"/>
                </a:lnTo>
                <a:lnTo>
                  <a:pt x="11643" y="1633"/>
                </a:lnTo>
                <a:lnTo>
                  <a:pt x="11646" y="1629"/>
                </a:lnTo>
                <a:lnTo>
                  <a:pt x="11653" y="1624"/>
                </a:lnTo>
                <a:lnTo>
                  <a:pt x="11655" y="1620"/>
                </a:lnTo>
                <a:lnTo>
                  <a:pt x="11655" y="1618"/>
                </a:lnTo>
                <a:lnTo>
                  <a:pt x="11655" y="1613"/>
                </a:lnTo>
                <a:lnTo>
                  <a:pt x="11653" y="1607"/>
                </a:lnTo>
                <a:lnTo>
                  <a:pt x="11645" y="1593"/>
                </a:lnTo>
                <a:lnTo>
                  <a:pt x="11640" y="1577"/>
                </a:lnTo>
                <a:lnTo>
                  <a:pt x="11638" y="1568"/>
                </a:lnTo>
                <a:lnTo>
                  <a:pt x="11638" y="1560"/>
                </a:lnTo>
                <a:lnTo>
                  <a:pt x="11638" y="1552"/>
                </a:lnTo>
                <a:lnTo>
                  <a:pt x="11640" y="1543"/>
                </a:lnTo>
                <a:lnTo>
                  <a:pt x="11659" y="1489"/>
                </a:lnTo>
                <a:lnTo>
                  <a:pt x="11657" y="1489"/>
                </a:lnTo>
                <a:lnTo>
                  <a:pt x="11653" y="1490"/>
                </a:lnTo>
                <a:lnTo>
                  <a:pt x="11650" y="1490"/>
                </a:lnTo>
                <a:lnTo>
                  <a:pt x="11646" y="1489"/>
                </a:lnTo>
                <a:lnTo>
                  <a:pt x="11643" y="1488"/>
                </a:lnTo>
                <a:lnTo>
                  <a:pt x="11640" y="1484"/>
                </a:lnTo>
                <a:lnTo>
                  <a:pt x="11638" y="1480"/>
                </a:lnTo>
                <a:lnTo>
                  <a:pt x="11636" y="1476"/>
                </a:lnTo>
                <a:lnTo>
                  <a:pt x="11638" y="1469"/>
                </a:lnTo>
                <a:lnTo>
                  <a:pt x="11639" y="1464"/>
                </a:lnTo>
                <a:lnTo>
                  <a:pt x="11640" y="1462"/>
                </a:lnTo>
                <a:lnTo>
                  <a:pt x="11639" y="1458"/>
                </a:lnTo>
                <a:lnTo>
                  <a:pt x="11639" y="1450"/>
                </a:lnTo>
                <a:lnTo>
                  <a:pt x="11639" y="1447"/>
                </a:lnTo>
                <a:lnTo>
                  <a:pt x="11640" y="1443"/>
                </a:lnTo>
                <a:lnTo>
                  <a:pt x="11643" y="1439"/>
                </a:lnTo>
                <a:lnTo>
                  <a:pt x="11646" y="1438"/>
                </a:lnTo>
                <a:lnTo>
                  <a:pt x="11649" y="1437"/>
                </a:lnTo>
                <a:lnTo>
                  <a:pt x="11651" y="1432"/>
                </a:lnTo>
                <a:lnTo>
                  <a:pt x="11654" y="1417"/>
                </a:lnTo>
                <a:lnTo>
                  <a:pt x="11657" y="1396"/>
                </a:lnTo>
                <a:lnTo>
                  <a:pt x="11660" y="1371"/>
                </a:lnTo>
                <a:lnTo>
                  <a:pt x="11664" y="1324"/>
                </a:lnTo>
                <a:lnTo>
                  <a:pt x="11666" y="1307"/>
                </a:lnTo>
                <a:lnTo>
                  <a:pt x="11667" y="1302"/>
                </a:lnTo>
                <a:lnTo>
                  <a:pt x="11669" y="1299"/>
                </a:lnTo>
                <a:lnTo>
                  <a:pt x="11669" y="1298"/>
                </a:lnTo>
                <a:lnTo>
                  <a:pt x="11670" y="1299"/>
                </a:lnTo>
                <a:lnTo>
                  <a:pt x="11671" y="1303"/>
                </a:lnTo>
                <a:lnTo>
                  <a:pt x="11672" y="1318"/>
                </a:lnTo>
                <a:lnTo>
                  <a:pt x="11677" y="1369"/>
                </a:lnTo>
                <a:lnTo>
                  <a:pt x="11681" y="1445"/>
                </a:lnTo>
                <a:lnTo>
                  <a:pt x="11685" y="1444"/>
                </a:lnTo>
                <a:lnTo>
                  <a:pt x="11691" y="1444"/>
                </a:lnTo>
                <a:lnTo>
                  <a:pt x="11693" y="1445"/>
                </a:lnTo>
                <a:lnTo>
                  <a:pt x="11696" y="1447"/>
                </a:lnTo>
                <a:lnTo>
                  <a:pt x="11698" y="1449"/>
                </a:lnTo>
                <a:lnTo>
                  <a:pt x="11700" y="1452"/>
                </a:lnTo>
                <a:lnTo>
                  <a:pt x="11700" y="1455"/>
                </a:lnTo>
                <a:lnTo>
                  <a:pt x="11702" y="1459"/>
                </a:lnTo>
                <a:lnTo>
                  <a:pt x="11707" y="1464"/>
                </a:lnTo>
                <a:lnTo>
                  <a:pt x="11708" y="1468"/>
                </a:lnTo>
                <a:lnTo>
                  <a:pt x="11710" y="1472"/>
                </a:lnTo>
                <a:lnTo>
                  <a:pt x="11710" y="1476"/>
                </a:lnTo>
                <a:lnTo>
                  <a:pt x="11706" y="1481"/>
                </a:lnTo>
                <a:lnTo>
                  <a:pt x="11702" y="1485"/>
                </a:lnTo>
                <a:lnTo>
                  <a:pt x="11698" y="1489"/>
                </a:lnTo>
                <a:lnTo>
                  <a:pt x="11695" y="1490"/>
                </a:lnTo>
                <a:lnTo>
                  <a:pt x="11692" y="1491"/>
                </a:lnTo>
                <a:lnTo>
                  <a:pt x="11687" y="1490"/>
                </a:lnTo>
                <a:lnTo>
                  <a:pt x="11686" y="1490"/>
                </a:lnTo>
                <a:lnTo>
                  <a:pt x="11697" y="1520"/>
                </a:lnTo>
                <a:lnTo>
                  <a:pt x="11706" y="1543"/>
                </a:lnTo>
                <a:lnTo>
                  <a:pt x="11708" y="1553"/>
                </a:lnTo>
                <a:lnTo>
                  <a:pt x="11710" y="1560"/>
                </a:lnTo>
                <a:lnTo>
                  <a:pt x="11708" y="1566"/>
                </a:lnTo>
                <a:lnTo>
                  <a:pt x="11707" y="1573"/>
                </a:lnTo>
                <a:lnTo>
                  <a:pt x="11702" y="1591"/>
                </a:lnTo>
                <a:lnTo>
                  <a:pt x="11698" y="1608"/>
                </a:lnTo>
                <a:lnTo>
                  <a:pt x="11698" y="1615"/>
                </a:lnTo>
                <a:lnTo>
                  <a:pt x="11700" y="1620"/>
                </a:lnTo>
                <a:lnTo>
                  <a:pt x="11702" y="1625"/>
                </a:lnTo>
                <a:lnTo>
                  <a:pt x="11708" y="1630"/>
                </a:lnTo>
                <a:lnTo>
                  <a:pt x="11715" y="1635"/>
                </a:lnTo>
                <a:lnTo>
                  <a:pt x="11723" y="1639"/>
                </a:lnTo>
                <a:lnTo>
                  <a:pt x="11739" y="1648"/>
                </a:lnTo>
                <a:lnTo>
                  <a:pt x="11753" y="1653"/>
                </a:lnTo>
                <a:lnTo>
                  <a:pt x="11763" y="1659"/>
                </a:lnTo>
                <a:lnTo>
                  <a:pt x="11773" y="1666"/>
                </a:lnTo>
                <a:lnTo>
                  <a:pt x="11780" y="1674"/>
                </a:lnTo>
                <a:lnTo>
                  <a:pt x="11784" y="1680"/>
                </a:lnTo>
                <a:lnTo>
                  <a:pt x="11786" y="1682"/>
                </a:lnTo>
                <a:lnTo>
                  <a:pt x="11791" y="1685"/>
                </a:lnTo>
                <a:lnTo>
                  <a:pt x="11803" y="1692"/>
                </a:lnTo>
                <a:lnTo>
                  <a:pt x="11815" y="1700"/>
                </a:lnTo>
                <a:lnTo>
                  <a:pt x="11819" y="1703"/>
                </a:lnTo>
                <a:lnTo>
                  <a:pt x="11821" y="1707"/>
                </a:lnTo>
                <a:lnTo>
                  <a:pt x="11822" y="1717"/>
                </a:lnTo>
                <a:lnTo>
                  <a:pt x="11824" y="1726"/>
                </a:lnTo>
                <a:lnTo>
                  <a:pt x="11824" y="1736"/>
                </a:lnTo>
                <a:lnTo>
                  <a:pt x="11901" y="1813"/>
                </a:lnTo>
                <a:lnTo>
                  <a:pt x="11901" y="2165"/>
                </a:lnTo>
                <a:lnTo>
                  <a:pt x="12069" y="2140"/>
                </a:lnTo>
                <a:lnTo>
                  <a:pt x="12069" y="2119"/>
                </a:lnTo>
                <a:lnTo>
                  <a:pt x="12132" y="2111"/>
                </a:lnTo>
                <a:lnTo>
                  <a:pt x="12132" y="2094"/>
                </a:lnTo>
                <a:lnTo>
                  <a:pt x="12187" y="2088"/>
                </a:lnTo>
                <a:lnTo>
                  <a:pt x="12187" y="2056"/>
                </a:lnTo>
                <a:lnTo>
                  <a:pt x="12342" y="2049"/>
                </a:lnTo>
                <a:lnTo>
                  <a:pt x="12342" y="2066"/>
                </a:lnTo>
                <a:lnTo>
                  <a:pt x="12533" y="2056"/>
                </a:lnTo>
                <a:lnTo>
                  <a:pt x="12533" y="2160"/>
                </a:lnTo>
                <a:lnTo>
                  <a:pt x="12579" y="2157"/>
                </a:lnTo>
                <a:lnTo>
                  <a:pt x="12579" y="2420"/>
                </a:lnTo>
                <a:lnTo>
                  <a:pt x="12606" y="2408"/>
                </a:lnTo>
                <a:lnTo>
                  <a:pt x="12641" y="2392"/>
                </a:lnTo>
                <a:lnTo>
                  <a:pt x="12646" y="2390"/>
                </a:lnTo>
                <a:lnTo>
                  <a:pt x="12650" y="2392"/>
                </a:lnTo>
                <a:lnTo>
                  <a:pt x="12653" y="2393"/>
                </a:lnTo>
                <a:lnTo>
                  <a:pt x="12656" y="2395"/>
                </a:lnTo>
                <a:lnTo>
                  <a:pt x="12658" y="2399"/>
                </a:lnTo>
                <a:lnTo>
                  <a:pt x="12659" y="2403"/>
                </a:lnTo>
                <a:lnTo>
                  <a:pt x="12661" y="2408"/>
                </a:lnTo>
                <a:lnTo>
                  <a:pt x="12659" y="2412"/>
                </a:lnTo>
                <a:lnTo>
                  <a:pt x="12651" y="2440"/>
                </a:lnTo>
                <a:lnTo>
                  <a:pt x="12765" y="2449"/>
                </a:lnTo>
                <a:lnTo>
                  <a:pt x="12792" y="2431"/>
                </a:lnTo>
                <a:lnTo>
                  <a:pt x="12813" y="2419"/>
                </a:lnTo>
                <a:lnTo>
                  <a:pt x="12823" y="2414"/>
                </a:lnTo>
                <a:lnTo>
                  <a:pt x="12831" y="2412"/>
                </a:lnTo>
                <a:lnTo>
                  <a:pt x="12836" y="2409"/>
                </a:lnTo>
                <a:lnTo>
                  <a:pt x="12842" y="2404"/>
                </a:lnTo>
                <a:lnTo>
                  <a:pt x="12855" y="2392"/>
                </a:lnTo>
                <a:lnTo>
                  <a:pt x="12868" y="2381"/>
                </a:lnTo>
                <a:lnTo>
                  <a:pt x="12875" y="2376"/>
                </a:lnTo>
                <a:lnTo>
                  <a:pt x="12881" y="2373"/>
                </a:lnTo>
                <a:lnTo>
                  <a:pt x="12893" y="2372"/>
                </a:lnTo>
                <a:lnTo>
                  <a:pt x="12901" y="2373"/>
                </a:lnTo>
                <a:lnTo>
                  <a:pt x="12909" y="2373"/>
                </a:lnTo>
                <a:lnTo>
                  <a:pt x="12910" y="2356"/>
                </a:lnTo>
                <a:lnTo>
                  <a:pt x="12911" y="2328"/>
                </a:lnTo>
                <a:lnTo>
                  <a:pt x="12911" y="2326"/>
                </a:lnTo>
                <a:lnTo>
                  <a:pt x="12914" y="2325"/>
                </a:lnTo>
                <a:lnTo>
                  <a:pt x="12922" y="2321"/>
                </a:lnTo>
                <a:lnTo>
                  <a:pt x="12934" y="2320"/>
                </a:lnTo>
                <a:lnTo>
                  <a:pt x="12947" y="2319"/>
                </a:lnTo>
                <a:lnTo>
                  <a:pt x="12976" y="2319"/>
                </a:lnTo>
                <a:lnTo>
                  <a:pt x="12988" y="2319"/>
                </a:lnTo>
                <a:lnTo>
                  <a:pt x="12997" y="2321"/>
                </a:lnTo>
                <a:lnTo>
                  <a:pt x="13010" y="2325"/>
                </a:lnTo>
                <a:lnTo>
                  <a:pt x="13028" y="2328"/>
                </a:lnTo>
                <a:lnTo>
                  <a:pt x="13045" y="2330"/>
                </a:lnTo>
                <a:lnTo>
                  <a:pt x="13053" y="2331"/>
                </a:lnTo>
                <a:lnTo>
                  <a:pt x="13059" y="2330"/>
                </a:lnTo>
                <a:lnTo>
                  <a:pt x="13070" y="2327"/>
                </a:lnTo>
                <a:lnTo>
                  <a:pt x="13087" y="2323"/>
                </a:lnTo>
                <a:lnTo>
                  <a:pt x="13098" y="2323"/>
                </a:lnTo>
                <a:lnTo>
                  <a:pt x="13112" y="2323"/>
                </a:lnTo>
                <a:lnTo>
                  <a:pt x="13128" y="2325"/>
                </a:lnTo>
                <a:lnTo>
                  <a:pt x="13148" y="2328"/>
                </a:lnTo>
                <a:lnTo>
                  <a:pt x="13165" y="2332"/>
                </a:lnTo>
                <a:lnTo>
                  <a:pt x="13179" y="2333"/>
                </a:lnTo>
                <a:lnTo>
                  <a:pt x="13187" y="2335"/>
                </a:lnTo>
                <a:lnTo>
                  <a:pt x="13191" y="2336"/>
                </a:lnTo>
                <a:lnTo>
                  <a:pt x="13194" y="2338"/>
                </a:lnTo>
                <a:lnTo>
                  <a:pt x="13195" y="2342"/>
                </a:lnTo>
                <a:lnTo>
                  <a:pt x="13194" y="2358"/>
                </a:lnTo>
                <a:lnTo>
                  <a:pt x="13194" y="2381"/>
                </a:lnTo>
                <a:lnTo>
                  <a:pt x="13193" y="2400"/>
                </a:lnTo>
                <a:lnTo>
                  <a:pt x="13190" y="2419"/>
                </a:lnTo>
                <a:lnTo>
                  <a:pt x="13190" y="2612"/>
                </a:lnTo>
                <a:lnTo>
                  <a:pt x="13199" y="2612"/>
                </a:lnTo>
                <a:lnTo>
                  <a:pt x="13209" y="2615"/>
                </a:lnTo>
                <a:lnTo>
                  <a:pt x="13219" y="2617"/>
                </a:lnTo>
                <a:lnTo>
                  <a:pt x="13230" y="2621"/>
                </a:lnTo>
                <a:lnTo>
                  <a:pt x="13240" y="2626"/>
                </a:lnTo>
                <a:lnTo>
                  <a:pt x="13245" y="2630"/>
                </a:lnTo>
                <a:lnTo>
                  <a:pt x="13249" y="2634"/>
                </a:lnTo>
                <a:lnTo>
                  <a:pt x="13252" y="2638"/>
                </a:lnTo>
                <a:lnTo>
                  <a:pt x="13253" y="2643"/>
                </a:lnTo>
                <a:lnTo>
                  <a:pt x="13257" y="2653"/>
                </a:lnTo>
                <a:lnTo>
                  <a:pt x="13262" y="2662"/>
                </a:lnTo>
                <a:lnTo>
                  <a:pt x="13266" y="2669"/>
                </a:lnTo>
                <a:lnTo>
                  <a:pt x="13271" y="2674"/>
                </a:lnTo>
                <a:lnTo>
                  <a:pt x="13278" y="2682"/>
                </a:lnTo>
                <a:lnTo>
                  <a:pt x="13281" y="2684"/>
                </a:lnTo>
                <a:lnTo>
                  <a:pt x="13313" y="2687"/>
                </a:lnTo>
                <a:lnTo>
                  <a:pt x="13351" y="2689"/>
                </a:lnTo>
                <a:lnTo>
                  <a:pt x="13360" y="2691"/>
                </a:lnTo>
                <a:lnTo>
                  <a:pt x="13371" y="2693"/>
                </a:lnTo>
                <a:lnTo>
                  <a:pt x="13378" y="2696"/>
                </a:lnTo>
                <a:lnTo>
                  <a:pt x="13384" y="2700"/>
                </a:lnTo>
                <a:lnTo>
                  <a:pt x="13390" y="2705"/>
                </a:lnTo>
                <a:lnTo>
                  <a:pt x="13396" y="2713"/>
                </a:lnTo>
                <a:lnTo>
                  <a:pt x="13431" y="2762"/>
                </a:lnTo>
                <a:lnTo>
                  <a:pt x="13456" y="2796"/>
                </a:lnTo>
                <a:lnTo>
                  <a:pt x="13456" y="3906"/>
                </a:lnTo>
                <a:lnTo>
                  <a:pt x="0" y="3906"/>
                </a:lnTo>
                <a:lnTo>
                  <a:pt x="7" y="36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KSO_Shape"/>
          <p:cNvSpPr>
            <a:spLocks/>
          </p:cNvSpPr>
          <p:nvPr/>
        </p:nvSpPr>
        <p:spPr bwMode="auto">
          <a:xfrm rot="21034677">
            <a:off x="-49714" y="5858469"/>
            <a:ext cx="2795924" cy="538726"/>
          </a:xfrm>
          <a:custGeom>
            <a:avLst/>
            <a:gdLst>
              <a:gd name="T0" fmla="*/ 830611699 w 14363"/>
              <a:gd name="T1" fmla="*/ 2147483646 h 1571"/>
              <a:gd name="T2" fmla="*/ 1397581505 w 14363"/>
              <a:gd name="T3" fmla="*/ 2147483646 h 1571"/>
              <a:gd name="T4" fmla="*/ 2018204986 w 14363"/>
              <a:gd name="T5" fmla="*/ 2147483646 h 1571"/>
              <a:gd name="T6" fmla="*/ 2147483646 w 14363"/>
              <a:gd name="T7" fmla="*/ 1586683922 h 1571"/>
              <a:gd name="T8" fmla="*/ 2147483646 w 14363"/>
              <a:gd name="T9" fmla="*/ 1577236432 h 1571"/>
              <a:gd name="T10" fmla="*/ 2147483646 w 14363"/>
              <a:gd name="T11" fmla="*/ 1539464210 h 1571"/>
              <a:gd name="T12" fmla="*/ 2147483646 w 14363"/>
              <a:gd name="T13" fmla="*/ 866537936 h 1571"/>
              <a:gd name="T14" fmla="*/ 2147483646 w 14363"/>
              <a:gd name="T15" fmla="*/ 347084828 h 1571"/>
              <a:gd name="T16" fmla="*/ 2147483646 w 14363"/>
              <a:gd name="T17" fmla="*/ 1079026971 h 1571"/>
              <a:gd name="T18" fmla="*/ 2147483646 w 14363"/>
              <a:gd name="T19" fmla="*/ 174716681 h 1571"/>
              <a:gd name="T20" fmla="*/ 2147483646 w 14363"/>
              <a:gd name="T21" fmla="*/ 120415753 h 1571"/>
              <a:gd name="T22" fmla="*/ 2147483646 w 14363"/>
              <a:gd name="T23" fmla="*/ 680007357 h 1571"/>
              <a:gd name="T24" fmla="*/ 2147483646 w 14363"/>
              <a:gd name="T25" fmla="*/ 942082512 h 1571"/>
              <a:gd name="T26" fmla="*/ 2147483646 w 14363"/>
              <a:gd name="T27" fmla="*/ 717779712 h 1571"/>
              <a:gd name="T28" fmla="*/ 2147483646 w 14363"/>
              <a:gd name="T29" fmla="*/ 798056836 h 1571"/>
              <a:gd name="T30" fmla="*/ 2147483646 w 14363"/>
              <a:gd name="T31" fmla="*/ 609177723 h 1571"/>
              <a:gd name="T32" fmla="*/ 2147483646 w 14363"/>
              <a:gd name="T33" fmla="*/ 892514133 h 1571"/>
              <a:gd name="T34" fmla="*/ 2147483646 w 14363"/>
              <a:gd name="T35" fmla="*/ 1839311453 h 1571"/>
              <a:gd name="T36" fmla="*/ 2147483646 w 14363"/>
              <a:gd name="T37" fmla="*/ 1912507495 h 1571"/>
              <a:gd name="T38" fmla="*/ 2147483646 w 14363"/>
              <a:gd name="T39" fmla="*/ 972791391 h 1571"/>
              <a:gd name="T40" fmla="*/ 2147483646 w 14363"/>
              <a:gd name="T41" fmla="*/ 1501674115 h 1571"/>
              <a:gd name="T42" fmla="*/ 2147483646 w 14363"/>
              <a:gd name="T43" fmla="*/ 1733075872 h 1571"/>
              <a:gd name="T44" fmla="*/ 2147483646 w 14363"/>
              <a:gd name="T45" fmla="*/ 1452087996 h 1571"/>
              <a:gd name="T46" fmla="*/ 2147483646 w 14363"/>
              <a:gd name="T47" fmla="*/ 958611218 h 1571"/>
              <a:gd name="T48" fmla="*/ 2147483646 w 14363"/>
              <a:gd name="T49" fmla="*/ 1190012975 h 1571"/>
              <a:gd name="T50" fmla="*/ 2147483646 w 14363"/>
              <a:gd name="T51" fmla="*/ 1362363381 h 1571"/>
              <a:gd name="T52" fmla="*/ 2147483646 w 14363"/>
              <a:gd name="T53" fmla="*/ 1711814617 h 1571"/>
              <a:gd name="T54" fmla="*/ 2147483646 w 14363"/>
              <a:gd name="T55" fmla="*/ 1520569096 h 1571"/>
              <a:gd name="T56" fmla="*/ 2147483646 w 14363"/>
              <a:gd name="T57" fmla="*/ 1770848227 h 1571"/>
              <a:gd name="T58" fmla="*/ 2147483646 w 14363"/>
              <a:gd name="T59" fmla="*/ 658746102 h 1571"/>
              <a:gd name="T60" fmla="*/ 2147483646 w 14363"/>
              <a:gd name="T61" fmla="*/ 2147483646 h 1571"/>
              <a:gd name="T62" fmla="*/ 2147483646 w 14363"/>
              <a:gd name="T63" fmla="*/ 2032923248 h 1571"/>
              <a:gd name="T64" fmla="*/ 2147483646 w 14363"/>
              <a:gd name="T65" fmla="*/ 1459169212 h 1571"/>
              <a:gd name="T66" fmla="*/ 2147483646 w 14363"/>
              <a:gd name="T67" fmla="*/ 2147483646 h 1571"/>
              <a:gd name="T68" fmla="*/ 2147483646 w 14363"/>
              <a:gd name="T69" fmla="*/ 1402501877 h 1571"/>
              <a:gd name="T70" fmla="*/ 2147483646 w 14363"/>
              <a:gd name="T71" fmla="*/ 1976255913 h 1571"/>
              <a:gd name="T72" fmla="*/ 2147483646 w 14363"/>
              <a:gd name="T73" fmla="*/ 1725976916 h 1571"/>
              <a:gd name="T74" fmla="*/ 2147483646 w 14363"/>
              <a:gd name="T75" fmla="*/ 1492226625 h 1571"/>
              <a:gd name="T76" fmla="*/ 2147483646 w 14363"/>
              <a:gd name="T77" fmla="*/ 1669309714 h 1571"/>
              <a:gd name="T78" fmla="*/ 2147483646 w 14363"/>
              <a:gd name="T79" fmla="*/ 2101404348 h 1571"/>
              <a:gd name="T80" fmla="*/ 2147483646 w 14363"/>
              <a:gd name="T81" fmla="*/ 2089590583 h 1571"/>
              <a:gd name="T82" fmla="*/ 2147483646 w 14363"/>
              <a:gd name="T83" fmla="*/ 1362363381 h 1571"/>
              <a:gd name="T84" fmla="*/ 2147483646 w 14363"/>
              <a:gd name="T85" fmla="*/ 2147483646 h 1571"/>
              <a:gd name="T86" fmla="*/ 2147483646 w 14363"/>
              <a:gd name="T87" fmla="*/ 2147483646 h 1571"/>
              <a:gd name="T88" fmla="*/ 2147483646 w 14363"/>
              <a:gd name="T89" fmla="*/ 2147483646 h 1571"/>
              <a:gd name="T90" fmla="*/ 2147483646 w 14363"/>
              <a:gd name="T91" fmla="*/ 2147483646 h 1571"/>
              <a:gd name="T92" fmla="*/ 2147483646 w 14363"/>
              <a:gd name="T93" fmla="*/ 1818067938 h 1571"/>
              <a:gd name="T94" fmla="*/ 2147483646 w 14363"/>
              <a:gd name="T95" fmla="*/ 2147483646 h 1571"/>
              <a:gd name="T96" fmla="*/ 2147483646 w 14363"/>
              <a:gd name="T97" fmla="*/ 1879450082 h 1571"/>
              <a:gd name="T98" fmla="*/ 2147483646 w 14363"/>
              <a:gd name="T99" fmla="*/ 2127380545 h 1571"/>
              <a:gd name="T100" fmla="*/ 2147483646 w 14363"/>
              <a:gd name="T101" fmla="*/ 1999883575 h 1571"/>
              <a:gd name="T102" fmla="*/ 2147483646 w 14363"/>
              <a:gd name="T103" fmla="*/ 2147483646 h 1571"/>
              <a:gd name="T104" fmla="*/ 2147483646 w 14363"/>
              <a:gd name="T105" fmla="*/ 1813353130 h 1571"/>
              <a:gd name="T106" fmla="*/ 2147483646 w 14363"/>
              <a:gd name="T107" fmla="*/ 2115566780 h 1571"/>
              <a:gd name="T108" fmla="*/ 2147483646 w 14363"/>
              <a:gd name="T109" fmla="*/ 2147483646 h 1571"/>
              <a:gd name="T110" fmla="*/ 2147483646 w 14363"/>
              <a:gd name="T111" fmla="*/ 2147483646 h 1571"/>
              <a:gd name="T112" fmla="*/ 2147483646 w 14363"/>
              <a:gd name="T113" fmla="*/ 2147483646 h 157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4363" h="1571">
                <a:moveTo>
                  <a:pt x="0" y="1112"/>
                </a:moveTo>
                <a:lnTo>
                  <a:pt x="191" y="1112"/>
                </a:lnTo>
                <a:lnTo>
                  <a:pt x="191" y="1137"/>
                </a:lnTo>
                <a:lnTo>
                  <a:pt x="211" y="1137"/>
                </a:lnTo>
                <a:lnTo>
                  <a:pt x="211" y="1059"/>
                </a:lnTo>
                <a:lnTo>
                  <a:pt x="263" y="1059"/>
                </a:lnTo>
                <a:lnTo>
                  <a:pt x="263" y="1033"/>
                </a:lnTo>
                <a:lnTo>
                  <a:pt x="356" y="1033"/>
                </a:lnTo>
                <a:lnTo>
                  <a:pt x="356" y="1067"/>
                </a:lnTo>
                <a:lnTo>
                  <a:pt x="407" y="1067"/>
                </a:lnTo>
                <a:lnTo>
                  <a:pt x="407" y="1100"/>
                </a:lnTo>
                <a:lnTo>
                  <a:pt x="441" y="1097"/>
                </a:lnTo>
                <a:lnTo>
                  <a:pt x="441" y="1080"/>
                </a:lnTo>
                <a:lnTo>
                  <a:pt x="502" y="1080"/>
                </a:lnTo>
                <a:lnTo>
                  <a:pt x="502" y="1089"/>
                </a:lnTo>
                <a:lnTo>
                  <a:pt x="521" y="1089"/>
                </a:lnTo>
                <a:lnTo>
                  <a:pt x="521" y="1072"/>
                </a:lnTo>
                <a:lnTo>
                  <a:pt x="599" y="1072"/>
                </a:lnTo>
                <a:lnTo>
                  <a:pt x="599" y="1044"/>
                </a:lnTo>
                <a:lnTo>
                  <a:pt x="620" y="1044"/>
                </a:lnTo>
                <a:lnTo>
                  <a:pt x="620" y="922"/>
                </a:lnTo>
                <a:lnTo>
                  <a:pt x="652" y="922"/>
                </a:lnTo>
                <a:lnTo>
                  <a:pt x="652" y="885"/>
                </a:lnTo>
                <a:lnTo>
                  <a:pt x="851" y="885"/>
                </a:lnTo>
                <a:lnTo>
                  <a:pt x="851" y="1062"/>
                </a:lnTo>
                <a:lnTo>
                  <a:pt x="865" y="1062"/>
                </a:lnTo>
                <a:lnTo>
                  <a:pt x="865" y="1080"/>
                </a:lnTo>
                <a:lnTo>
                  <a:pt x="917" y="1080"/>
                </a:lnTo>
                <a:lnTo>
                  <a:pt x="917" y="1070"/>
                </a:lnTo>
                <a:lnTo>
                  <a:pt x="934" y="1070"/>
                </a:lnTo>
                <a:lnTo>
                  <a:pt x="934" y="699"/>
                </a:lnTo>
                <a:lnTo>
                  <a:pt x="1224" y="707"/>
                </a:lnTo>
                <a:lnTo>
                  <a:pt x="1224" y="1086"/>
                </a:lnTo>
                <a:lnTo>
                  <a:pt x="1241" y="1086"/>
                </a:lnTo>
                <a:lnTo>
                  <a:pt x="1241" y="672"/>
                </a:lnTo>
                <a:lnTo>
                  <a:pt x="1255" y="672"/>
                </a:lnTo>
                <a:lnTo>
                  <a:pt x="1255" y="646"/>
                </a:lnTo>
                <a:lnTo>
                  <a:pt x="1337" y="646"/>
                </a:lnTo>
                <a:lnTo>
                  <a:pt x="1337" y="631"/>
                </a:lnTo>
                <a:lnTo>
                  <a:pt x="1486" y="631"/>
                </a:lnTo>
                <a:lnTo>
                  <a:pt x="1486" y="646"/>
                </a:lnTo>
                <a:lnTo>
                  <a:pt x="1512" y="646"/>
                </a:lnTo>
                <a:lnTo>
                  <a:pt x="1537" y="646"/>
                </a:lnTo>
                <a:lnTo>
                  <a:pt x="1537" y="668"/>
                </a:lnTo>
                <a:lnTo>
                  <a:pt x="1576" y="668"/>
                </a:lnTo>
                <a:lnTo>
                  <a:pt x="1576" y="651"/>
                </a:lnTo>
                <a:lnTo>
                  <a:pt x="1637" y="651"/>
                </a:lnTo>
                <a:lnTo>
                  <a:pt x="1637" y="626"/>
                </a:lnTo>
                <a:lnTo>
                  <a:pt x="1699" y="626"/>
                </a:lnTo>
                <a:lnTo>
                  <a:pt x="1707" y="633"/>
                </a:lnTo>
                <a:lnTo>
                  <a:pt x="1774" y="633"/>
                </a:lnTo>
                <a:lnTo>
                  <a:pt x="1788" y="647"/>
                </a:lnTo>
                <a:lnTo>
                  <a:pt x="1793" y="652"/>
                </a:lnTo>
                <a:lnTo>
                  <a:pt x="1819" y="652"/>
                </a:lnTo>
                <a:lnTo>
                  <a:pt x="1819" y="449"/>
                </a:lnTo>
                <a:lnTo>
                  <a:pt x="1850" y="449"/>
                </a:lnTo>
                <a:lnTo>
                  <a:pt x="1850" y="431"/>
                </a:lnTo>
                <a:lnTo>
                  <a:pt x="1828" y="431"/>
                </a:lnTo>
                <a:lnTo>
                  <a:pt x="1822" y="424"/>
                </a:lnTo>
                <a:lnTo>
                  <a:pt x="1882" y="424"/>
                </a:lnTo>
                <a:lnTo>
                  <a:pt x="1882" y="389"/>
                </a:lnTo>
                <a:lnTo>
                  <a:pt x="1903" y="389"/>
                </a:lnTo>
                <a:lnTo>
                  <a:pt x="1903" y="367"/>
                </a:lnTo>
                <a:lnTo>
                  <a:pt x="1996" y="296"/>
                </a:lnTo>
                <a:lnTo>
                  <a:pt x="2250" y="315"/>
                </a:lnTo>
                <a:lnTo>
                  <a:pt x="2250" y="395"/>
                </a:lnTo>
                <a:lnTo>
                  <a:pt x="2290" y="401"/>
                </a:lnTo>
                <a:lnTo>
                  <a:pt x="2290" y="512"/>
                </a:lnTo>
                <a:lnTo>
                  <a:pt x="2350" y="512"/>
                </a:lnTo>
                <a:lnTo>
                  <a:pt x="2350" y="199"/>
                </a:lnTo>
                <a:lnTo>
                  <a:pt x="2386" y="162"/>
                </a:lnTo>
                <a:lnTo>
                  <a:pt x="2386" y="147"/>
                </a:lnTo>
                <a:lnTo>
                  <a:pt x="2425" y="109"/>
                </a:lnTo>
                <a:lnTo>
                  <a:pt x="2425" y="57"/>
                </a:lnTo>
                <a:lnTo>
                  <a:pt x="2487" y="57"/>
                </a:lnTo>
                <a:lnTo>
                  <a:pt x="2572" y="142"/>
                </a:lnTo>
                <a:lnTo>
                  <a:pt x="2572" y="506"/>
                </a:lnTo>
                <a:lnTo>
                  <a:pt x="2586" y="506"/>
                </a:lnTo>
                <a:lnTo>
                  <a:pt x="2586" y="485"/>
                </a:lnTo>
                <a:lnTo>
                  <a:pt x="2721" y="477"/>
                </a:lnTo>
                <a:lnTo>
                  <a:pt x="2721" y="457"/>
                </a:lnTo>
                <a:lnTo>
                  <a:pt x="2866" y="446"/>
                </a:lnTo>
                <a:lnTo>
                  <a:pt x="2891" y="457"/>
                </a:lnTo>
                <a:lnTo>
                  <a:pt x="2891" y="477"/>
                </a:lnTo>
                <a:lnTo>
                  <a:pt x="2940" y="477"/>
                </a:lnTo>
                <a:lnTo>
                  <a:pt x="2940" y="295"/>
                </a:lnTo>
                <a:lnTo>
                  <a:pt x="2984" y="295"/>
                </a:lnTo>
                <a:lnTo>
                  <a:pt x="2984" y="173"/>
                </a:lnTo>
                <a:lnTo>
                  <a:pt x="3028" y="173"/>
                </a:lnTo>
                <a:lnTo>
                  <a:pt x="3028" y="74"/>
                </a:lnTo>
                <a:lnTo>
                  <a:pt x="3038" y="74"/>
                </a:lnTo>
                <a:lnTo>
                  <a:pt x="3038" y="48"/>
                </a:lnTo>
                <a:lnTo>
                  <a:pt x="3085" y="48"/>
                </a:lnTo>
                <a:lnTo>
                  <a:pt x="3085" y="0"/>
                </a:lnTo>
                <a:lnTo>
                  <a:pt x="3360" y="0"/>
                </a:lnTo>
                <a:lnTo>
                  <a:pt x="3360" y="34"/>
                </a:lnTo>
                <a:lnTo>
                  <a:pt x="3372" y="34"/>
                </a:lnTo>
                <a:lnTo>
                  <a:pt x="3372" y="51"/>
                </a:lnTo>
                <a:lnTo>
                  <a:pt x="3412" y="51"/>
                </a:lnTo>
                <a:lnTo>
                  <a:pt x="3412" y="174"/>
                </a:lnTo>
                <a:lnTo>
                  <a:pt x="3454" y="174"/>
                </a:lnTo>
                <a:lnTo>
                  <a:pt x="3454" y="298"/>
                </a:lnTo>
                <a:lnTo>
                  <a:pt x="3501" y="298"/>
                </a:lnTo>
                <a:lnTo>
                  <a:pt x="3501" y="328"/>
                </a:lnTo>
                <a:lnTo>
                  <a:pt x="3668" y="316"/>
                </a:lnTo>
                <a:lnTo>
                  <a:pt x="3770" y="324"/>
                </a:lnTo>
                <a:lnTo>
                  <a:pt x="3770" y="288"/>
                </a:lnTo>
                <a:lnTo>
                  <a:pt x="3848" y="288"/>
                </a:lnTo>
                <a:lnTo>
                  <a:pt x="3848" y="324"/>
                </a:lnTo>
                <a:lnTo>
                  <a:pt x="3912" y="321"/>
                </a:lnTo>
                <a:lnTo>
                  <a:pt x="3912" y="309"/>
                </a:lnTo>
                <a:lnTo>
                  <a:pt x="3920" y="301"/>
                </a:lnTo>
                <a:lnTo>
                  <a:pt x="3950" y="301"/>
                </a:lnTo>
                <a:lnTo>
                  <a:pt x="3950" y="318"/>
                </a:lnTo>
                <a:lnTo>
                  <a:pt x="4098" y="333"/>
                </a:lnTo>
                <a:lnTo>
                  <a:pt x="4098" y="399"/>
                </a:lnTo>
                <a:lnTo>
                  <a:pt x="4140" y="399"/>
                </a:lnTo>
                <a:lnTo>
                  <a:pt x="4140" y="389"/>
                </a:lnTo>
                <a:lnTo>
                  <a:pt x="4163" y="389"/>
                </a:lnTo>
                <a:lnTo>
                  <a:pt x="4163" y="401"/>
                </a:lnTo>
                <a:lnTo>
                  <a:pt x="4246" y="407"/>
                </a:lnTo>
                <a:lnTo>
                  <a:pt x="4246" y="450"/>
                </a:lnTo>
                <a:lnTo>
                  <a:pt x="4332" y="441"/>
                </a:lnTo>
                <a:lnTo>
                  <a:pt x="4332" y="423"/>
                </a:lnTo>
                <a:lnTo>
                  <a:pt x="4428" y="423"/>
                </a:lnTo>
                <a:lnTo>
                  <a:pt x="4428" y="304"/>
                </a:lnTo>
                <a:lnTo>
                  <a:pt x="4461" y="304"/>
                </a:lnTo>
                <a:lnTo>
                  <a:pt x="4461" y="282"/>
                </a:lnTo>
                <a:lnTo>
                  <a:pt x="4472" y="282"/>
                </a:lnTo>
                <a:lnTo>
                  <a:pt x="4472" y="302"/>
                </a:lnTo>
                <a:lnTo>
                  <a:pt x="4629" y="320"/>
                </a:lnTo>
                <a:lnTo>
                  <a:pt x="4708" y="407"/>
                </a:lnTo>
                <a:lnTo>
                  <a:pt x="4719" y="407"/>
                </a:lnTo>
                <a:lnTo>
                  <a:pt x="4719" y="338"/>
                </a:lnTo>
                <a:lnTo>
                  <a:pt x="4755" y="338"/>
                </a:lnTo>
                <a:lnTo>
                  <a:pt x="4755" y="309"/>
                </a:lnTo>
                <a:lnTo>
                  <a:pt x="4838" y="213"/>
                </a:lnTo>
                <a:lnTo>
                  <a:pt x="4926" y="220"/>
                </a:lnTo>
                <a:lnTo>
                  <a:pt x="5005" y="318"/>
                </a:lnTo>
                <a:lnTo>
                  <a:pt x="5034" y="318"/>
                </a:lnTo>
                <a:lnTo>
                  <a:pt x="5034" y="287"/>
                </a:lnTo>
                <a:lnTo>
                  <a:pt x="5045" y="287"/>
                </a:lnTo>
                <a:lnTo>
                  <a:pt x="5059" y="258"/>
                </a:lnTo>
                <a:lnTo>
                  <a:pt x="5074" y="258"/>
                </a:lnTo>
                <a:lnTo>
                  <a:pt x="5127" y="191"/>
                </a:lnTo>
                <a:lnTo>
                  <a:pt x="5219" y="198"/>
                </a:lnTo>
                <a:lnTo>
                  <a:pt x="5266" y="255"/>
                </a:lnTo>
                <a:lnTo>
                  <a:pt x="5285" y="255"/>
                </a:lnTo>
                <a:lnTo>
                  <a:pt x="5307" y="301"/>
                </a:lnTo>
                <a:lnTo>
                  <a:pt x="5307" y="328"/>
                </a:lnTo>
                <a:lnTo>
                  <a:pt x="5333" y="328"/>
                </a:lnTo>
                <a:lnTo>
                  <a:pt x="5335" y="378"/>
                </a:lnTo>
                <a:lnTo>
                  <a:pt x="5375" y="378"/>
                </a:lnTo>
                <a:lnTo>
                  <a:pt x="5375" y="366"/>
                </a:lnTo>
                <a:lnTo>
                  <a:pt x="5454" y="366"/>
                </a:lnTo>
                <a:lnTo>
                  <a:pt x="5454" y="375"/>
                </a:lnTo>
                <a:lnTo>
                  <a:pt x="5504" y="375"/>
                </a:lnTo>
                <a:lnTo>
                  <a:pt x="5521" y="389"/>
                </a:lnTo>
                <a:lnTo>
                  <a:pt x="5521" y="474"/>
                </a:lnTo>
                <a:lnTo>
                  <a:pt x="5532" y="478"/>
                </a:lnTo>
                <a:lnTo>
                  <a:pt x="5532" y="776"/>
                </a:lnTo>
                <a:lnTo>
                  <a:pt x="5622" y="779"/>
                </a:lnTo>
                <a:lnTo>
                  <a:pt x="5622" y="854"/>
                </a:lnTo>
                <a:lnTo>
                  <a:pt x="5669" y="854"/>
                </a:lnTo>
                <a:lnTo>
                  <a:pt x="5669" y="831"/>
                </a:lnTo>
                <a:lnTo>
                  <a:pt x="5694" y="831"/>
                </a:lnTo>
                <a:lnTo>
                  <a:pt x="5694" y="815"/>
                </a:lnTo>
                <a:lnTo>
                  <a:pt x="5705" y="815"/>
                </a:lnTo>
                <a:lnTo>
                  <a:pt x="5705" y="802"/>
                </a:lnTo>
                <a:lnTo>
                  <a:pt x="5734" y="802"/>
                </a:lnTo>
                <a:lnTo>
                  <a:pt x="5742" y="810"/>
                </a:lnTo>
                <a:lnTo>
                  <a:pt x="5938" y="811"/>
                </a:lnTo>
                <a:lnTo>
                  <a:pt x="5938" y="764"/>
                </a:lnTo>
                <a:lnTo>
                  <a:pt x="5995" y="764"/>
                </a:lnTo>
                <a:lnTo>
                  <a:pt x="5995" y="417"/>
                </a:lnTo>
                <a:lnTo>
                  <a:pt x="6159" y="415"/>
                </a:lnTo>
                <a:lnTo>
                  <a:pt x="6159" y="395"/>
                </a:lnTo>
                <a:lnTo>
                  <a:pt x="6208" y="395"/>
                </a:lnTo>
                <a:lnTo>
                  <a:pt x="6208" y="407"/>
                </a:lnTo>
                <a:lnTo>
                  <a:pt x="6327" y="412"/>
                </a:lnTo>
                <a:lnTo>
                  <a:pt x="6430" y="427"/>
                </a:lnTo>
                <a:lnTo>
                  <a:pt x="6430" y="485"/>
                </a:lnTo>
                <a:lnTo>
                  <a:pt x="6783" y="481"/>
                </a:lnTo>
                <a:lnTo>
                  <a:pt x="6783" y="495"/>
                </a:lnTo>
                <a:lnTo>
                  <a:pt x="6862" y="495"/>
                </a:lnTo>
                <a:lnTo>
                  <a:pt x="6862" y="611"/>
                </a:lnTo>
                <a:lnTo>
                  <a:pt x="6971" y="611"/>
                </a:lnTo>
                <a:lnTo>
                  <a:pt x="7014" y="629"/>
                </a:lnTo>
                <a:lnTo>
                  <a:pt x="7070" y="636"/>
                </a:lnTo>
                <a:lnTo>
                  <a:pt x="7070" y="754"/>
                </a:lnTo>
                <a:lnTo>
                  <a:pt x="7131" y="754"/>
                </a:lnTo>
                <a:lnTo>
                  <a:pt x="7131" y="813"/>
                </a:lnTo>
                <a:lnTo>
                  <a:pt x="7153" y="813"/>
                </a:lnTo>
                <a:lnTo>
                  <a:pt x="7153" y="935"/>
                </a:lnTo>
                <a:lnTo>
                  <a:pt x="7177" y="935"/>
                </a:lnTo>
                <a:lnTo>
                  <a:pt x="7177" y="751"/>
                </a:lnTo>
                <a:lnTo>
                  <a:pt x="7213" y="751"/>
                </a:lnTo>
                <a:lnTo>
                  <a:pt x="7213" y="734"/>
                </a:lnTo>
                <a:lnTo>
                  <a:pt x="7228" y="734"/>
                </a:lnTo>
                <a:lnTo>
                  <a:pt x="7228" y="659"/>
                </a:lnTo>
                <a:lnTo>
                  <a:pt x="7288" y="659"/>
                </a:lnTo>
                <a:lnTo>
                  <a:pt x="7288" y="651"/>
                </a:lnTo>
                <a:lnTo>
                  <a:pt x="7329" y="651"/>
                </a:lnTo>
                <a:lnTo>
                  <a:pt x="7329" y="626"/>
                </a:lnTo>
                <a:lnTo>
                  <a:pt x="7339" y="626"/>
                </a:lnTo>
                <a:lnTo>
                  <a:pt x="7339" y="612"/>
                </a:lnTo>
                <a:lnTo>
                  <a:pt x="7440" y="615"/>
                </a:lnTo>
                <a:lnTo>
                  <a:pt x="7440" y="650"/>
                </a:lnTo>
                <a:lnTo>
                  <a:pt x="7534" y="663"/>
                </a:lnTo>
                <a:lnTo>
                  <a:pt x="7534" y="504"/>
                </a:lnTo>
                <a:lnTo>
                  <a:pt x="7534" y="410"/>
                </a:lnTo>
                <a:lnTo>
                  <a:pt x="7575" y="410"/>
                </a:lnTo>
                <a:lnTo>
                  <a:pt x="7575" y="389"/>
                </a:lnTo>
                <a:lnTo>
                  <a:pt x="7642" y="389"/>
                </a:lnTo>
                <a:lnTo>
                  <a:pt x="7642" y="406"/>
                </a:lnTo>
                <a:lnTo>
                  <a:pt x="7664" y="406"/>
                </a:lnTo>
                <a:lnTo>
                  <a:pt x="7664" y="387"/>
                </a:lnTo>
                <a:lnTo>
                  <a:pt x="7779" y="387"/>
                </a:lnTo>
                <a:lnTo>
                  <a:pt x="7813" y="404"/>
                </a:lnTo>
                <a:lnTo>
                  <a:pt x="7822" y="404"/>
                </a:lnTo>
                <a:lnTo>
                  <a:pt x="7822" y="387"/>
                </a:lnTo>
                <a:lnTo>
                  <a:pt x="7872" y="387"/>
                </a:lnTo>
                <a:lnTo>
                  <a:pt x="7872" y="406"/>
                </a:lnTo>
                <a:lnTo>
                  <a:pt x="7911" y="417"/>
                </a:lnTo>
                <a:lnTo>
                  <a:pt x="7911" y="504"/>
                </a:lnTo>
                <a:lnTo>
                  <a:pt x="7904" y="528"/>
                </a:lnTo>
                <a:lnTo>
                  <a:pt x="7904" y="839"/>
                </a:lnTo>
                <a:lnTo>
                  <a:pt x="7936" y="839"/>
                </a:lnTo>
                <a:lnTo>
                  <a:pt x="7936" y="872"/>
                </a:lnTo>
                <a:lnTo>
                  <a:pt x="7953" y="872"/>
                </a:lnTo>
                <a:lnTo>
                  <a:pt x="7953" y="893"/>
                </a:lnTo>
                <a:lnTo>
                  <a:pt x="7997" y="932"/>
                </a:lnTo>
                <a:lnTo>
                  <a:pt x="8005" y="932"/>
                </a:lnTo>
                <a:lnTo>
                  <a:pt x="8005" y="577"/>
                </a:lnTo>
                <a:lnTo>
                  <a:pt x="8021" y="564"/>
                </a:lnTo>
                <a:lnTo>
                  <a:pt x="8033" y="564"/>
                </a:lnTo>
                <a:lnTo>
                  <a:pt x="8033" y="393"/>
                </a:lnTo>
                <a:lnTo>
                  <a:pt x="8033" y="318"/>
                </a:lnTo>
                <a:lnTo>
                  <a:pt x="8405" y="302"/>
                </a:lnTo>
                <a:lnTo>
                  <a:pt x="8424" y="321"/>
                </a:lnTo>
                <a:lnTo>
                  <a:pt x="8424" y="578"/>
                </a:lnTo>
                <a:lnTo>
                  <a:pt x="8438" y="578"/>
                </a:lnTo>
                <a:lnTo>
                  <a:pt x="8438" y="725"/>
                </a:lnTo>
                <a:lnTo>
                  <a:pt x="8438" y="774"/>
                </a:lnTo>
                <a:lnTo>
                  <a:pt x="8445" y="774"/>
                </a:lnTo>
                <a:lnTo>
                  <a:pt x="8445" y="742"/>
                </a:lnTo>
                <a:lnTo>
                  <a:pt x="8460" y="742"/>
                </a:lnTo>
                <a:lnTo>
                  <a:pt x="8479" y="685"/>
                </a:lnTo>
                <a:lnTo>
                  <a:pt x="8480" y="671"/>
                </a:lnTo>
                <a:lnTo>
                  <a:pt x="8480" y="644"/>
                </a:lnTo>
                <a:lnTo>
                  <a:pt x="8479" y="608"/>
                </a:lnTo>
                <a:lnTo>
                  <a:pt x="8772" y="609"/>
                </a:lnTo>
                <a:lnTo>
                  <a:pt x="8811" y="622"/>
                </a:lnTo>
                <a:lnTo>
                  <a:pt x="8811" y="675"/>
                </a:lnTo>
                <a:lnTo>
                  <a:pt x="8823" y="679"/>
                </a:lnTo>
                <a:lnTo>
                  <a:pt x="8823" y="711"/>
                </a:lnTo>
                <a:lnTo>
                  <a:pt x="8829" y="711"/>
                </a:lnTo>
                <a:lnTo>
                  <a:pt x="8829" y="750"/>
                </a:lnTo>
                <a:lnTo>
                  <a:pt x="8840" y="750"/>
                </a:lnTo>
                <a:lnTo>
                  <a:pt x="8840" y="783"/>
                </a:lnTo>
                <a:lnTo>
                  <a:pt x="8861" y="783"/>
                </a:lnTo>
                <a:lnTo>
                  <a:pt x="8861" y="831"/>
                </a:lnTo>
                <a:lnTo>
                  <a:pt x="8879" y="831"/>
                </a:lnTo>
                <a:lnTo>
                  <a:pt x="8879" y="507"/>
                </a:lnTo>
                <a:lnTo>
                  <a:pt x="8917" y="496"/>
                </a:lnTo>
                <a:lnTo>
                  <a:pt x="8954" y="496"/>
                </a:lnTo>
                <a:lnTo>
                  <a:pt x="8954" y="296"/>
                </a:lnTo>
                <a:lnTo>
                  <a:pt x="9083" y="279"/>
                </a:lnTo>
                <a:lnTo>
                  <a:pt x="9115" y="281"/>
                </a:lnTo>
                <a:lnTo>
                  <a:pt x="9115" y="264"/>
                </a:lnTo>
                <a:lnTo>
                  <a:pt x="9172" y="266"/>
                </a:lnTo>
                <a:lnTo>
                  <a:pt x="9172" y="276"/>
                </a:lnTo>
                <a:lnTo>
                  <a:pt x="9215" y="279"/>
                </a:lnTo>
                <a:lnTo>
                  <a:pt x="9253" y="298"/>
                </a:lnTo>
                <a:lnTo>
                  <a:pt x="9269" y="298"/>
                </a:lnTo>
                <a:lnTo>
                  <a:pt x="9269" y="935"/>
                </a:lnTo>
                <a:lnTo>
                  <a:pt x="9281" y="935"/>
                </a:lnTo>
                <a:lnTo>
                  <a:pt x="9281" y="858"/>
                </a:lnTo>
                <a:lnTo>
                  <a:pt x="9407" y="858"/>
                </a:lnTo>
                <a:lnTo>
                  <a:pt x="9407" y="847"/>
                </a:lnTo>
                <a:lnTo>
                  <a:pt x="9427" y="847"/>
                </a:lnTo>
                <a:lnTo>
                  <a:pt x="9427" y="839"/>
                </a:lnTo>
                <a:lnTo>
                  <a:pt x="9489" y="839"/>
                </a:lnTo>
                <a:lnTo>
                  <a:pt x="9489" y="854"/>
                </a:lnTo>
                <a:lnTo>
                  <a:pt x="9606" y="854"/>
                </a:lnTo>
                <a:lnTo>
                  <a:pt x="9629" y="861"/>
                </a:lnTo>
                <a:lnTo>
                  <a:pt x="9629" y="600"/>
                </a:lnTo>
                <a:lnTo>
                  <a:pt x="9700" y="600"/>
                </a:lnTo>
                <a:lnTo>
                  <a:pt x="9700" y="558"/>
                </a:lnTo>
                <a:lnTo>
                  <a:pt x="9719" y="558"/>
                </a:lnTo>
                <a:lnTo>
                  <a:pt x="9730" y="569"/>
                </a:lnTo>
                <a:lnTo>
                  <a:pt x="9774" y="569"/>
                </a:lnTo>
                <a:lnTo>
                  <a:pt x="9774" y="600"/>
                </a:lnTo>
                <a:lnTo>
                  <a:pt x="9819" y="600"/>
                </a:lnTo>
                <a:lnTo>
                  <a:pt x="9835" y="618"/>
                </a:lnTo>
                <a:lnTo>
                  <a:pt x="9835" y="879"/>
                </a:lnTo>
                <a:lnTo>
                  <a:pt x="9925" y="894"/>
                </a:lnTo>
                <a:lnTo>
                  <a:pt x="9925" y="1075"/>
                </a:lnTo>
                <a:lnTo>
                  <a:pt x="9969" y="1075"/>
                </a:lnTo>
                <a:lnTo>
                  <a:pt x="9969" y="1066"/>
                </a:lnTo>
                <a:lnTo>
                  <a:pt x="10003" y="1066"/>
                </a:lnTo>
                <a:lnTo>
                  <a:pt x="10007" y="1091"/>
                </a:lnTo>
                <a:lnTo>
                  <a:pt x="10058" y="1091"/>
                </a:lnTo>
                <a:lnTo>
                  <a:pt x="10058" y="1112"/>
                </a:lnTo>
                <a:lnTo>
                  <a:pt x="10075" y="1112"/>
                </a:lnTo>
                <a:lnTo>
                  <a:pt x="10075" y="842"/>
                </a:lnTo>
                <a:lnTo>
                  <a:pt x="10089" y="842"/>
                </a:lnTo>
                <a:lnTo>
                  <a:pt x="10089" y="726"/>
                </a:lnTo>
                <a:lnTo>
                  <a:pt x="10120" y="726"/>
                </a:lnTo>
                <a:lnTo>
                  <a:pt x="10120" y="618"/>
                </a:lnTo>
                <a:lnTo>
                  <a:pt x="10160" y="618"/>
                </a:lnTo>
                <a:lnTo>
                  <a:pt x="10160" y="594"/>
                </a:lnTo>
                <a:lnTo>
                  <a:pt x="10180" y="594"/>
                </a:lnTo>
                <a:lnTo>
                  <a:pt x="10252" y="594"/>
                </a:lnTo>
                <a:lnTo>
                  <a:pt x="10252" y="612"/>
                </a:lnTo>
                <a:lnTo>
                  <a:pt x="10279" y="612"/>
                </a:lnTo>
                <a:lnTo>
                  <a:pt x="10294" y="628"/>
                </a:lnTo>
                <a:lnTo>
                  <a:pt x="10294" y="708"/>
                </a:lnTo>
                <a:lnTo>
                  <a:pt x="10308" y="722"/>
                </a:lnTo>
                <a:lnTo>
                  <a:pt x="10354" y="725"/>
                </a:lnTo>
                <a:lnTo>
                  <a:pt x="10354" y="837"/>
                </a:lnTo>
                <a:lnTo>
                  <a:pt x="10374" y="837"/>
                </a:lnTo>
                <a:lnTo>
                  <a:pt x="10374" y="890"/>
                </a:lnTo>
                <a:lnTo>
                  <a:pt x="10385" y="890"/>
                </a:lnTo>
                <a:lnTo>
                  <a:pt x="10385" y="924"/>
                </a:lnTo>
                <a:lnTo>
                  <a:pt x="10445" y="924"/>
                </a:lnTo>
                <a:lnTo>
                  <a:pt x="10445" y="731"/>
                </a:lnTo>
                <a:lnTo>
                  <a:pt x="10467" y="731"/>
                </a:lnTo>
                <a:lnTo>
                  <a:pt x="10467" y="710"/>
                </a:lnTo>
                <a:lnTo>
                  <a:pt x="10514" y="710"/>
                </a:lnTo>
                <a:lnTo>
                  <a:pt x="10514" y="731"/>
                </a:lnTo>
                <a:lnTo>
                  <a:pt x="10538" y="731"/>
                </a:lnTo>
                <a:lnTo>
                  <a:pt x="10538" y="710"/>
                </a:lnTo>
                <a:lnTo>
                  <a:pt x="10566" y="710"/>
                </a:lnTo>
                <a:lnTo>
                  <a:pt x="10578" y="698"/>
                </a:lnTo>
                <a:lnTo>
                  <a:pt x="10578" y="682"/>
                </a:lnTo>
                <a:lnTo>
                  <a:pt x="10595" y="682"/>
                </a:lnTo>
                <a:lnTo>
                  <a:pt x="10607" y="669"/>
                </a:lnTo>
                <a:lnTo>
                  <a:pt x="10607" y="643"/>
                </a:lnTo>
                <a:lnTo>
                  <a:pt x="10618" y="632"/>
                </a:lnTo>
                <a:lnTo>
                  <a:pt x="10618" y="608"/>
                </a:lnTo>
                <a:lnTo>
                  <a:pt x="10630" y="596"/>
                </a:lnTo>
                <a:lnTo>
                  <a:pt x="10642" y="608"/>
                </a:lnTo>
                <a:lnTo>
                  <a:pt x="10642" y="632"/>
                </a:lnTo>
                <a:lnTo>
                  <a:pt x="10651" y="642"/>
                </a:lnTo>
                <a:lnTo>
                  <a:pt x="10651" y="671"/>
                </a:lnTo>
                <a:lnTo>
                  <a:pt x="10701" y="720"/>
                </a:lnTo>
                <a:lnTo>
                  <a:pt x="10701" y="707"/>
                </a:lnTo>
                <a:lnTo>
                  <a:pt x="10743" y="707"/>
                </a:lnTo>
                <a:lnTo>
                  <a:pt x="10743" y="728"/>
                </a:lnTo>
                <a:lnTo>
                  <a:pt x="10771" y="728"/>
                </a:lnTo>
                <a:lnTo>
                  <a:pt x="10771" y="827"/>
                </a:lnTo>
                <a:lnTo>
                  <a:pt x="10780" y="827"/>
                </a:lnTo>
                <a:lnTo>
                  <a:pt x="10780" y="1075"/>
                </a:lnTo>
                <a:lnTo>
                  <a:pt x="10790" y="1085"/>
                </a:lnTo>
                <a:lnTo>
                  <a:pt x="10790" y="935"/>
                </a:lnTo>
                <a:lnTo>
                  <a:pt x="10874" y="924"/>
                </a:lnTo>
                <a:lnTo>
                  <a:pt x="10874" y="890"/>
                </a:lnTo>
                <a:lnTo>
                  <a:pt x="10928" y="890"/>
                </a:lnTo>
                <a:lnTo>
                  <a:pt x="10928" y="922"/>
                </a:lnTo>
                <a:lnTo>
                  <a:pt x="11005" y="941"/>
                </a:lnTo>
                <a:lnTo>
                  <a:pt x="11005" y="1052"/>
                </a:lnTo>
                <a:lnTo>
                  <a:pt x="11065" y="1052"/>
                </a:lnTo>
                <a:lnTo>
                  <a:pt x="11065" y="926"/>
                </a:lnTo>
                <a:lnTo>
                  <a:pt x="11114" y="926"/>
                </a:lnTo>
                <a:lnTo>
                  <a:pt x="11114" y="885"/>
                </a:lnTo>
                <a:lnTo>
                  <a:pt x="11134" y="885"/>
                </a:lnTo>
                <a:lnTo>
                  <a:pt x="11134" y="628"/>
                </a:lnTo>
                <a:lnTo>
                  <a:pt x="11153" y="611"/>
                </a:lnTo>
                <a:lnTo>
                  <a:pt x="11170" y="611"/>
                </a:lnTo>
                <a:lnTo>
                  <a:pt x="11170" y="596"/>
                </a:lnTo>
                <a:lnTo>
                  <a:pt x="11194" y="596"/>
                </a:lnTo>
                <a:lnTo>
                  <a:pt x="11194" y="586"/>
                </a:lnTo>
                <a:lnTo>
                  <a:pt x="11175" y="586"/>
                </a:lnTo>
                <a:lnTo>
                  <a:pt x="11175" y="577"/>
                </a:lnTo>
                <a:lnTo>
                  <a:pt x="11269" y="577"/>
                </a:lnTo>
                <a:lnTo>
                  <a:pt x="11269" y="583"/>
                </a:lnTo>
                <a:lnTo>
                  <a:pt x="11247" y="583"/>
                </a:lnTo>
                <a:lnTo>
                  <a:pt x="11247" y="596"/>
                </a:lnTo>
                <a:lnTo>
                  <a:pt x="11261" y="596"/>
                </a:lnTo>
                <a:lnTo>
                  <a:pt x="11261" y="612"/>
                </a:lnTo>
                <a:lnTo>
                  <a:pt x="11302" y="612"/>
                </a:lnTo>
                <a:lnTo>
                  <a:pt x="11302" y="1064"/>
                </a:lnTo>
                <a:lnTo>
                  <a:pt x="11327" y="1064"/>
                </a:lnTo>
                <a:lnTo>
                  <a:pt x="11327" y="1084"/>
                </a:lnTo>
                <a:lnTo>
                  <a:pt x="11344" y="1068"/>
                </a:lnTo>
                <a:lnTo>
                  <a:pt x="11358" y="1081"/>
                </a:lnTo>
                <a:lnTo>
                  <a:pt x="11358" y="1100"/>
                </a:lnTo>
                <a:lnTo>
                  <a:pt x="11366" y="1100"/>
                </a:lnTo>
                <a:lnTo>
                  <a:pt x="11374" y="1091"/>
                </a:lnTo>
                <a:lnTo>
                  <a:pt x="11397" y="1091"/>
                </a:lnTo>
                <a:lnTo>
                  <a:pt x="11397" y="1073"/>
                </a:lnTo>
                <a:lnTo>
                  <a:pt x="11418" y="1073"/>
                </a:lnTo>
                <a:lnTo>
                  <a:pt x="11418" y="1083"/>
                </a:lnTo>
                <a:lnTo>
                  <a:pt x="11443" y="1083"/>
                </a:lnTo>
                <a:lnTo>
                  <a:pt x="11443" y="1098"/>
                </a:lnTo>
                <a:lnTo>
                  <a:pt x="11477" y="1098"/>
                </a:lnTo>
                <a:lnTo>
                  <a:pt x="11477" y="1076"/>
                </a:lnTo>
                <a:lnTo>
                  <a:pt x="11505" y="1076"/>
                </a:lnTo>
                <a:lnTo>
                  <a:pt x="11505" y="1100"/>
                </a:lnTo>
                <a:lnTo>
                  <a:pt x="11534" y="1100"/>
                </a:lnTo>
                <a:lnTo>
                  <a:pt x="11534" y="1086"/>
                </a:lnTo>
                <a:lnTo>
                  <a:pt x="11557" y="1086"/>
                </a:lnTo>
                <a:lnTo>
                  <a:pt x="11557" y="1101"/>
                </a:lnTo>
                <a:lnTo>
                  <a:pt x="11578" y="1101"/>
                </a:lnTo>
                <a:lnTo>
                  <a:pt x="11578" y="1094"/>
                </a:lnTo>
                <a:lnTo>
                  <a:pt x="11591" y="1094"/>
                </a:lnTo>
                <a:lnTo>
                  <a:pt x="11591" y="1067"/>
                </a:lnTo>
                <a:lnTo>
                  <a:pt x="11599" y="1067"/>
                </a:lnTo>
                <a:lnTo>
                  <a:pt x="11599" y="989"/>
                </a:lnTo>
                <a:lnTo>
                  <a:pt x="11651" y="989"/>
                </a:lnTo>
                <a:lnTo>
                  <a:pt x="11651" y="980"/>
                </a:lnTo>
                <a:lnTo>
                  <a:pt x="11831" y="980"/>
                </a:lnTo>
                <a:lnTo>
                  <a:pt x="11843" y="991"/>
                </a:lnTo>
                <a:lnTo>
                  <a:pt x="11876" y="991"/>
                </a:lnTo>
                <a:lnTo>
                  <a:pt x="11876" y="1064"/>
                </a:lnTo>
                <a:lnTo>
                  <a:pt x="11952" y="1064"/>
                </a:lnTo>
                <a:lnTo>
                  <a:pt x="11952" y="1098"/>
                </a:lnTo>
                <a:lnTo>
                  <a:pt x="12018" y="1098"/>
                </a:lnTo>
                <a:lnTo>
                  <a:pt x="12018" y="770"/>
                </a:lnTo>
                <a:lnTo>
                  <a:pt x="12043" y="770"/>
                </a:lnTo>
                <a:lnTo>
                  <a:pt x="12143" y="694"/>
                </a:lnTo>
                <a:lnTo>
                  <a:pt x="12239" y="770"/>
                </a:lnTo>
                <a:lnTo>
                  <a:pt x="12255" y="770"/>
                </a:lnTo>
                <a:lnTo>
                  <a:pt x="12255" y="1221"/>
                </a:lnTo>
                <a:lnTo>
                  <a:pt x="12283" y="1221"/>
                </a:lnTo>
                <a:lnTo>
                  <a:pt x="12283" y="969"/>
                </a:lnTo>
                <a:lnTo>
                  <a:pt x="12320" y="969"/>
                </a:lnTo>
                <a:lnTo>
                  <a:pt x="12320" y="950"/>
                </a:lnTo>
                <a:lnTo>
                  <a:pt x="12340" y="950"/>
                </a:lnTo>
                <a:lnTo>
                  <a:pt x="12340" y="850"/>
                </a:lnTo>
                <a:lnTo>
                  <a:pt x="12396" y="850"/>
                </a:lnTo>
                <a:lnTo>
                  <a:pt x="12404" y="810"/>
                </a:lnTo>
                <a:lnTo>
                  <a:pt x="12420" y="810"/>
                </a:lnTo>
                <a:lnTo>
                  <a:pt x="12420" y="844"/>
                </a:lnTo>
                <a:lnTo>
                  <a:pt x="12502" y="844"/>
                </a:lnTo>
                <a:lnTo>
                  <a:pt x="12502" y="811"/>
                </a:lnTo>
                <a:lnTo>
                  <a:pt x="12569" y="811"/>
                </a:lnTo>
                <a:lnTo>
                  <a:pt x="12584" y="796"/>
                </a:lnTo>
                <a:lnTo>
                  <a:pt x="12678" y="872"/>
                </a:lnTo>
                <a:lnTo>
                  <a:pt x="12692" y="872"/>
                </a:lnTo>
                <a:lnTo>
                  <a:pt x="12692" y="1271"/>
                </a:lnTo>
                <a:lnTo>
                  <a:pt x="12723" y="1271"/>
                </a:lnTo>
                <a:lnTo>
                  <a:pt x="12723" y="1202"/>
                </a:lnTo>
                <a:lnTo>
                  <a:pt x="12753" y="1202"/>
                </a:lnTo>
                <a:lnTo>
                  <a:pt x="12753" y="975"/>
                </a:lnTo>
                <a:lnTo>
                  <a:pt x="12780" y="975"/>
                </a:lnTo>
                <a:lnTo>
                  <a:pt x="12780" y="901"/>
                </a:lnTo>
                <a:lnTo>
                  <a:pt x="12812" y="901"/>
                </a:lnTo>
                <a:lnTo>
                  <a:pt x="12812" y="887"/>
                </a:lnTo>
                <a:lnTo>
                  <a:pt x="12829" y="887"/>
                </a:lnTo>
                <a:lnTo>
                  <a:pt x="12829" y="868"/>
                </a:lnTo>
                <a:lnTo>
                  <a:pt x="12851" y="868"/>
                </a:lnTo>
                <a:lnTo>
                  <a:pt x="12851" y="811"/>
                </a:lnTo>
                <a:lnTo>
                  <a:pt x="13005" y="811"/>
                </a:lnTo>
                <a:lnTo>
                  <a:pt x="13005" y="847"/>
                </a:lnTo>
                <a:lnTo>
                  <a:pt x="13039" y="847"/>
                </a:lnTo>
                <a:lnTo>
                  <a:pt x="13039" y="868"/>
                </a:lnTo>
                <a:lnTo>
                  <a:pt x="13065" y="868"/>
                </a:lnTo>
                <a:lnTo>
                  <a:pt x="13065" y="924"/>
                </a:lnTo>
                <a:lnTo>
                  <a:pt x="13208" y="924"/>
                </a:lnTo>
                <a:lnTo>
                  <a:pt x="13238" y="962"/>
                </a:lnTo>
                <a:lnTo>
                  <a:pt x="13258" y="962"/>
                </a:lnTo>
                <a:lnTo>
                  <a:pt x="13305" y="1005"/>
                </a:lnTo>
                <a:lnTo>
                  <a:pt x="13327" y="984"/>
                </a:lnTo>
                <a:lnTo>
                  <a:pt x="13409" y="984"/>
                </a:lnTo>
                <a:lnTo>
                  <a:pt x="13409" y="908"/>
                </a:lnTo>
                <a:lnTo>
                  <a:pt x="13402" y="901"/>
                </a:lnTo>
                <a:lnTo>
                  <a:pt x="13415" y="901"/>
                </a:lnTo>
                <a:lnTo>
                  <a:pt x="13415" y="839"/>
                </a:lnTo>
                <a:lnTo>
                  <a:pt x="13401" y="825"/>
                </a:lnTo>
                <a:lnTo>
                  <a:pt x="13460" y="825"/>
                </a:lnTo>
                <a:lnTo>
                  <a:pt x="13460" y="811"/>
                </a:lnTo>
                <a:lnTo>
                  <a:pt x="13452" y="804"/>
                </a:lnTo>
                <a:lnTo>
                  <a:pt x="13527" y="768"/>
                </a:lnTo>
                <a:lnTo>
                  <a:pt x="13527" y="745"/>
                </a:lnTo>
                <a:lnTo>
                  <a:pt x="13554" y="745"/>
                </a:lnTo>
                <a:lnTo>
                  <a:pt x="13554" y="770"/>
                </a:lnTo>
                <a:lnTo>
                  <a:pt x="13630" y="804"/>
                </a:lnTo>
                <a:lnTo>
                  <a:pt x="13621" y="812"/>
                </a:lnTo>
                <a:lnTo>
                  <a:pt x="13621" y="825"/>
                </a:lnTo>
                <a:lnTo>
                  <a:pt x="13676" y="825"/>
                </a:lnTo>
                <a:lnTo>
                  <a:pt x="13663" y="839"/>
                </a:lnTo>
                <a:lnTo>
                  <a:pt x="13663" y="896"/>
                </a:lnTo>
                <a:lnTo>
                  <a:pt x="13683" y="896"/>
                </a:lnTo>
                <a:lnTo>
                  <a:pt x="13671" y="908"/>
                </a:lnTo>
                <a:lnTo>
                  <a:pt x="13671" y="1029"/>
                </a:lnTo>
                <a:lnTo>
                  <a:pt x="13687" y="1052"/>
                </a:lnTo>
                <a:lnTo>
                  <a:pt x="13687" y="1081"/>
                </a:lnTo>
                <a:lnTo>
                  <a:pt x="13708" y="1081"/>
                </a:lnTo>
                <a:lnTo>
                  <a:pt x="13721" y="1094"/>
                </a:lnTo>
                <a:lnTo>
                  <a:pt x="13730" y="1103"/>
                </a:lnTo>
                <a:lnTo>
                  <a:pt x="13730" y="1061"/>
                </a:lnTo>
                <a:lnTo>
                  <a:pt x="13784" y="1061"/>
                </a:lnTo>
                <a:lnTo>
                  <a:pt x="13784" y="1046"/>
                </a:lnTo>
                <a:lnTo>
                  <a:pt x="13774" y="1046"/>
                </a:lnTo>
                <a:lnTo>
                  <a:pt x="13845" y="998"/>
                </a:lnTo>
                <a:lnTo>
                  <a:pt x="13845" y="978"/>
                </a:lnTo>
                <a:lnTo>
                  <a:pt x="13877" y="978"/>
                </a:lnTo>
                <a:lnTo>
                  <a:pt x="13877" y="1004"/>
                </a:lnTo>
                <a:lnTo>
                  <a:pt x="13945" y="1040"/>
                </a:lnTo>
                <a:lnTo>
                  <a:pt x="13945" y="1061"/>
                </a:lnTo>
                <a:lnTo>
                  <a:pt x="13996" y="1061"/>
                </a:lnTo>
                <a:lnTo>
                  <a:pt x="14047" y="1092"/>
                </a:lnTo>
                <a:lnTo>
                  <a:pt x="14074" y="1092"/>
                </a:lnTo>
                <a:lnTo>
                  <a:pt x="14135" y="1092"/>
                </a:lnTo>
                <a:lnTo>
                  <a:pt x="14135" y="1143"/>
                </a:lnTo>
                <a:lnTo>
                  <a:pt x="14158" y="1143"/>
                </a:lnTo>
                <a:lnTo>
                  <a:pt x="14158" y="1188"/>
                </a:lnTo>
                <a:lnTo>
                  <a:pt x="14235" y="1188"/>
                </a:lnTo>
                <a:lnTo>
                  <a:pt x="14235" y="1181"/>
                </a:lnTo>
                <a:lnTo>
                  <a:pt x="14235" y="1176"/>
                </a:lnTo>
                <a:lnTo>
                  <a:pt x="14235" y="1173"/>
                </a:lnTo>
                <a:lnTo>
                  <a:pt x="14363" y="1173"/>
                </a:lnTo>
                <a:lnTo>
                  <a:pt x="14363" y="1571"/>
                </a:lnTo>
                <a:lnTo>
                  <a:pt x="1" y="1571"/>
                </a:lnTo>
                <a:lnTo>
                  <a:pt x="0" y="1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57459" y="3184778"/>
            <a:ext cx="1322370" cy="1259078"/>
          </a:xfrm>
          <a:prstGeom prst="ellipse">
            <a:avLst/>
          </a:prstGeom>
          <a:solidFill>
            <a:srgbClr val="DD8258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7446091" y="2768628"/>
            <a:ext cx="984361" cy="959370"/>
          </a:xfrm>
          <a:prstGeom prst="ellipse">
            <a:avLst/>
          </a:prstGeom>
          <a:solidFill>
            <a:srgbClr val="DD8258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074942" y="3301751"/>
            <a:ext cx="1470484" cy="1366693"/>
          </a:xfrm>
          <a:prstGeom prst="ellipse">
            <a:avLst/>
          </a:prstGeom>
          <a:solidFill>
            <a:srgbClr val="DD8258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559625" y="4132713"/>
            <a:ext cx="582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kern="100" dirty="0" smtClean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OA</a:t>
            </a:r>
            <a:endParaRPr lang="zh-CN" altLang="en-US" sz="2000" b="1" kern="10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KSO_Shape"/>
          <p:cNvSpPr>
            <a:spLocks/>
          </p:cNvSpPr>
          <p:nvPr/>
        </p:nvSpPr>
        <p:spPr bwMode="auto">
          <a:xfrm>
            <a:off x="1064942" y="3508817"/>
            <a:ext cx="707404" cy="688523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" name="KSO_Shape"/>
          <p:cNvSpPr>
            <a:spLocks/>
          </p:cNvSpPr>
          <p:nvPr/>
        </p:nvSpPr>
        <p:spPr bwMode="auto">
          <a:xfrm>
            <a:off x="5409925" y="3618621"/>
            <a:ext cx="828243" cy="679393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" name="KSO_Shape"/>
          <p:cNvSpPr>
            <a:spLocks/>
          </p:cNvSpPr>
          <p:nvPr/>
        </p:nvSpPr>
        <p:spPr bwMode="auto">
          <a:xfrm>
            <a:off x="7699902" y="2978660"/>
            <a:ext cx="476738" cy="514496"/>
          </a:xfrm>
          <a:custGeom>
            <a:avLst/>
            <a:gdLst>
              <a:gd name="T0" fmla="*/ 1087103 w 2087563"/>
              <a:gd name="T1" fmla="*/ 1121484 h 2301875"/>
              <a:gd name="T2" fmla="*/ 1274364 w 2087563"/>
              <a:gd name="T3" fmla="*/ 983302 h 2301875"/>
              <a:gd name="T4" fmla="*/ 987564 w 2087563"/>
              <a:gd name="T5" fmla="*/ 1138298 h 2301875"/>
              <a:gd name="T6" fmla="*/ 625386 w 2087563"/>
              <a:gd name="T7" fmla="*/ 988031 h 2301875"/>
              <a:gd name="T8" fmla="*/ 753028 w 2087563"/>
              <a:gd name="T9" fmla="*/ 1156424 h 2301875"/>
              <a:gd name="T10" fmla="*/ 488289 w 2087563"/>
              <a:gd name="T11" fmla="*/ 1030589 h 2301875"/>
              <a:gd name="T12" fmla="*/ 606476 w 2087563"/>
              <a:gd name="T13" fmla="*/ 1085757 h 2301875"/>
              <a:gd name="T14" fmla="*/ 1663953 w 2087563"/>
              <a:gd name="T15" fmla="*/ 838990 h 2301875"/>
              <a:gd name="T16" fmla="*/ 1726412 w 2087563"/>
              <a:gd name="T17" fmla="*/ 901587 h 2301875"/>
              <a:gd name="T18" fmla="*/ 958788 w 2087563"/>
              <a:gd name="T19" fmla="*/ 1531252 h 2301875"/>
              <a:gd name="T20" fmla="*/ 1298905 w 2087563"/>
              <a:gd name="T21" fmla="*/ 1204321 h 2301875"/>
              <a:gd name="T22" fmla="*/ 1396005 w 2087563"/>
              <a:gd name="T23" fmla="*/ 1204321 h 2301875"/>
              <a:gd name="T24" fmla="*/ 1416213 w 2087563"/>
              <a:gd name="T25" fmla="*/ 1291116 h 2301875"/>
              <a:gd name="T26" fmla="*/ 1201541 w 2087563"/>
              <a:gd name="T27" fmla="*/ 1560710 h 2301875"/>
              <a:gd name="T28" fmla="*/ 1578661 w 2087563"/>
              <a:gd name="T29" fmla="*/ 905269 h 2301875"/>
              <a:gd name="T30" fmla="*/ 1637709 w 2087563"/>
              <a:gd name="T31" fmla="*/ 839515 h 2301875"/>
              <a:gd name="T32" fmla="*/ 127282 w 2087563"/>
              <a:gd name="T33" fmla="*/ 860031 h 2301875"/>
              <a:gd name="T34" fmla="*/ 510700 w 2087563"/>
              <a:gd name="T35" fmla="*/ 1603056 h 2301875"/>
              <a:gd name="T36" fmla="*/ 518574 w 2087563"/>
              <a:gd name="T37" fmla="*/ 1539142 h 2301875"/>
              <a:gd name="T38" fmla="*/ 307838 w 2087563"/>
              <a:gd name="T39" fmla="*/ 1241407 h 2301875"/>
              <a:gd name="T40" fmla="*/ 373446 w 2087563"/>
              <a:gd name="T41" fmla="*/ 1186699 h 2301875"/>
              <a:gd name="T42" fmla="*/ 725899 w 2087563"/>
              <a:gd name="T43" fmla="*/ 1463657 h 2301875"/>
              <a:gd name="T44" fmla="*/ 804367 w 2087563"/>
              <a:gd name="T45" fmla="*/ 1859235 h 2301875"/>
              <a:gd name="T46" fmla="*/ 17058 w 2087563"/>
              <a:gd name="T47" fmla="*/ 865291 h 2301875"/>
              <a:gd name="T48" fmla="*/ 1221311 w 2087563"/>
              <a:gd name="T49" fmla="*/ 720072 h 2301875"/>
              <a:gd name="T50" fmla="*/ 1341073 w 2087563"/>
              <a:gd name="T51" fmla="*/ 882686 h 2301875"/>
              <a:gd name="T52" fmla="*/ 889337 w 2087563"/>
              <a:gd name="T53" fmla="*/ 672785 h 2301875"/>
              <a:gd name="T54" fmla="*/ 1161167 w 2087563"/>
              <a:gd name="T55" fmla="*/ 704573 h 2301875"/>
              <a:gd name="T56" fmla="*/ 579950 w 2087563"/>
              <a:gd name="T57" fmla="*/ 854314 h 2301875"/>
              <a:gd name="T58" fmla="*/ 341475 w 2087563"/>
              <a:gd name="T59" fmla="*/ 796782 h 2301875"/>
              <a:gd name="T60" fmla="*/ 507987 w 2087563"/>
              <a:gd name="T61" fmla="*/ 810967 h 2301875"/>
              <a:gd name="T62" fmla="*/ 1206603 w 2087563"/>
              <a:gd name="T63" fmla="*/ 438979 h 2301875"/>
              <a:gd name="T64" fmla="*/ 1393863 w 2087563"/>
              <a:gd name="T65" fmla="*/ 546162 h 2301875"/>
              <a:gd name="T66" fmla="*/ 1163268 w 2087563"/>
              <a:gd name="T67" fmla="*/ 611575 h 2301875"/>
              <a:gd name="T68" fmla="*/ 1125185 w 2087563"/>
              <a:gd name="T69" fmla="*/ 367260 h 2301875"/>
              <a:gd name="T70" fmla="*/ 556050 w 2087563"/>
              <a:gd name="T71" fmla="*/ 579000 h 2301875"/>
              <a:gd name="T72" fmla="*/ 330182 w 2087563"/>
              <a:gd name="T73" fmla="*/ 514375 h 2301875"/>
              <a:gd name="T74" fmla="*/ 506149 w 2087563"/>
              <a:gd name="T75" fmla="*/ 468927 h 2301875"/>
              <a:gd name="T76" fmla="*/ 1124660 w 2087563"/>
              <a:gd name="T77" fmla="*/ 205172 h 2301875"/>
              <a:gd name="T78" fmla="*/ 1221836 w 2087563"/>
              <a:gd name="T79" fmla="*/ 231967 h 2301875"/>
              <a:gd name="T80" fmla="*/ 562878 w 2087563"/>
              <a:gd name="T81" fmla="*/ 180215 h 2301875"/>
              <a:gd name="T82" fmla="*/ 566555 w 2087563"/>
              <a:gd name="T83" fmla="*/ 259026 h 2301875"/>
              <a:gd name="T84" fmla="*/ 1095770 w 2087563"/>
              <a:gd name="T85" fmla="*/ 287924 h 2301875"/>
              <a:gd name="T86" fmla="*/ 971542 w 2087563"/>
              <a:gd name="T87" fmla="*/ 117691 h 2301875"/>
              <a:gd name="T88" fmla="*/ 764321 w 2087563"/>
              <a:gd name="T89" fmla="*/ 105607 h 2301875"/>
              <a:gd name="T90" fmla="*/ 647711 w 2087563"/>
              <a:gd name="T91" fmla="*/ 236959 h 2301875"/>
              <a:gd name="T92" fmla="*/ 986775 w 2087563"/>
              <a:gd name="T93" fmla="*/ 12872 h 2301875"/>
              <a:gd name="T94" fmla="*/ 1213432 w 2087563"/>
              <a:gd name="T95" fmla="*/ 108497 h 2301875"/>
              <a:gd name="T96" fmla="*/ 1385197 w 2087563"/>
              <a:gd name="T97" fmla="*/ 280043 h 2301875"/>
              <a:gd name="T98" fmla="*/ 1480534 w 2087563"/>
              <a:gd name="T99" fmla="*/ 506757 h 2301875"/>
              <a:gd name="T100" fmla="*/ 1480534 w 2087563"/>
              <a:gd name="T101" fmla="*/ 762367 h 2301875"/>
              <a:gd name="T102" fmla="*/ 1385197 w 2087563"/>
              <a:gd name="T103" fmla="*/ 989081 h 2301875"/>
              <a:gd name="T104" fmla="*/ 1213432 w 2087563"/>
              <a:gd name="T105" fmla="*/ 1160628 h 2301875"/>
              <a:gd name="T106" fmla="*/ 986775 w 2087563"/>
              <a:gd name="T107" fmla="*/ 1256514 h 2301875"/>
              <a:gd name="T108" fmla="*/ 731492 w 2087563"/>
              <a:gd name="T109" fmla="*/ 1256514 h 2301875"/>
              <a:gd name="T110" fmla="*/ 504573 w 2087563"/>
              <a:gd name="T111" fmla="*/ 1160628 h 2301875"/>
              <a:gd name="T112" fmla="*/ 333070 w 2087563"/>
              <a:gd name="T113" fmla="*/ 989081 h 2301875"/>
              <a:gd name="T114" fmla="*/ 237470 w 2087563"/>
              <a:gd name="T115" fmla="*/ 762367 h 2301875"/>
              <a:gd name="T116" fmla="*/ 237470 w 2087563"/>
              <a:gd name="T117" fmla="*/ 506757 h 2301875"/>
              <a:gd name="T118" fmla="*/ 333070 w 2087563"/>
              <a:gd name="T119" fmla="*/ 280043 h 2301875"/>
              <a:gd name="T120" fmla="*/ 504573 w 2087563"/>
              <a:gd name="T121" fmla="*/ 108497 h 2301875"/>
              <a:gd name="T122" fmla="*/ 731492 w 2087563"/>
              <a:gd name="T123" fmla="*/ 12872 h 230187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087563" h="2301875">
                <a:moveTo>
                  <a:pt x="1411686" y="1172602"/>
                </a:moveTo>
                <a:lnTo>
                  <a:pt x="1405972" y="1186570"/>
                </a:lnTo>
                <a:lnTo>
                  <a:pt x="1400576" y="1200219"/>
                </a:lnTo>
                <a:lnTo>
                  <a:pt x="1394862" y="1213551"/>
                </a:lnTo>
                <a:lnTo>
                  <a:pt x="1389148" y="1226884"/>
                </a:lnTo>
                <a:lnTo>
                  <a:pt x="1383117" y="1239898"/>
                </a:lnTo>
                <a:lnTo>
                  <a:pt x="1377086" y="1252278"/>
                </a:lnTo>
                <a:lnTo>
                  <a:pt x="1370737" y="1264976"/>
                </a:lnTo>
                <a:lnTo>
                  <a:pt x="1364071" y="1277038"/>
                </a:lnTo>
                <a:lnTo>
                  <a:pt x="1357405" y="1288783"/>
                </a:lnTo>
                <a:lnTo>
                  <a:pt x="1350421" y="1300528"/>
                </a:lnTo>
                <a:lnTo>
                  <a:pt x="1343438" y="1311956"/>
                </a:lnTo>
                <a:lnTo>
                  <a:pt x="1336454" y="1323066"/>
                </a:lnTo>
                <a:lnTo>
                  <a:pt x="1329153" y="1334176"/>
                </a:lnTo>
                <a:lnTo>
                  <a:pt x="1321535" y="1344969"/>
                </a:lnTo>
                <a:lnTo>
                  <a:pt x="1313916" y="1355127"/>
                </a:lnTo>
                <a:lnTo>
                  <a:pt x="1306615" y="1365285"/>
                </a:lnTo>
                <a:lnTo>
                  <a:pt x="1324392" y="1356714"/>
                </a:lnTo>
                <a:lnTo>
                  <a:pt x="1341850" y="1347826"/>
                </a:lnTo>
                <a:lnTo>
                  <a:pt x="1359627" y="1338303"/>
                </a:lnTo>
                <a:lnTo>
                  <a:pt x="1376451" y="1328145"/>
                </a:lnTo>
                <a:lnTo>
                  <a:pt x="1393275" y="1317987"/>
                </a:lnTo>
                <a:lnTo>
                  <a:pt x="1409781" y="1306877"/>
                </a:lnTo>
                <a:lnTo>
                  <a:pt x="1425653" y="1295449"/>
                </a:lnTo>
                <a:lnTo>
                  <a:pt x="1441525" y="1283704"/>
                </a:lnTo>
                <a:lnTo>
                  <a:pt x="1456444" y="1271007"/>
                </a:lnTo>
                <a:lnTo>
                  <a:pt x="1471681" y="1258310"/>
                </a:lnTo>
                <a:lnTo>
                  <a:pt x="1485966" y="1245295"/>
                </a:lnTo>
                <a:lnTo>
                  <a:pt x="1500568" y="1231328"/>
                </a:lnTo>
                <a:lnTo>
                  <a:pt x="1514217" y="1217361"/>
                </a:lnTo>
                <a:lnTo>
                  <a:pt x="1527232" y="1203076"/>
                </a:lnTo>
                <a:lnTo>
                  <a:pt x="1540247" y="1188157"/>
                </a:lnTo>
                <a:lnTo>
                  <a:pt x="1552944" y="1172602"/>
                </a:lnTo>
                <a:lnTo>
                  <a:pt x="1411686" y="1172602"/>
                </a:lnTo>
                <a:close/>
                <a:moveTo>
                  <a:pt x="1074888" y="1172602"/>
                </a:moveTo>
                <a:lnTo>
                  <a:pt x="1074888" y="1421153"/>
                </a:lnTo>
                <a:lnTo>
                  <a:pt x="1090760" y="1420201"/>
                </a:lnTo>
                <a:lnTo>
                  <a:pt x="1106632" y="1418614"/>
                </a:lnTo>
                <a:lnTo>
                  <a:pt x="1122503" y="1416709"/>
                </a:lnTo>
                <a:lnTo>
                  <a:pt x="1138058" y="1414487"/>
                </a:lnTo>
                <a:lnTo>
                  <a:pt x="1145041" y="1410361"/>
                </a:lnTo>
                <a:lnTo>
                  <a:pt x="1152342" y="1406551"/>
                </a:lnTo>
                <a:lnTo>
                  <a:pt x="1159326" y="1402107"/>
                </a:lnTo>
                <a:lnTo>
                  <a:pt x="1166309" y="1397346"/>
                </a:lnTo>
                <a:lnTo>
                  <a:pt x="1172975" y="1391949"/>
                </a:lnTo>
                <a:lnTo>
                  <a:pt x="1179959" y="1386871"/>
                </a:lnTo>
                <a:lnTo>
                  <a:pt x="1186625" y="1381474"/>
                </a:lnTo>
                <a:lnTo>
                  <a:pt x="1193609" y="1375443"/>
                </a:lnTo>
                <a:lnTo>
                  <a:pt x="1200275" y="1369729"/>
                </a:lnTo>
                <a:lnTo>
                  <a:pt x="1206623" y="1363380"/>
                </a:lnTo>
                <a:lnTo>
                  <a:pt x="1219956" y="1350048"/>
                </a:lnTo>
                <a:lnTo>
                  <a:pt x="1232336" y="1336081"/>
                </a:lnTo>
                <a:lnTo>
                  <a:pt x="1244716" y="1321162"/>
                </a:lnTo>
                <a:lnTo>
                  <a:pt x="1256778" y="1305290"/>
                </a:lnTo>
                <a:lnTo>
                  <a:pt x="1268206" y="1288783"/>
                </a:lnTo>
                <a:lnTo>
                  <a:pt x="1279633" y="1271007"/>
                </a:lnTo>
                <a:lnTo>
                  <a:pt x="1290426" y="1252913"/>
                </a:lnTo>
                <a:lnTo>
                  <a:pt x="1300901" y="1233867"/>
                </a:lnTo>
                <a:lnTo>
                  <a:pt x="1311059" y="1214504"/>
                </a:lnTo>
                <a:lnTo>
                  <a:pt x="1320582" y="1193871"/>
                </a:lnTo>
                <a:lnTo>
                  <a:pt x="1329788" y="1172602"/>
                </a:lnTo>
                <a:lnTo>
                  <a:pt x="1074888" y="1172602"/>
                </a:lnTo>
                <a:close/>
                <a:moveTo>
                  <a:pt x="746661" y="1172602"/>
                </a:moveTo>
                <a:lnTo>
                  <a:pt x="755867" y="1193871"/>
                </a:lnTo>
                <a:lnTo>
                  <a:pt x="765390" y="1214504"/>
                </a:lnTo>
                <a:lnTo>
                  <a:pt x="775865" y="1233867"/>
                </a:lnTo>
                <a:lnTo>
                  <a:pt x="786023" y="1252913"/>
                </a:lnTo>
                <a:lnTo>
                  <a:pt x="797133" y="1271007"/>
                </a:lnTo>
                <a:lnTo>
                  <a:pt x="808243" y="1288783"/>
                </a:lnTo>
                <a:lnTo>
                  <a:pt x="819988" y="1305290"/>
                </a:lnTo>
                <a:lnTo>
                  <a:pt x="831734" y="1321162"/>
                </a:lnTo>
                <a:lnTo>
                  <a:pt x="843796" y="1336081"/>
                </a:lnTo>
                <a:lnTo>
                  <a:pt x="856811" y="1350048"/>
                </a:lnTo>
                <a:lnTo>
                  <a:pt x="869826" y="1363380"/>
                </a:lnTo>
                <a:lnTo>
                  <a:pt x="876492" y="1369729"/>
                </a:lnTo>
                <a:lnTo>
                  <a:pt x="882840" y="1375443"/>
                </a:lnTo>
                <a:lnTo>
                  <a:pt x="889507" y="1381474"/>
                </a:lnTo>
                <a:lnTo>
                  <a:pt x="896173" y="1386871"/>
                </a:lnTo>
                <a:lnTo>
                  <a:pt x="903156" y="1391949"/>
                </a:lnTo>
                <a:lnTo>
                  <a:pt x="910140" y="1397346"/>
                </a:lnTo>
                <a:lnTo>
                  <a:pt x="916806" y="1402107"/>
                </a:lnTo>
                <a:lnTo>
                  <a:pt x="924424" y="1406551"/>
                </a:lnTo>
                <a:lnTo>
                  <a:pt x="931408" y="1410361"/>
                </a:lnTo>
                <a:lnTo>
                  <a:pt x="938391" y="1414487"/>
                </a:lnTo>
                <a:lnTo>
                  <a:pt x="953628" y="1416709"/>
                </a:lnTo>
                <a:lnTo>
                  <a:pt x="969500" y="1418614"/>
                </a:lnTo>
                <a:lnTo>
                  <a:pt x="985372" y="1420201"/>
                </a:lnTo>
                <a:lnTo>
                  <a:pt x="1001243" y="1421153"/>
                </a:lnTo>
                <a:lnTo>
                  <a:pt x="1001243" y="1172602"/>
                </a:lnTo>
                <a:lnTo>
                  <a:pt x="746661" y="1172602"/>
                </a:lnTo>
                <a:close/>
                <a:moveTo>
                  <a:pt x="523822" y="1172602"/>
                </a:moveTo>
                <a:lnTo>
                  <a:pt x="536202" y="1188157"/>
                </a:lnTo>
                <a:lnTo>
                  <a:pt x="548900" y="1203076"/>
                </a:lnTo>
                <a:lnTo>
                  <a:pt x="562232" y="1217361"/>
                </a:lnTo>
                <a:lnTo>
                  <a:pt x="576199" y="1231328"/>
                </a:lnTo>
                <a:lnTo>
                  <a:pt x="590166" y="1245295"/>
                </a:lnTo>
                <a:lnTo>
                  <a:pt x="604768" y="1258310"/>
                </a:lnTo>
                <a:lnTo>
                  <a:pt x="619687" y="1271007"/>
                </a:lnTo>
                <a:lnTo>
                  <a:pt x="634924" y="1283704"/>
                </a:lnTo>
                <a:lnTo>
                  <a:pt x="650796" y="1295449"/>
                </a:lnTo>
                <a:lnTo>
                  <a:pt x="666668" y="1306877"/>
                </a:lnTo>
                <a:lnTo>
                  <a:pt x="683174" y="1317987"/>
                </a:lnTo>
                <a:lnTo>
                  <a:pt x="699681" y="1328145"/>
                </a:lnTo>
                <a:lnTo>
                  <a:pt x="717140" y="1338303"/>
                </a:lnTo>
                <a:lnTo>
                  <a:pt x="734281" y="1347826"/>
                </a:lnTo>
                <a:lnTo>
                  <a:pt x="752058" y="1356714"/>
                </a:lnTo>
                <a:lnTo>
                  <a:pt x="770151" y="1365285"/>
                </a:lnTo>
                <a:lnTo>
                  <a:pt x="762533" y="1355127"/>
                </a:lnTo>
                <a:lnTo>
                  <a:pt x="754597" y="1344969"/>
                </a:lnTo>
                <a:lnTo>
                  <a:pt x="747296" y="1334176"/>
                </a:lnTo>
                <a:lnTo>
                  <a:pt x="739995" y="1323066"/>
                </a:lnTo>
                <a:lnTo>
                  <a:pt x="733011" y="1311956"/>
                </a:lnTo>
                <a:lnTo>
                  <a:pt x="726028" y="1300528"/>
                </a:lnTo>
                <a:lnTo>
                  <a:pt x="719362" y="1288783"/>
                </a:lnTo>
                <a:lnTo>
                  <a:pt x="712378" y="1277038"/>
                </a:lnTo>
                <a:lnTo>
                  <a:pt x="706030" y="1264976"/>
                </a:lnTo>
                <a:lnTo>
                  <a:pt x="699681" y="1252278"/>
                </a:lnTo>
                <a:lnTo>
                  <a:pt x="693650" y="1239898"/>
                </a:lnTo>
                <a:lnTo>
                  <a:pt x="687301" y="1226884"/>
                </a:lnTo>
                <a:lnTo>
                  <a:pt x="681587" y="1213551"/>
                </a:lnTo>
                <a:lnTo>
                  <a:pt x="675873" y="1200219"/>
                </a:lnTo>
                <a:lnTo>
                  <a:pt x="670159" y="1186570"/>
                </a:lnTo>
                <a:lnTo>
                  <a:pt x="665080" y="1172602"/>
                </a:lnTo>
                <a:lnTo>
                  <a:pt x="523822" y="1172602"/>
                </a:lnTo>
                <a:close/>
                <a:moveTo>
                  <a:pt x="1997481" y="1012825"/>
                </a:moveTo>
                <a:lnTo>
                  <a:pt x="2002239" y="1013143"/>
                </a:lnTo>
                <a:lnTo>
                  <a:pt x="2006679" y="1013461"/>
                </a:lnTo>
                <a:lnTo>
                  <a:pt x="2011120" y="1013779"/>
                </a:lnTo>
                <a:lnTo>
                  <a:pt x="2015561" y="1014414"/>
                </a:lnTo>
                <a:lnTo>
                  <a:pt x="2020001" y="1015685"/>
                </a:lnTo>
                <a:lnTo>
                  <a:pt x="2024442" y="1016639"/>
                </a:lnTo>
                <a:lnTo>
                  <a:pt x="2032372" y="1020135"/>
                </a:lnTo>
                <a:lnTo>
                  <a:pt x="2040619" y="1023631"/>
                </a:lnTo>
                <a:lnTo>
                  <a:pt x="2047914" y="1028080"/>
                </a:lnTo>
                <a:lnTo>
                  <a:pt x="2054892" y="1033483"/>
                </a:lnTo>
                <a:lnTo>
                  <a:pt x="2061236" y="1039204"/>
                </a:lnTo>
                <a:lnTo>
                  <a:pt x="2066946" y="1045560"/>
                </a:lnTo>
                <a:lnTo>
                  <a:pt x="2072338" y="1052552"/>
                </a:lnTo>
                <a:lnTo>
                  <a:pt x="2076778" y="1059861"/>
                </a:lnTo>
                <a:lnTo>
                  <a:pt x="2080268" y="1068125"/>
                </a:lnTo>
                <a:lnTo>
                  <a:pt x="2083757" y="1076070"/>
                </a:lnTo>
                <a:lnTo>
                  <a:pt x="2084708" y="1080519"/>
                </a:lnTo>
                <a:lnTo>
                  <a:pt x="2085977" y="1084969"/>
                </a:lnTo>
                <a:lnTo>
                  <a:pt x="2086611" y="1089418"/>
                </a:lnTo>
                <a:lnTo>
                  <a:pt x="2086929" y="1093867"/>
                </a:lnTo>
                <a:lnTo>
                  <a:pt x="2087246" y="1098635"/>
                </a:lnTo>
                <a:lnTo>
                  <a:pt x="2087563" y="1103084"/>
                </a:lnTo>
                <a:lnTo>
                  <a:pt x="2087563" y="1647816"/>
                </a:lnTo>
                <a:lnTo>
                  <a:pt x="2087563" y="1676419"/>
                </a:lnTo>
                <a:lnTo>
                  <a:pt x="2062505" y="1710425"/>
                </a:lnTo>
                <a:lnTo>
                  <a:pt x="1627954" y="2301875"/>
                </a:lnTo>
                <a:lnTo>
                  <a:pt x="1111250" y="2301875"/>
                </a:lnTo>
                <a:lnTo>
                  <a:pt x="1115373" y="2246576"/>
                </a:lnTo>
                <a:lnTo>
                  <a:pt x="1140432" y="1924313"/>
                </a:lnTo>
                <a:lnTo>
                  <a:pt x="1141383" y="1909376"/>
                </a:lnTo>
                <a:lnTo>
                  <a:pt x="1143286" y="1898252"/>
                </a:lnTo>
                <a:lnTo>
                  <a:pt x="1145824" y="1887129"/>
                </a:lnTo>
                <a:lnTo>
                  <a:pt x="1150582" y="1871874"/>
                </a:lnTo>
                <a:lnTo>
                  <a:pt x="1155657" y="1857572"/>
                </a:lnTo>
                <a:lnTo>
                  <a:pt x="1158829" y="1850263"/>
                </a:lnTo>
                <a:lnTo>
                  <a:pt x="1161683" y="1843271"/>
                </a:lnTo>
                <a:lnTo>
                  <a:pt x="1168662" y="1829923"/>
                </a:lnTo>
                <a:lnTo>
                  <a:pt x="1175640" y="1816892"/>
                </a:lnTo>
                <a:lnTo>
                  <a:pt x="1179446" y="1810218"/>
                </a:lnTo>
                <a:lnTo>
                  <a:pt x="1182935" y="1804180"/>
                </a:lnTo>
                <a:lnTo>
                  <a:pt x="1187059" y="1797824"/>
                </a:lnTo>
                <a:lnTo>
                  <a:pt x="1191499" y="1791785"/>
                </a:lnTo>
                <a:lnTo>
                  <a:pt x="1200698" y="1780026"/>
                </a:lnTo>
                <a:lnTo>
                  <a:pt x="1210531" y="1768585"/>
                </a:lnTo>
                <a:lnTo>
                  <a:pt x="1220364" y="1757461"/>
                </a:lnTo>
                <a:lnTo>
                  <a:pt x="1230514" y="1746973"/>
                </a:lnTo>
                <a:lnTo>
                  <a:pt x="1237492" y="1740299"/>
                </a:lnTo>
                <a:lnTo>
                  <a:pt x="1244153" y="1734261"/>
                </a:lnTo>
                <a:lnTo>
                  <a:pt x="1257158" y="1723137"/>
                </a:lnTo>
                <a:lnTo>
                  <a:pt x="1361196" y="1633832"/>
                </a:lnTo>
                <a:lnTo>
                  <a:pt x="1569908" y="1455221"/>
                </a:lnTo>
                <a:lnTo>
                  <a:pt x="1575934" y="1450454"/>
                </a:lnTo>
                <a:lnTo>
                  <a:pt x="1582913" y="1446004"/>
                </a:lnTo>
                <a:lnTo>
                  <a:pt x="1589891" y="1442191"/>
                </a:lnTo>
                <a:lnTo>
                  <a:pt x="1597503" y="1439013"/>
                </a:lnTo>
                <a:lnTo>
                  <a:pt x="1604799" y="1436788"/>
                </a:lnTo>
                <a:lnTo>
                  <a:pt x="1612411" y="1434881"/>
                </a:lnTo>
                <a:lnTo>
                  <a:pt x="1620341" y="1433928"/>
                </a:lnTo>
                <a:lnTo>
                  <a:pt x="1627954" y="1433610"/>
                </a:lnTo>
                <a:lnTo>
                  <a:pt x="1636201" y="1433928"/>
                </a:lnTo>
                <a:lnTo>
                  <a:pt x="1643813" y="1434881"/>
                </a:lnTo>
                <a:lnTo>
                  <a:pt x="1651426" y="1436470"/>
                </a:lnTo>
                <a:lnTo>
                  <a:pt x="1659038" y="1439013"/>
                </a:lnTo>
                <a:lnTo>
                  <a:pt x="1666651" y="1441873"/>
                </a:lnTo>
                <a:lnTo>
                  <a:pt x="1673629" y="1445687"/>
                </a:lnTo>
                <a:lnTo>
                  <a:pt x="1680607" y="1450136"/>
                </a:lnTo>
                <a:lnTo>
                  <a:pt x="1687268" y="1455221"/>
                </a:lnTo>
                <a:lnTo>
                  <a:pt x="1690757" y="1458717"/>
                </a:lnTo>
                <a:lnTo>
                  <a:pt x="1693929" y="1461895"/>
                </a:lnTo>
                <a:lnTo>
                  <a:pt x="1696784" y="1465073"/>
                </a:lnTo>
                <a:lnTo>
                  <a:pt x="1699956" y="1468569"/>
                </a:lnTo>
                <a:lnTo>
                  <a:pt x="1702494" y="1472383"/>
                </a:lnTo>
                <a:lnTo>
                  <a:pt x="1705031" y="1475879"/>
                </a:lnTo>
                <a:lnTo>
                  <a:pt x="1709472" y="1483824"/>
                </a:lnTo>
                <a:lnTo>
                  <a:pt x="1712961" y="1491770"/>
                </a:lnTo>
                <a:lnTo>
                  <a:pt x="1715498" y="1500033"/>
                </a:lnTo>
                <a:lnTo>
                  <a:pt x="1717401" y="1508296"/>
                </a:lnTo>
                <a:lnTo>
                  <a:pt x="1718670" y="1517195"/>
                </a:lnTo>
                <a:lnTo>
                  <a:pt x="1718987" y="1525776"/>
                </a:lnTo>
                <a:lnTo>
                  <a:pt x="1718353" y="1534674"/>
                </a:lnTo>
                <a:lnTo>
                  <a:pt x="1717084" y="1543255"/>
                </a:lnTo>
                <a:lnTo>
                  <a:pt x="1714547" y="1551518"/>
                </a:lnTo>
                <a:lnTo>
                  <a:pt x="1711692" y="1560099"/>
                </a:lnTo>
                <a:lnTo>
                  <a:pt x="1709789" y="1564231"/>
                </a:lnTo>
                <a:lnTo>
                  <a:pt x="1707569" y="1568362"/>
                </a:lnTo>
                <a:lnTo>
                  <a:pt x="1705348" y="1571858"/>
                </a:lnTo>
                <a:lnTo>
                  <a:pt x="1702811" y="1575990"/>
                </a:lnTo>
                <a:lnTo>
                  <a:pt x="1700273" y="1579804"/>
                </a:lnTo>
                <a:lnTo>
                  <a:pt x="1697101" y="1582982"/>
                </a:lnTo>
                <a:lnTo>
                  <a:pt x="1552779" y="1752376"/>
                </a:lnTo>
                <a:lnTo>
                  <a:pt x="1463649" y="1856937"/>
                </a:lnTo>
                <a:lnTo>
                  <a:pt x="1460794" y="1859797"/>
                </a:lnTo>
                <a:lnTo>
                  <a:pt x="1458257" y="1863611"/>
                </a:lnTo>
                <a:lnTo>
                  <a:pt x="1456354" y="1866789"/>
                </a:lnTo>
                <a:lnTo>
                  <a:pt x="1454768" y="1870603"/>
                </a:lnTo>
                <a:lnTo>
                  <a:pt x="1453499" y="1874099"/>
                </a:lnTo>
                <a:lnTo>
                  <a:pt x="1452547" y="1878230"/>
                </a:lnTo>
                <a:lnTo>
                  <a:pt x="1452230" y="1882044"/>
                </a:lnTo>
                <a:lnTo>
                  <a:pt x="1452230" y="1885858"/>
                </a:lnTo>
                <a:lnTo>
                  <a:pt x="1452230" y="1889989"/>
                </a:lnTo>
                <a:lnTo>
                  <a:pt x="1452547" y="1893803"/>
                </a:lnTo>
                <a:lnTo>
                  <a:pt x="1453499" y="1897935"/>
                </a:lnTo>
                <a:lnTo>
                  <a:pt x="1454450" y="1901748"/>
                </a:lnTo>
                <a:lnTo>
                  <a:pt x="1456671" y="1909694"/>
                </a:lnTo>
                <a:lnTo>
                  <a:pt x="1459525" y="1917003"/>
                </a:lnTo>
                <a:lnTo>
                  <a:pt x="1463014" y="1924313"/>
                </a:lnTo>
                <a:lnTo>
                  <a:pt x="1466504" y="1930987"/>
                </a:lnTo>
                <a:lnTo>
                  <a:pt x="1470310" y="1937026"/>
                </a:lnTo>
                <a:lnTo>
                  <a:pt x="1473799" y="1942111"/>
                </a:lnTo>
                <a:lnTo>
                  <a:pt x="1479191" y="1949420"/>
                </a:lnTo>
                <a:lnTo>
                  <a:pt x="1481094" y="1951963"/>
                </a:lnTo>
                <a:lnTo>
                  <a:pt x="1907399" y="1605864"/>
                </a:lnTo>
                <a:lnTo>
                  <a:pt x="1907399" y="1103084"/>
                </a:lnTo>
                <a:lnTo>
                  <a:pt x="1907399" y="1098635"/>
                </a:lnTo>
                <a:lnTo>
                  <a:pt x="1908033" y="1093867"/>
                </a:lnTo>
                <a:lnTo>
                  <a:pt x="1908350" y="1089418"/>
                </a:lnTo>
                <a:lnTo>
                  <a:pt x="1909302" y="1084969"/>
                </a:lnTo>
                <a:lnTo>
                  <a:pt x="1910253" y="1080519"/>
                </a:lnTo>
                <a:lnTo>
                  <a:pt x="1911522" y="1076070"/>
                </a:lnTo>
                <a:lnTo>
                  <a:pt x="1914694" y="1068125"/>
                </a:lnTo>
                <a:lnTo>
                  <a:pt x="1918183" y="1059861"/>
                </a:lnTo>
                <a:lnTo>
                  <a:pt x="1922624" y="1052552"/>
                </a:lnTo>
                <a:lnTo>
                  <a:pt x="1927699" y="1045560"/>
                </a:lnTo>
                <a:lnTo>
                  <a:pt x="1933726" y="1039204"/>
                </a:lnTo>
                <a:lnTo>
                  <a:pt x="1940069" y="1033483"/>
                </a:lnTo>
                <a:lnTo>
                  <a:pt x="1947048" y="1028080"/>
                </a:lnTo>
                <a:lnTo>
                  <a:pt x="1954343" y="1023631"/>
                </a:lnTo>
                <a:lnTo>
                  <a:pt x="1962590" y="1020135"/>
                </a:lnTo>
                <a:lnTo>
                  <a:pt x="1970520" y="1016639"/>
                </a:lnTo>
                <a:lnTo>
                  <a:pt x="1974960" y="1015685"/>
                </a:lnTo>
                <a:lnTo>
                  <a:pt x="1979401" y="1014414"/>
                </a:lnTo>
                <a:lnTo>
                  <a:pt x="1983842" y="1013779"/>
                </a:lnTo>
                <a:lnTo>
                  <a:pt x="1988282" y="1013461"/>
                </a:lnTo>
                <a:lnTo>
                  <a:pt x="1992723" y="1013143"/>
                </a:lnTo>
                <a:lnTo>
                  <a:pt x="1997481" y="1012825"/>
                </a:lnTo>
                <a:close/>
                <a:moveTo>
                  <a:pt x="90082" y="1012825"/>
                </a:moveTo>
                <a:lnTo>
                  <a:pt x="94523" y="1013143"/>
                </a:lnTo>
                <a:lnTo>
                  <a:pt x="99281" y="1013461"/>
                </a:lnTo>
                <a:lnTo>
                  <a:pt x="103721" y="1013779"/>
                </a:lnTo>
                <a:lnTo>
                  <a:pt x="108162" y="1014414"/>
                </a:lnTo>
                <a:lnTo>
                  <a:pt x="112603" y="1015685"/>
                </a:lnTo>
                <a:lnTo>
                  <a:pt x="117043" y="1016639"/>
                </a:lnTo>
                <a:lnTo>
                  <a:pt x="125290" y="1020135"/>
                </a:lnTo>
                <a:lnTo>
                  <a:pt x="133220" y="1023631"/>
                </a:lnTo>
                <a:lnTo>
                  <a:pt x="140515" y="1028080"/>
                </a:lnTo>
                <a:lnTo>
                  <a:pt x="147494" y="1033483"/>
                </a:lnTo>
                <a:lnTo>
                  <a:pt x="153838" y="1039204"/>
                </a:lnTo>
                <a:lnTo>
                  <a:pt x="159864" y="1045560"/>
                </a:lnTo>
                <a:lnTo>
                  <a:pt x="164939" y="1052552"/>
                </a:lnTo>
                <a:lnTo>
                  <a:pt x="169380" y="1059861"/>
                </a:lnTo>
                <a:lnTo>
                  <a:pt x="173186" y="1068125"/>
                </a:lnTo>
                <a:lnTo>
                  <a:pt x="176358" y="1076070"/>
                </a:lnTo>
                <a:lnTo>
                  <a:pt x="177310" y="1080519"/>
                </a:lnTo>
                <a:lnTo>
                  <a:pt x="178578" y="1084969"/>
                </a:lnTo>
                <a:lnTo>
                  <a:pt x="179213" y="1089418"/>
                </a:lnTo>
                <a:lnTo>
                  <a:pt x="179530" y="1093867"/>
                </a:lnTo>
                <a:lnTo>
                  <a:pt x="180164" y="1098635"/>
                </a:lnTo>
                <a:lnTo>
                  <a:pt x="180482" y="1103084"/>
                </a:lnTo>
                <a:lnTo>
                  <a:pt x="180482" y="1605864"/>
                </a:lnTo>
                <a:lnTo>
                  <a:pt x="606151" y="1951963"/>
                </a:lnTo>
                <a:lnTo>
                  <a:pt x="608372" y="1949420"/>
                </a:lnTo>
                <a:lnTo>
                  <a:pt x="614081" y="1942111"/>
                </a:lnTo>
                <a:lnTo>
                  <a:pt x="617253" y="1937026"/>
                </a:lnTo>
                <a:lnTo>
                  <a:pt x="621059" y="1930987"/>
                </a:lnTo>
                <a:lnTo>
                  <a:pt x="624548" y="1924313"/>
                </a:lnTo>
                <a:lnTo>
                  <a:pt x="628038" y="1917003"/>
                </a:lnTo>
                <a:lnTo>
                  <a:pt x="630892" y="1909694"/>
                </a:lnTo>
                <a:lnTo>
                  <a:pt x="633113" y="1901748"/>
                </a:lnTo>
                <a:lnTo>
                  <a:pt x="634064" y="1897935"/>
                </a:lnTo>
                <a:lnTo>
                  <a:pt x="635016" y="1893803"/>
                </a:lnTo>
                <a:lnTo>
                  <a:pt x="635333" y="1889989"/>
                </a:lnTo>
                <a:lnTo>
                  <a:pt x="635333" y="1885858"/>
                </a:lnTo>
                <a:lnTo>
                  <a:pt x="635333" y="1882044"/>
                </a:lnTo>
                <a:lnTo>
                  <a:pt x="635016" y="1878230"/>
                </a:lnTo>
                <a:lnTo>
                  <a:pt x="634064" y="1874099"/>
                </a:lnTo>
                <a:lnTo>
                  <a:pt x="632795" y="1870603"/>
                </a:lnTo>
                <a:lnTo>
                  <a:pt x="631210" y="1866789"/>
                </a:lnTo>
                <a:lnTo>
                  <a:pt x="629306" y="1863611"/>
                </a:lnTo>
                <a:lnTo>
                  <a:pt x="626769" y="1859797"/>
                </a:lnTo>
                <a:lnTo>
                  <a:pt x="623914" y="1856937"/>
                </a:lnTo>
                <a:lnTo>
                  <a:pt x="534784" y="1752376"/>
                </a:lnTo>
                <a:lnTo>
                  <a:pt x="390462" y="1582982"/>
                </a:lnTo>
                <a:lnTo>
                  <a:pt x="387290" y="1579804"/>
                </a:lnTo>
                <a:lnTo>
                  <a:pt x="384752" y="1575990"/>
                </a:lnTo>
                <a:lnTo>
                  <a:pt x="382215" y="1571858"/>
                </a:lnTo>
                <a:lnTo>
                  <a:pt x="379994" y="1568362"/>
                </a:lnTo>
                <a:lnTo>
                  <a:pt x="377774" y="1564231"/>
                </a:lnTo>
                <a:lnTo>
                  <a:pt x="375871" y="1560099"/>
                </a:lnTo>
                <a:lnTo>
                  <a:pt x="373016" y="1551518"/>
                </a:lnTo>
                <a:lnTo>
                  <a:pt x="370479" y="1543255"/>
                </a:lnTo>
                <a:lnTo>
                  <a:pt x="369210" y="1534674"/>
                </a:lnTo>
                <a:lnTo>
                  <a:pt x="368576" y="1525776"/>
                </a:lnTo>
                <a:lnTo>
                  <a:pt x="368893" y="1517195"/>
                </a:lnTo>
                <a:lnTo>
                  <a:pt x="370162" y="1508296"/>
                </a:lnTo>
                <a:lnTo>
                  <a:pt x="372065" y="1500033"/>
                </a:lnTo>
                <a:lnTo>
                  <a:pt x="374602" y="1491770"/>
                </a:lnTo>
                <a:lnTo>
                  <a:pt x="378091" y="1483824"/>
                </a:lnTo>
                <a:lnTo>
                  <a:pt x="382532" y="1475879"/>
                </a:lnTo>
                <a:lnTo>
                  <a:pt x="384752" y="1472383"/>
                </a:lnTo>
                <a:lnTo>
                  <a:pt x="387924" y="1468569"/>
                </a:lnTo>
                <a:lnTo>
                  <a:pt x="390462" y="1465073"/>
                </a:lnTo>
                <a:lnTo>
                  <a:pt x="393634" y="1461895"/>
                </a:lnTo>
                <a:lnTo>
                  <a:pt x="397123" y="1458717"/>
                </a:lnTo>
                <a:lnTo>
                  <a:pt x="400295" y="1455221"/>
                </a:lnTo>
                <a:lnTo>
                  <a:pt x="406956" y="1450136"/>
                </a:lnTo>
                <a:lnTo>
                  <a:pt x="413934" y="1445687"/>
                </a:lnTo>
                <a:lnTo>
                  <a:pt x="420912" y="1441873"/>
                </a:lnTo>
                <a:lnTo>
                  <a:pt x="428207" y="1439013"/>
                </a:lnTo>
                <a:lnTo>
                  <a:pt x="436137" y="1436470"/>
                </a:lnTo>
                <a:lnTo>
                  <a:pt x="443750" y="1434881"/>
                </a:lnTo>
                <a:lnTo>
                  <a:pt x="451362" y="1433928"/>
                </a:lnTo>
                <a:lnTo>
                  <a:pt x="459609" y="1433610"/>
                </a:lnTo>
                <a:lnTo>
                  <a:pt x="467222" y="1433928"/>
                </a:lnTo>
                <a:lnTo>
                  <a:pt x="475152" y="1434881"/>
                </a:lnTo>
                <a:lnTo>
                  <a:pt x="482764" y="1436788"/>
                </a:lnTo>
                <a:lnTo>
                  <a:pt x="490060" y="1439013"/>
                </a:lnTo>
                <a:lnTo>
                  <a:pt x="497672" y="1442191"/>
                </a:lnTo>
                <a:lnTo>
                  <a:pt x="504650" y="1446004"/>
                </a:lnTo>
                <a:lnTo>
                  <a:pt x="511629" y="1450454"/>
                </a:lnTo>
                <a:lnTo>
                  <a:pt x="517655" y="1455221"/>
                </a:lnTo>
                <a:lnTo>
                  <a:pt x="726367" y="1633832"/>
                </a:lnTo>
                <a:lnTo>
                  <a:pt x="830405" y="1723137"/>
                </a:lnTo>
                <a:lnTo>
                  <a:pt x="843410" y="1734261"/>
                </a:lnTo>
                <a:lnTo>
                  <a:pt x="850071" y="1740299"/>
                </a:lnTo>
                <a:lnTo>
                  <a:pt x="857366" y="1746973"/>
                </a:lnTo>
                <a:lnTo>
                  <a:pt x="867517" y="1757461"/>
                </a:lnTo>
                <a:lnTo>
                  <a:pt x="877350" y="1768585"/>
                </a:lnTo>
                <a:lnTo>
                  <a:pt x="886865" y="1780026"/>
                </a:lnTo>
                <a:lnTo>
                  <a:pt x="896064" y="1791785"/>
                </a:lnTo>
                <a:lnTo>
                  <a:pt x="900504" y="1797824"/>
                </a:lnTo>
                <a:lnTo>
                  <a:pt x="904628" y="1804180"/>
                </a:lnTo>
                <a:lnTo>
                  <a:pt x="908117" y="1810218"/>
                </a:lnTo>
                <a:lnTo>
                  <a:pt x="911923" y="1816892"/>
                </a:lnTo>
                <a:lnTo>
                  <a:pt x="918902" y="1829923"/>
                </a:lnTo>
                <a:lnTo>
                  <a:pt x="925880" y="1843271"/>
                </a:lnTo>
                <a:lnTo>
                  <a:pt x="929369" y="1850263"/>
                </a:lnTo>
                <a:lnTo>
                  <a:pt x="931906" y="1857572"/>
                </a:lnTo>
                <a:lnTo>
                  <a:pt x="936981" y="1871874"/>
                </a:lnTo>
                <a:lnTo>
                  <a:pt x="941739" y="1887129"/>
                </a:lnTo>
                <a:lnTo>
                  <a:pt x="944277" y="1898252"/>
                </a:lnTo>
                <a:lnTo>
                  <a:pt x="946180" y="1909376"/>
                </a:lnTo>
                <a:lnTo>
                  <a:pt x="946814" y="1924313"/>
                </a:lnTo>
                <a:lnTo>
                  <a:pt x="972190" y="2246576"/>
                </a:lnTo>
                <a:lnTo>
                  <a:pt x="976313" y="2301875"/>
                </a:lnTo>
                <a:lnTo>
                  <a:pt x="459609" y="2301875"/>
                </a:lnTo>
                <a:lnTo>
                  <a:pt x="25058" y="1710425"/>
                </a:lnTo>
                <a:lnTo>
                  <a:pt x="0" y="1676419"/>
                </a:lnTo>
                <a:lnTo>
                  <a:pt x="0" y="1647816"/>
                </a:lnTo>
                <a:lnTo>
                  <a:pt x="0" y="1103084"/>
                </a:lnTo>
                <a:lnTo>
                  <a:pt x="317" y="1098635"/>
                </a:lnTo>
                <a:lnTo>
                  <a:pt x="634" y="1093867"/>
                </a:lnTo>
                <a:lnTo>
                  <a:pt x="952" y="1089418"/>
                </a:lnTo>
                <a:lnTo>
                  <a:pt x="1903" y="1084969"/>
                </a:lnTo>
                <a:lnTo>
                  <a:pt x="2855" y="1080519"/>
                </a:lnTo>
                <a:lnTo>
                  <a:pt x="3806" y="1076070"/>
                </a:lnTo>
                <a:lnTo>
                  <a:pt x="7295" y="1068125"/>
                </a:lnTo>
                <a:lnTo>
                  <a:pt x="11102" y="1059861"/>
                </a:lnTo>
                <a:lnTo>
                  <a:pt x="15225" y="1052552"/>
                </a:lnTo>
                <a:lnTo>
                  <a:pt x="20617" y="1045560"/>
                </a:lnTo>
                <a:lnTo>
                  <a:pt x="26327" y="1039204"/>
                </a:lnTo>
                <a:lnTo>
                  <a:pt x="32671" y="1033483"/>
                </a:lnTo>
                <a:lnTo>
                  <a:pt x="39649" y="1028080"/>
                </a:lnTo>
                <a:lnTo>
                  <a:pt x="46944" y="1023631"/>
                </a:lnTo>
                <a:lnTo>
                  <a:pt x="55191" y="1020135"/>
                </a:lnTo>
                <a:lnTo>
                  <a:pt x="63121" y="1016639"/>
                </a:lnTo>
                <a:lnTo>
                  <a:pt x="67562" y="1015685"/>
                </a:lnTo>
                <a:lnTo>
                  <a:pt x="72002" y="1014414"/>
                </a:lnTo>
                <a:lnTo>
                  <a:pt x="76443" y="1013779"/>
                </a:lnTo>
                <a:lnTo>
                  <a:pt x="80884" y="1013461"/>
                </a:lnTo>
                <a:lnTo>
                  <a:pt x="85324" y="1013143"/>
                </a:lnTo>
                <a:lnTo>
                  <a:pt x="90082" y="1012825"/>
                </a:lnTo>
                <a:close/>
                <a:moveTo>
                  <a:pt x="1479299" y="812949"/>
                </a:moveTo>
                <a:lnTo>
                  <a:pt x="1478664" y="831995"/>
                </a:lnTo>
                <a:lnTo>
                  <a:pt x="1477712" y="850724"/>
                </a:lnTo>
                <a:lnTo>
                  <a:pt x="1476125" y="870087"/>
                </a:lnTo>
                <a:lnTo>
                  <a:pt x="1474538" y="888816"/>
                </a:lnTo>
                <a:lnTo>
                  <a:pt x="1472951" y="907227"/>
                </a:lnTo>
                <a:lnTo>
                  <a:pt x="1470729" y="925638"/>
                </a:lnTo>
                <a:lnTo>
                  <a:pt x="1467872" y="943732"/>
                </a:lnTo>
                <a:lnTo>
                  <a:pt x="1465332" y="961826"/>
                </a:lnTo>
                <a:lnTo>
                  <a:pt x="1462475" y="979919"/>
                </a:lnTo>
                <a:lnTo>
                  <a:pt x="1459618" y="997696"/>
                </a:lnTo>
                <a:lnTo>
                  <a:pt x="1456127" y="1014838"/>
                </a:lnTo>
                <a:lnTo>
                  <a:pt x="1452635" y="1032296"/>
                </a:lnTo>
                <a:lnTo>
                  <a:pt x="1448508" y="1049120"/>
                </a:lnTo>
                <a:lnTo>
                  <a:pt x="1444382" y="1065627"/>
                </a:lnTo>
                <a:lnTo>
                  <a:pt x="1440255" y="1082769"/>
                </a:lnTo>
                <a:lnTo>
                  <a:pt x="1435494" y="1098958"/>
                </a:lnTo>
                <a:lnTo>
                  <a:pt x="1602781" y="1098958"/>
                </a:lnTo>
                <a:lnTo>
                  <a:pt x="1611987" y="1082769"/>
                </a:lnTo>
                <a:lnTo>
                  <a:pt x="1620875" y="1066579"/>
                </a:lnTo>
                <a:lnTo>
                  <a:pt x="1629446" y="1050073"/>
                </a:lnTo>
                <a:lnTo>
                  <a:pt x="1637064" y="1032931"/>
                </a:lnTo>
                <a:lnTo>
                  <a:pt x="1644683" y="1016107"/>
                </a:lnTo>
                <a:lnTo>
                  <a:pt x="1651349" y="998331"/>
                </a:lnTo>
                <a:lnTo>
                  <a:pt x="1657698" y="980872"/>
                </a:lnTo>
                <a:lnTo>
                  <a:pt x="1663729" y="962778"/>
                </a:lnTo>
                <a:lnTo>
                  <a:pt x="1668808" y="945002"/>
                </a:lnTo>
                <a:lnTo>
                  <a:pt x="1674204" y="926273"/>
                </a:lnTo>
                <a:lnTo>
                  <a:pt x="1678013" y="907862"/>
                </a:lnTo>
                <a:lnTo>
                  <a:pt x="1682140" y="889133"/>
                </a:lnTo>
                <a:lnTo>
                  <a:pt x="1685632" y="870405"/>
                </a:lnTo>
                <a:lnTo>
                  <a:pt x="1688171" y="851359"/>
                </a:lnTo>
                <a:lnTo>
                  <a:pt x="1690393" y="831995"/>
                </a:lnTo>
                <a:lnTo>
                  <a:pt x="1691980" y="812949"/>
                </a:lnTo>
                <a:lnTo>
                  <a:pt x="1479299" y="812949"/>
                </a:lnTo>
                <a:close/>
                <a:moveTo>
                  <a:pt x="1074888" y="812949"/>
                </a:moveTo>
                <a:lnTo>
                  <a:pt x="1074888" y="1098958"/>
                </a:lnTo>
                <a:lnTo>
                  <a:pt x="1357087" y="1098958"/>
                </a:lnTo>
                <a:lnTo>
                  <a:pt x="1362166" y="1082769"/>
                </a:lnTo>
                <a:lnTo>
                  <a:pt x="1366928" y="1066262"/>
                </a:lnTo>
                <a:lnTo>
                  <a:pt x="1371372" y="1049438"/>
                </a:lnTo>
                <a:lnTo>
                  <a:pt x="1375498" y="1032296"/>
                </a:lnTo>
                <a:lnTo>
                  <a:pt x="1379625" y="1015155"/>
                </a:lnTo>
                <a:lnTo>
                  <a:pt x="1383117" y="997696"/>
                </a:lnTo>
                <a:lnTo>
                  <a:pt x="1386926" y="980237"/>
                </a:lnTo>
                <a:lnTo>
                  <a:pt x="1390100" y="962143"/>
                </a:lnTo>
                <a:lnTo>
                  <a:pt x="1393275" y="944049"/>
                </a:lnTo>
                <a:lnTo>
                  <a:pt x="1395814" y="925638"/>
                </a:lnTo>
                <a:lnTo>
                  <a:pt x="1398036" y="907227"/>
                </a:lnTo>
                <a:lnTo>
                  <a:pt x="1400258" y="888816"/>
                </a:lnTo>
                <a:lnTo>
                  <a:pt x="1402163" y="870087"/>
                </a:lnTo>
                <a:lnTo>
                  <a:pt x="1403433" y="851359"/>
                </a:lnTo>
                <a:lnTo>
                  <a:pt x="1404702" y="831995"/>
                </a:lnTo>
                <a:lnTo>
                  <a:pt x="1405655" y="812949"/>
                </a:lnTo>
                <a:lnTo>
                  <a:pt x="1074888" y="812949"/>
                </a:lnTo>
                <a:close/>
                <a:moveTo>
                  <a:pt x="671112" y="812949"/>
                </a:moveTo>
                <a:lnTo>
                  <a:pt x="671747" y="831995"/>
                </a:lnTo>
                <a:lnTo>
                  <a:pt x="673016" y="851359"/>
                </a:lnTo>
                <a:lnTo>
                  <a:pt x="674604" y="870087"/>
                </a:lnTo>
                <a:lnTo>
                  <a:pt x="676191" y="888816"/>
                </a:lnTo>
                <a:lnTo>
                  <a:pt x="678413" y="907227"/>
                </a:lnTo>
                <a:lnTo>
                  <a:pt x="680952" y="925638"/>
                </a:lnTo>
                <a:lnTo>
                  <a:pt x="683492" y="944049"/>
                </a:lnTo>
                <a:lnTo>
                  <a:pt x="686666" y="962143"/>
                </a:lnTo>
                <a:lnTo>
                  <a:pt x="689523" y="980237"/>
                </a:lnTo>
                <a:lnTo>
                  <a:pt x="693015" y="997696"/>
                </a:lnTo>
                <a:lnTo>
                  <a:pt x="696824" y="1015155"/>
                </a:lnTo>
                <a:lnTo>
                  <a:pt x="700951" y="1032296"/>
                </a:lnTo>
                <a:lnTo>
                  <a:pt x="705395" y="1049438"/>
                </a:lnTo>
                <a:lnTo>
                  <a:pt x="709839" y="1066262"/>
                </a:lnTo>
                <a:lnTo>
                  <a:pt x="714600" y="1082769"/>
                </a:lnTo>
                <a:lnTo>
                  <a:pt x="719362" y="1098958"/>
                </a:lnTo>
                <a:lnTo>
                  <a:pt x="1001243" y="1098958"/>
                </a:lnTo>
                <a:lnTo>
                  <a:pt x="1001243" y="812949"/>
                </a:lnTo>
                <a:lnTo>
                  <a:pt x="671112" y="812949"/>
                </a:lnTo>
                <a:close/>
                <a:moveTo>
                  <a:pt x="384469" y="812949"/>
                </a:moveTo>
                <a:lnTo>
                  <a:pt x="386056" y="831995"/>
                </a:lnTo>
                <a:lnTo>
                  <a:pt x="388278" y="851359"/>
                </a:lnTo>
                <a:lnTo>
                  <a:pt x="390817" y="870405"/>
                </a:lnTo>
                <a:lnTo>
                  <a:pt x="394309" y="889133"/>
                </a:lnTo>
                <a:lnTo>
                  <a:pt x="398118" y="907862"/>
                </a:lnTo>
                <a:lnTo>
                  <a:pt x="402562" y="926273"/>
                </a:lnTo>
                <a:lnTo>
                  <a:pt x="407324" y="945002"/>
                </a:lnTo>
                <a:lnTo>
                  <a:pt x="412720" y="962778"/>
                </a:lnTo>
                <a:lnTo>
                  <a:pt x="418434" y="980872"/>
                </a:lnTo>
                <a:lnTo>
                  <a:pt x="425100" y="998331"/>
                </a:lnTo>
                <a:lnTo>
                  <a:pt x="431766" y="1016107"/>
                </a:lnTo>
                <a:lnTo>
                  <a:pt x="439067" y="1032931"/>
                </a:lnTo>
                <a:lnTo>
                  <a:pt x="447321" y="1050073"/>
                </a:lnTo>
                <a:lnTo>
                  <a:pt x="455256" y="1066579"/>
                </a:lnTo>
                <a:lnTo>
                  <a:pt x="464145" y="1082769"/>
                </a:lnTo>
                <a:lnTo>
                  <a:pt x="473350" y="1098958"/>
                </a:lnTo>
                <a:lnTo>
                  <a:pt x="640956" y="1098958"/>
                </a:lnTo>
                <a:lnTo>
                  <a:pt x="635877" y="1082769"/>
                </a:lnTo>
                <a:lnTo>
                  <a:pt x="632067" y="1065627"/>
                </a:lnTo>
                <a:lnTo>
                  <a:pt x="627941" y="1049120"/>
                </a:lnTo>
                <a:lnTo>
                  <a:pt x="623814" y="1032296"/>
                </a:lnTo>
                <a:lnTo>
                  <a:pt x="620005" y="1014838"/>
                </a:lnTo>
                <a:lnTo>
                  <a:pt x="616830" y="997696"/>
                </a:lnTo>
                <a:lnTo>
                  <a:pt x="613974" y="979919"/>
                </a:lnTo>
                <a:lnTo>
                  <a:pt x="610799" y="961826"/>
                </a:lnTo>
                <a:lnTo>
                  <a:pt x="608260" y="943732"/>
                </a:lnTo>
                <a:lnTo>
                  <a:pt x="605720" y="925638"/>
                </a:lnTo>
                <a:lnTo>
                  <a:pt x="603816" y="907227"/>
                </a:lnTo>
                <a:lnTo>
                  <a:pt x="602229" y="888816"/>
                </a:lnTo>
                <a:lnTo>
                  <a:pt x="600324" y="870087"/>
                </a:lnTo>
                <a:lnTo>
                  <a:pt x="599054" y="850724"/>
                </a:lnTo>
                <a:lnTo>
                  <a:pt x="598102" y="831995"/>
                </a:lnTo>
                <a:lnTo>
                  <a:pt x="596832" y="812949"/>
                </a:lnTo>
                <a:lnTo>
                  <a:pt x="384469" y="812949"/>
                </a:lnTo>
                <a:close/>
                <a:moveTo>
                  <a:pt x="1438033" y="443773"/>
                </a:moveTo>
                <a:lnTo>
                  <a:pt x="1442477" y="460280"/>
                </a:lnTo>
                <a:lnTo>
                  <a:pt x="1446921" y="477738"/>
                </a:lnTo>
                <a:lnTo>
                  <a:pt x="1451048" y="495197"/>
                </a:lnTo>
                <a:lnTo>
                  <a:pt x="1454857" y="512656"/>
                </a:lnTo>
                <a:lnTo>
                  <a:pt x="1458349" y="530433"/>
                </a:lnTo>
                <a:lnTo>
                  <a:pt x="1461840" y="548526"/>
                </a:lnTo>
                <a:lnTo>
                  <a:pt x="1464698" y="566620"/>
                </a:lnTo>
                <a:lnTo>
                  <a:pt x="1467554" y="585031"/>
                </a:lnTo>
                <a:lnTo>
                  <a:pt x="1469776" y="603760"/>
                </a:lnTo>
                <a:lnTo>
                  <a:pt x="1471998" y="622488"/>
                </a:lnTo>
                <a:lnTo>
                  <a:pt x="1474220" y="641535"/>
                </a:lnTo>
                <a:lnTo>
                  <a:pt x="1475808" y="660581"/>
                </a:lnTo>
                <a:lnTo>
                  <a:pt x="1477077" y="680262"/>
                </a:lnTo>
                <a:lnTo>
                  <a:pt x="1478347" y="699308"/>
                </a:lnTo>
                <a:lnTo>
                  <a:pt x="1479299" y="719306"/>
                </a:lnTo>
                <a:lnTo>
                  <a:pt x="1479934" y="738987"/>
                </a:lnTo>
                <a:lnTo>
                  <a:pt x="1692933" y="738987"/>
                </a:lnTo>
                <a:lnTo>
                  <a:pt x="1691663" y="718988"/>
                </a:lnTo>
                <a:lnTo>
                  <a:pt x="1690076" y="699308"/>
                </a:lnTo>
                <a:lnTo>
                  <a:pt x="1687854" y="679309"/>
                </a:lnTo>
                <a:lnTo>
                  <a:pt x="1684679" y="659946"/>
                </a:lnTo>
                <a:lnTo>
                  <a:pt x="1681505" y="640582"/>
                </a:lnTo>
                <a:lnTo>
                  <a:pt x="1677378" y="621536"/>
                </a:lnTo>
                <a:lnTo>
                  <a:pt x="1672934" y="602808"/>
                </a:lnTo>
                <a:lnTo>
                  <a:pt x="1667855" y="584396"/>
                </a:lnTo>
                <a:lnTo>
                  <a:pt x="1662142" y="565350"/>
                </a:lnTo>
                <a:lnTo>
                  <a:pt x="1656110" y="547574"/>
                </a:lnTo>
                <a:lnTo>
                  <a:pt x="1649444" y="529480"/>
                </a:lnTo>
                <a:lnTo>
                  <a:pt x="1642461" y="511704"/>
                </a:lnTo>
                <a:lnTo>
                  <a:pt x="1634525" y="494245"/>
                </a:lnTo>
                <a:lnTo>
                  <a:pt x="1626589" y="477104"/>
                </a:lnTo>
                <a:lnTo>
                  <a:pt x="1617701" y="460280"/>
                </a:lnTo>
                <a:lnTo>
                  <a:pt x="1608495" y="443773"/>
                </a:lnTo>
                <a:lnTo>
                  <a:pt x="1438033" y="443773"/>
                </a:lnTo>
                <a:close/>
                <a:moveTo>
                  <a:pt x="1074888" y="443773"/>
                </a:moveTo>
                <a:lnTo>
                  <a:pt x="1074888" y="738987"/>
                </a:lnTo>
                <a:lnTo>
                  <a:pt x="1405972" y="738987"/>
                </a:lnTo>
                <a:lnTo>
                  <a:pt x="1405337" y="719306"/>
                </a:lnTo>
                <a:lnTo>
                  <a:pt x="1404702" y="699625"/>
                </a:lnTo>
                <a:lnTo>
                  <a:pt x="1403115" y="680262"/>
                </a:lnTo>
                <a:lnTo>
                  <a:pt x="1401528" y="660581"/>
                </a:lnTo>
                <a:lnTo>
                  <a:pt x="1399941" y="641535"/>
                </a:lnTo>
                <a:lnTo>
                  <a:pt x="1397719" y="622171"/>
                </a:lnTo>
                <a:lnTo>
                  <a:pt x="1394862" y="603442"/>
                </a:lnTo>
                <a:lnTo>
                  <a:pt x="1392322" y="585031"/>
                </a:lnTo>
                <a:lnTo>
                  <a:pt x="1389466" y="566620"/>
                </a:lnTo>
                <a:lnTo>
                  <a:pt x="1385656" y="548209"/>
                </a:lnTo>
                <a:lnTo>
                  <a:pt x="1382482" y="530115"/>
                </a:lnTo>
                <a:lnTo>
                  <a:pt x="1378355" y="512339"/>
                </a:lnTo>
                <a:lnTo>
                  <a:pt x="1374229" y="494562"/>
                </a:lnTo>
                <a:lnTo>
                  <a:pt x="1369467" y="477421"/>
                </a:lnTo>
                <a:lnTo>
                  <a:pt x="1365023" y="460280"/>
                </a:lnTo>
                <a:lnTo>
                  <a:pt x="1359944" y="443773"/>
                </a:lnTo>
                <a:lnTo>
                  <a:pt x="1074888" y="443773"/>
                </a:lnTo>
                <a:close/>
                <a:moveTo>
                  <a:pt x="716505" y="443773"/>
                </a:moveTo>
                <a:lnTo>
                  <a:pt x="711426" y="460280"/>
                </a:lnTo>
                <a:lnTo>
                  <a:pt x="706664" y="477421"/>
                </a:lnTo>
                <a:lnTo>
                  <a:pt x="702220" y="494562"/>
                </a:lnTo>
                <a:lnTo>
                  <a:pt x="698094" y="512339"/>
                </a:lnTo>
                <a:lnTo>
                  <a:pt x="694284" y="530115"/>
                </a:lnTo>
                <a:lnTo>
                  <a:pt x="690475" y="548209"/>
                </a:lnTo>
                <a:lnTo>
                  <a:pt x="687301" y="566620"/>
                </a:lnTo>
                <a:lnTo>
                  <a:pt x="683809" y="585031"/>
                </a:lnTo>
                <a:lnTo>
                  <a:pt x="681270" y="603442"/>
                </a:lnTo>
                <a:lnTo>
                  <a:pt x="678730" y="622171"/>
                </a:lnTo>
                <a:lnTo>
                  <a:pt x="676508" y="641535"/>
                </a:lnTo>
                <a:lnTo>
                  <a:pt x="674604" y="660581"/>
                </a:lnTo>
                <a:lnTo>
                  <a:pt x="673334" y="680262"/>
                </a:lnTo>
                <a:lnTo>
                  <a:pt x="672064" y="699625"/>
                </a:lnTo>
                <a:lnTo>
                  <a:pt x="671112" y="719306"/>
                </a:lnTo>
                <a:lnTo>
                  <a:pt x="670159" y="738987"/>
                </a:lnTo>
                <a:lnTo>
                  <a:pt x="1001243" y="738987"/>
                </a:lnTo>
                <a:lnTo>
                  <a:pt x="1001243" y="443773"/>
                </a:lnTo>
                <a:lnTo>
                  <a:pt x="716505" y="443773"/>
                </a:lnTo>
                <a:close/>
                <a:moveTo>
                  <a:pt x="467954" y="443773"/>
                </a:moveTo>
                <a:lnTo>
                  <a:pt x="458748" y="460280"/>
                </a:lnTo>
                <a:lnTo>
                  <a:pt x="450178" y="477104"/>
                </a:lnTo>
                <a:lnTo>
                  <a:pt x="442242" y="494245"/>
                </a:lnTo>
                <a:lnTo>
                  <a:pt x="434306" y="511704"/>
                </a:lnTo>
                <a:lnTo>
                  <a:pt x="427005" y="529480"/>
                </a:lnTo>
                <a:lnTo>
                  <a:pt x="420339" y="547574"/>
                </a:lnTo>
                <a:lnTo>
                  <a:pt x="413990" y="565350"/>
                </a:lnTo>
                <a:lnTo>
                  <a:pt x="408594" y="584396"/>
                </a:lnTo>
                <a:lnTo>
                  <a:pt x="403515" y="602808"/>
                </a:lnTo>
                <a:lnTo>
                  <a:pt x="399071" y="621536"/>
                </a:lnTo>
                <a:lnTo>
                  <a:pt x="394944" y="640582"/>
                </a:lnTo>
                <a:lnTo>
                  <a:pt x="391452" y="659946"/>
                </a:lnTo>
                <a:lnTo>
                  <a:pt x="388595" y="679309"/>
                </a:lnTo>
                <a:lnTo>
                  <a:pt x="386373" y="699308"/>
                </a:lnTo>
                <a:lnTo>
                  <a:pt x="384469" y="718988"/>
                </a:lnTo>
                <a:lnTo>
                  <a:pt x="383516" y="738987"/>
                </a:lnTo>
                <a:lnTo>
                  <a:pt x="596515" y="738987"/>
                </a:lnTo>
                <a:lnTo>
                  <a:pt x="597150" y="719306"/>
                </a:lnTo>
                <a:lnTo>
                  <a:pt x="598102" y="699308"/>
                </a:lnTo>
                <a:lnTo>
                  <a:pt x="599054" y="680262"/>
                </a:lnTo>
                <a:lnTo>
                  <a:pt x="600641" y="660581"/>
                </a:lnTo>
                <a:lnTo>
                  <a:pt x="602229" y="641535"/>
                </a:lnTo>
                <a:lnTo>
                  <a:pt x="604451" y="622488"/>
                </a:lnTo>
                <a:lnTo>
                  <a:pt x="606673" y="603760"/>
                </a:lnTo>
                <a:lnTo>
                  <a:pt x="608577" y="585031"/>
                </a:lnTo>
                <a:lnTo>
                  <a:pt x="611752" y="566620"/>
                </a:lnTo>
                <a:lnTo>
                  <a:pt x="614608" y="548526"/>
                </a:lnTo>
                <a:lnTo>
                  <a:pt x="618100" y="530433"/>
                </a:lnTo>
                <a:lnTo>
                  <a:pt x="621592" y="512656"/>
                </a:lnTo>
                <a:lnTo>
                  <a:pt x="625401" y="495197"/>
                </a:lnTo>
                <a:lnTo>
                  <a:pt x="629528" y="477738"/>
                </a:lnTo>
                <a:lnTo>
                  <a:pt x="633654" y="460280"/>
                </a:lnTo>
                <a:lnTo>
                  <a:pt x="638099" y="443773"/>
                </a:lnTo>
                <a:lnTo>
                  <a:pt x="467954" y="443773"/>
                </a:lnTo>
                <a:close/>
                <a:moveTo>
                  <a:pt x="1306615" y="168557"/>
                </a:moveTo>
                <a:lnTo>
                  <a:pt x="1314234" y="178715"/>
                </a:lnTo>
                <a:lnTo>
                  <a:pt x="1322487" y="189826"/>
                </a:lnTo>
                <a:lnTo>
                  <a:pt x="1329788" y="200936"/>
                </a:lnTo>
                <a:lnTo>
                  <a:pt x="1337406" y="212046"/>
                </a:lnTo>
                <a:lnTo>
                  <a:pt x="1345025" y="223791"/>
                </a:lnTo>
                <a:lnTo>
                  <a:pt x="1352326" y="235536"/>
                </a:lnTo>
                <a:lnTo>
                  <a:pt x="1359309" y="247916"/>
                </a:lnTo>
                <a:lnTo>
                  <a:pt x="1365975" y="260613"/>
                </a:lnTo>
                <a:lnTo>
                  <a:pt x="1372959" y="272993"/>
                </a:lnTo>
                <a:lnTo>
                  <a:pt x="1379308" y="286326"/>
                </a:lnTo>
                <a:lnTo>
                  <a:pt x="1385656" y="299658"/>
                </a:lnTo>
                <a:lnTo>
                  <a:pt x="1391688" y="312990"/>
                </a:lnTo>
                <a:lnTo>
                  <a:pt x="1398036" y="326957"/>
                </a:lnTo>
                <a:lnTo>
                  <a:pt x="1403433" y="340924"/>
                </a:lnTo>
                <a:lnTo>
                  <a:pt x="1409464" y="355209"/>
                </a:lnTo>
                <a:lnTo>
                  <a:pt x="1414543" y="369811"/>
                </a:lnTo>
                <a:lnTo>
                  <a:pt x="1559293" y="369811"/>
                </a:lnTo>
                <a:lnTo>
                  <a:pt x="1546913" y="353939"/>
                </a:lnTo>
                <a:lnTo>
                  <a:pt x="1533581" y="338067"/>
                </a:lnTo>
                <a:lnTo>
                  <a:pt x="1520248" y="322831"/>
                </a:lnTo>
                <a:lnTo>
                  <a:pt x="1505964" y="308229"/>
                </a:lnTo>
                <a:lnTo>
                  <a:pt x="1491679" y="293627"/>
                </a:lnTo>
                <a:lnTo>
                  <a:pt x="1476760" y="280294"/>
                </a:lnTo>
                <a:lnTo>
                  <a:pt x="1461523" y="266645"/>
                </a:lnTo>
                <a:lnTo>
                  <a:pt x="1445969" y="253630"/>
                </a:lnTo>
                <a:lnTo>
                  <a:pt x="1429780" y="240932"/>
                </a:lnTo>
                <a:lnTo>
                  <a:pt x="1412956" y="229187"/>
                </a:lnTo>
                <a:lnTo>
                  <a:pt x="1396132" y="217760"/>
                </a:lnTo>
                <a:lnTo>
                  <a:pt x="1378673" y="206650"/>
                </a:lnTo>
                <a:lnTo>
                  <a:pt x="1361531" y="196492"/>
                </a:lnTo>
                <a:lnTo>
                  <a:pt x="1343438" y="186651"/>
                </a:lnTo>
                <a:lnTo>
                  <a:pt x="1325026" y="177128"/>
                </a:lnTo>
                <a:lnTo>
                  <a:pt x="1306615" y="168557"/>
                </a:lnTo>
                <a:close/>
                <a:moveTo>
                  <a:pt x="770151" y="168557"/>
                </a:moveTo>
                <a:lnTo>
                  <a:pt x="751423" y="177128"/>
                </a:lnTo>
                <a:lnTo>
                  <a:pt x="733329" y="186651"/>
                </a:lnTo>
                <a:lnTo>
                  <a:pt x="715235" y="196492"/>
                </a:lnTo>
                <a:lnTo>
                  <a:pt x="697459" y="206650"/>
                </a:lnTo>
                <a:lnTo>
                  <a:pt x="680317" y="217760"/>
                </a:lnTo>
                <a:lnTo>
                  <a:pt x="663176" y="229187"/>
                </a:lnTo>
                <a:lnTo>
                  <a:pt x="646669" y="240932"/>
                </a:lnTo>
                <a:lnTo>
                  <a:pt x="630798" y="253630"/>
                </a:lnTo>
                <a:lnTo>
                  <a:pt x="614926" y="266645"/>
                </a:lnTo>
                <a:lnTo>
                  <a:pt x="599372" y="280294"/>
                </a:lnTo>
                <a:lnTo>
                  <a:pt x="584770" y="293627"/>
                </a:lnTo>
                <a:lnTo>
                  <a:pt x="570485" y="308229"/>
                </a:lnTo>
                <a:lnTo>
                  <a:pt x="556518" y="322831"/>
                </a:lnTo>
                <a:lnTo>
                  <a:pt x="542868" y="338067"/>
                </a:lnTo>
                <a:lnTo>
                  <a:pt x="529536" y="353939"/>
                </a:lnTo>
                <a:lnTo>
                  <a:pt x="516839" y="369811"/>
                </a:lnTo>
                <a:lnTo>
                  <a:pt x="661906" y="369811"/>
                </a:lnTo>
                <a:lnTo>
                  <a:pt x="667303" y="355209"/>
                </a:lnTo>
                <a:lnTo>
                  <a:pt x="673016" y="340924"/>
                </a:lnTo>
                <a:lnTo>
                  <a:pt x="678730" y="326957"/>
                </a:lnTo>
                <a:lnTo>
                  <a:pt x="684761" y="312990"/>
                </a:lnTo>
                <a:lnTo>
                  <a:pt x="690793" y="299658"/>
                </a:lnTo>
                <a:lnTo>
                  <a:pt x="697141" y="286326"/>
                </a:lnTo>
                <a:lnTo>
                  <a:pt x="703808" y="272993"/>
                </a:lnTo>
                <a:lnTo>
                  <a:pt x="710474" y="260613"/>
                </a:lnTo>
                <a:lnTo>
                  <a:pt x="717457" y="247916"/>
                </a:lnTo>
                <a:lnTo>
                  <a:pt x="724441" y="235536"/>
                </a:lnTo>
                <a:lnTo>
                  <a:pt x="731424" y="223791"/>
                </a:lnTo>
                <a:lnTo>
                  <a:pt x="738725" y="212046"/>
                </a:lnTo>
                <a:lnTo>
                  <a:pt x="746661" y="200936"/>
                </a:lnTo>
                <a:lnTo>
                  <a:pt x="754280" y="189826"/>
                </a:lnTo>
                <a:lnTo>
                  <a:pt x="762215" y="178715"/>
                </a:lnTo>
                <a:lnTo>
                  <a:pt x="770151" y="168557"/>
                </a:lnTo>
                <a:close/>
                <a:moveTo>
                  <a:pt x="1074888" y="112372"/>
                </a:moveTo>
                <a:lnTo>
                  <a:pt x="1074888" y="369811"/>
                </a:lnTo>
                <a:lnTo>
                  <a:pt x="1333597" y="369811"/>
                </a:lnTo>
                <a:lnTo>
                  <a:pt x="1324392" y="347908"/>
                </a:lnTo>
                <a:lnTo>
                  <a:pt x="1314551" y="326640"/>
                </a:lnTo>
                <a:lnTo>
                  <a:pt x="1304393" y="306324"/>
                </a:lnTo>
                <a:lnTo>
                  <a:pt x="1293600" y="286326"/>
                </a:lnTo>
                <a:lnTo>
                  <a:pt x="1282490" y="267597"/>
                </a:lnTo>
                <a:lnTo>
                  <a:pt x="1271063" y="249503"/>
                </a:lnTo>
                <a:lnTo>
                  <a:pt x="1259318" y="232362"/>
                </a:lnTo>
                <a:lnTo>
                  <a:pt x="1247255" y="215538"/>
                </a:lnTo>
                <a:lnTo>
                  <a:pt x="1234558" y="199983"/>
                </a:lnTo>
                <a:lnTo>
                  <a:pt x="1221860" y="185699"/>
                </a:lnTo>
                <a:lnTo>
                  <a:pt x="1215194" y="178715"/>
                </a:lnTo>
                <a:lnTo>
                  <a:pt x="1208528" y="172049"/>
                </a:lnTo>
                <a:lnTo>
                  <a:pt x="1201862" y="165383"/>
                </a:lnTo>
                <a:lnTo>
                  <a:pt x="1194878" y="159352"/>
                </a:lnTo>
                <a:lnTo>
                  <a:pt x="1188212" y="153321"/>
                </a:lnTo>
                <a:lnTo>
                  <a:pt x="1181229" y="147924"/>
                </a:lnTo>
                <a:lnTo>
                  <a:pt x="1174245" y="142210"/>
                </a:lnTo>
                <a:lnTo>
                  <a:pt x="1167262" y="137131"/>
                </a:lnTo>
                <a:lnTo>
                  <a:pt x="1159961" y="132370"/>
                </a:lnTo>
                <a:lnTo>
                  <a:pt x="1152977" y="127608"/>
                </a:lnTo>
                <a:lnTo>
                  <a:pt x="1145359" y="123164"/>
                </a:lnTo>
                <a:lnTo>
                  <a:pt x="1138058" y="119038"/>
                </a:lnTo>
                <a:lnTo>
                  <a:pt x="1122503" y="116816"/>
                </a:lnTo>
                <a:lnTo>
                  <a:pt x="1106632" y="114911"/>
                </a:lnTo>
                <a:lnTo>
                  <a:pt x="1090760" y="113641"/>
                </a:lnTo>
                <a:lnTo>
                  <a:pt x="1074888" y="112372"/>
                </a:lnTo>
                <a:close/>
                <a:moveTo>
                  <a:pt x="1001243" y="112372"/>
                </a:moveTo>
                <a:lnTo>
                  <a:pt x="985372" y="113641"/>
                </a:lnTo>
                <a:lnTo>
                  <a:pt x="969500" y="114911"/>
                </a:lnTo>
                <a:lnTo>
                  <a:pt x="953628" y="116816"/>
                </a:lnTo>
                <a:lnTo>
                  <a:pt x="938391" y="119038"/>
                </a:lnTo>
                <a:lnTo>
                  <a:pt x="930773" y="123164"/>
                </a:lnTo>
                <a:lnTo>
                  <a:pt x="923789" y="127608"/>
                </a:lnTo>
                <a:lnTo>
                  <a:pt x="916488" y="132370"/>
                </a:lnTo>
                <a:lnTo>
                  <a:pt x="909505" y="137131"/>
                </a:lnTo>
                <a:lnTo>
                  <a:pt x="902204" y="142210"/>
                </a:lnTo>
                <a:lnTo>
                  <a:pt x="895220" y="147924"/>
                </a:lnTo>
                <a:lnTo>
                  <a:pt x="888554" y="153321"/>
                </a:lnTo>
                <a:lnTo>
                  <a:pt x="881571" y="159352"/>
                </a:lnTo>
                <a:lnTo>
                  <a:pt x="874587" y="165383"/>
                </a:lnTo>
                <a:lnTo>
                  <a:pt x="867921" y="172049"/>
                </a:lnTo>
                <a:lnTo>
                  <a:pt x="861255" y="178715"/>
                </a:lnTo>
                <a:lnTo>
                  <a:pt x="854589" y="185699"/>
                </a:lnTo>
                <a:lnTo>
                  <a:pt x="841574" y="199983"/>
                </a:lnTo>
                <a:lnTo>
                  <a:pt x="829194" y="215538"/>
                </a:lnTo>
                <a:lnTo>
                  <a:pt x="817132" y="232362"/>
                </a:lnTo>
                <a:lnTo>
                  <a:pt x="805069" y="249503"/>
                </a:lnTo>
                <a:lnTo>
                  <a:pt x="793641" y="267597"/>
                </a:lnTo>
                <a:lnTo>
                  <a:pt x="782849" y="286326"/>
                </a:lnTo>
                <a:lnTo>
                  <a:pt x="772056" y="306324"/>
                </a:lnTo>
                <a:lnTo>
                  <a:pt x="762215" y="326640"/>
                </a:lnTo>
                <a:lnTo>
                  <a:pt x="752058" y="347908"/>
                </a:lnTo>
                <a:lnTo>
                  <a:pt x="742852" y="369811"/>
                </a:lnTo>
                <a:lnTo>
                  <a:pt x="1001243" y="369811"/>
                </a:lnTo>
                <a:lnTo>
                  <a:pt x="1001243" y="112372"/>
                </a:lnTo>
                <a:close/>
                <a:moveTo>
                  <a:pt x="1018702" y="0"/>
                </a:moveTo>
                <a:lnTo>
                  <a:pt x="1038066" y="0"/>
                </a:lnTo>
                <a:lnTo>
                  <a:pt x="1058064" y="0"/>
                </a:lnTo>
                <a:lnTo>
                  <a:pt x="1077745" y="635"/>
                </a:lnTo>
                <a:lnTo>
                  <a:pt x="1097109" y="2222"/>
                </a:lnTo>
                <a:lnTo>
                  <a:pt x="1116790" y="4127"/>
                </a:lnTo>
                <a:lnTo>
                  <a:pt x="1135836" y="6349"/>
                </a:lnTo>
                <a:lnTo>
                  <a:pt x="1154882" y="8888"/>
                </a:lnTo>
                <a:lnTo>
                  <a:pt x="1173928" y="11745"/>
                </a:lnTo>
                <a:lnTo>
                  <a:pt x="1192656" y="15554"/>
                </a:lnTo>
                <a:lnTo>
                  <a:pt x="1211067" y="19363"/>
                </a:lnTo>
                <a:lnTo>
                  <a:pt x="1229479" y="23807"/>
                </a:lnTo>
                <a:lnTo>
                  <a:pt x="1247890" y="29204"/>
                </a:lnTo>
                <a:lnTo>
                  <a:pt x="1265984" y="34283"/>
                </a:lnTo>
                <a:lnTo>
                  <a:pt x="1284077" y="39997"/>
                </a:lnTo>
                <a:lnTo>
                  <a:pt x="1301854" y="46345"/>
                </a:lnTo>
                <a:lnTo>
                  <a:pt x="1318995" y="53011"/>
                </a:lnTo>
                <a:lnTo>
                  <a:pt x="1336454" y="59995"/>
                </a:lnTo>
                <a:lnTo>
                  <a:pt x="1353278" y="67931"/>
                </a:lnTo>
                <a:lnTo>
                  <a:pt x="1370420" y="75549"/>
                </a:lnTo>
                <a:lnTo>
                  <a:pt x="1386926" y="84120"/>
                </a:lnTo>
                <a:lnTo>
                  <a:pt x="1403433" y="92373"/>
                </a:lnTo>
                <a:lnTo>
                  <a:pt x="1419622" y="101579"/>
                </a:lnTo>
                <a:lnTo>
                  <a:pt x="1435494" y="110784"/>
                </a:lnTo>
                <a:lnTo>
                  <a:pt x="1451365" y="120942"/>
                </a:lnTo>
                <a:lnTo>
                  <a:pt x="1466602" y="131100"/>
                </a:lnTo>
                <a:lnTo>
                  <a:pt x="1482156" y="141576"/>
                </a:lnTo>
                <a:lnTo>
                  <a:pt x="1496758" y="152686"/>
                </a:lnTo>
                <a:lnTo>
                  <a:pt x="1511360" y="163796"/>
                </a:lnTo>
                <a:lnTo>
                  <a:pt x="1525962" y="175224"/>
                </a:lnTo>
                <a:lnTo>
                  <a:pt x="1539929" y="187286"/>
                </a:lnTo>
                <a:lnTo>
                  <a:pt x="1553579" y="199349"/>
                </a:lnTo>
                <a:lnTo>
                  <a:pt x="1567229" y="212046"/>
                </a:lnTo>
                <a:lnTo>
                  <a:pt x="1579926" y="224743"/>
                </a:lnTo>
                <a:lnTo>
                  <a:pt x="1592941" y="237758"/>
                </a:lnTo>
                <a:lnTo>
                  <a:pt x="1605638" y="251408"/>
                </a:lnTo>
                <a:lnTo>
                  <a:pt x="1617701" y="265057"/>
                </a:lnTo>
                <a:lnTo>
                  <a:pt x="1629763" y="279025"/>
                </a:lnTo>
                <a:lnTo>
                  <a:pt x="1641191" y="293309"/>
                </a:lnTo>
                <a:lnTo>
                  <a:pt x="1652618" y="308229"/>
                </a:lnTo>
                <a:lnTo>
                  <a:pt x="1663411" y="323148"/>
                </a:lnTo>
                <a:lnTo>
                  <a:pt x="1674204" y="338385"/>
                </a:lnTo>
                <a:lnTo>
                  <a:pt x="1684044" y="353939"/>
                </a:lnTo>
                <a:lnTo>
                  <a:pt x="1693885" y="369493"/>
                </a:lnTo>
                <a:lnTo>
                  <a:pt x="1703091" y="385365"/>
                </a:lnTo>
                <a:lnTo>
                  <a:pt x="1712296" y="401554"/>
                </a:lnTo>
                <a:lnTo>
                  <a:pt x="1720867" y="418061"/>
                </a:lnTo>
                <a:lnTo>
                  <a:pt x="1729438" y="434567"/>
                </a:lnTo>
                <a:lnTo>
                  <a:pt x="1737056" y="451709"/>
                </a:lnTo>
                <a:lnTo>
                  <a:pt x="1744992" y="468533"/>
                </a:lnTo>
                <a:lnTo>
                  <a:pt x="1751976" y="485992"/>
                </a:lnTo>
                <a:lnTo>
                  <a:pt x="1758324" y="503133"/>
                </a:lnTo>
                <a:lnTo>
                  <a:pt x="1764673" y="520910"/>
                </a:lnTo>
                <a:lnTo>
                  <a:pt x="1770704" y="539003"/>
                </a:lnTo>
                <a:lnTo>
                  <a:pt x="1775783" y="557097"/>
                </a:lnTo>
                <a:lnTo>
                  <a:pt x="1780862" y="575508"/>
                </a:lnTo>
                <a:lnTo>
                  <a:pt x="1785306" y="593919"/>
                </a:lnTo>
                <a:lnTo>
                  <a:pt x="1789433" y="612331"/>
                </a:lnTo>
                <a:lnTo>
                  <a:pt x="1793242" y="631059"/>
                </a:lnTo>
                <a:lnTo>
                  <a:pt x="1796099" y="650423"/>
                </a:lnTo>
                <a:lnTo>
                  <a:pt x="1798956" y="669151"/>
                </a:lnTo>
                <a:lnTo>
                  <a:pt x="1801178" y="688515"/>
                </a:lnTo>
                <a:lnTo>
                  <a:pt x="1802765" y="707878"/>
                </a:lnTo>
                <a:lnTo>
                  <a:pt x="1804035" y="727242"/>
                </a:lnTo>
                <a:lnTo>
                  <a:pt x="1804987" y="746923"/>
                </a:lnTo>
                <a:lnTo>
                  <a:pt x="1804987" y="766921"/>
                </a:lnTo>
                <a:lnTo>
                  <a:pt x="1804987" y="786285"/>
                </a:lnTo>
                <a:lnTo>
                  <a:pt x="1804035" y="806283"/>
                </a:lnTo>
                <a:lnTo>
                  <a:pt x="1802765" y="825646"/>
                </a:lnTo>
                <a:lnTo>
                  <a:pt x="1801178" y="845010"/>
                </a:lnTo>
                <a:lnTo>
                  <a:pt x="1798956" y="864056"/>
                </a:lnTo>
                <a:lnTo>
                  <a:pt x="1796099" y="883419"/>
                </a:lnTo>
                <a:lnTo>
                  <a:pt x="1793242" y="902465"/>
                </a:lnTo>
                <a:lnTo>
                  <a:pt x="1789433" y="921194"/>
                </a:lnTo>
                <a:lnTo>
                  <a:pt x="1785306" y="939605"/>
                </a:lnTo>
                <a:lnTo>
                  <a:pt x="1780862" y="958016"/>
                </a:lnTo>
                <a:lnTo>
                  <a:pt x="1775783" y="976428"/>
                </a:lnTo>
                <a:lnTo>
                  <a:pt x="1770704" y="994521"/>
                </a:lnTo>
                <a:lnTo>
                  <a:pt x="1764673" y="1012298"/>
                </a:lnTo>
                <a:lnTo>
                  <a:pt x="1758324" y="1030074"/>
                </a:lnTo>
                <a:lnTo>
                  <a:pt x="1751976" y="1047851"/>
                </a:lnTo>
                <a:lnTo>
                  <a:pt x="1744992" y="1064992"/>
                </a:lnTo>
                <a:lnTo>
                  <a:pt x="1737056" y="1082134"/>
                </a:lnTo>
                <a:lnTo>
                  <a:pt x="1729438" y="1098958"/>
                </a:lnTo>
                <a:lnTo>
                  <a:pt x="1720867" y="1115464"/>
                </a:lnTo>
                <a:lnTo>
                  <a:pt x="1712296" y="1132288"/>
                </a:lnTo>
                <a:lnTo>
                  <a:pt x="1703091" y="1147843"/>
                </a:lnTo>
                <a:lnTo>
                  <a:pt x="1693885" y="1164349"/>
                </a:lnTo>
                <a:lnTo>
                  <a:pt x="1684044" y="1179586"/>
                </a:lnTo>
                <a:lnTo>
                  <a:pt x="1674204" y="1195140"/>
                </a:lnTo>
                <a:lnTo>
                  <a:pt x="1663411" y="1210377"/>
                </a:lnTo>
                <a:lnTo>
                  <a:pt x="1652618" y="1225297"/>
                </a:lnTo>
                <a:lnTo>
                  <a:pt x="1641191" y="1239898"/>
                </a:lnTo>
                <a:lnTo>
                  <a:pt x="1629763" y="1254183"/>
                </a:lnTo>
                <a:lnTo>
                  <a:pt x="1617701" y="1268150"/>
                </a:lnTo>
                <a:lnTo>
                  <a:pt x="1605638" y="1282117"/>
                </a:lnTo>
                <a:lnTo>
                  <a:pt x="1592941" y="1295449"/>
                </a:lnTo>
                <a:lnTo>
                  <a:pt x="1579926" y="1308782"/>
                </a:lnTo>
                <a:lnTo>
                  <a:pt x="1567229" y="1321797"/>
                </a:lnTo>
                <a:lnTo>
                  <a:pt x="1553579" y="1334176"/>
                </a:lnTo>
                <a:lnTo>
                  <a:pt x="1539929" y="1346239"/>
                </a:lnTo>
                <a:lnTo>
                  <a:pt x="1525962" y="1357984"/>
                </a:lnTo>
                <a:lnTo>
                  <a:pt x="1511360" y="1370047"/>
                </a:lnTo>
                <a:lnTo>
                  <a:pt x="1496758" y="1381157"/>
                </a:lnTo>
                <a:lnTo>
                  <a:pt x="1482156" y="1391949"/>
                </a:lnTo>
                <a:lnTo>
                  <a:pt x="1466602" y="1402425"/>
                </a:lnTo>
                <a:lnTo>
                  <a:pt x="1451365" y="1412583"/>
                </a:lnTo>
                <a:lnTo>
                  <a:pt x="1435494" y="1422423"/>
                </a:lnTo>
                <a:lnTo>
                  <a:pt x="1419622" y="1431946"/>
                </a:lnTo>
                <a:lnTo>
                  <a:pt x="1403433" y="1441152"/>
                </a:lnTo>
                <a:lnTo>
                  <a:pt x="1386926" y="1449723"/>
                </a:lnTo>
                <a:lnTo>
                  <a:pt x="1370420" y="1457976"/>
                </a:lnTo>
                <a:lnTo>
                  <a:pt x="1353278" y="1465912"/>
                </a:lnTo>
                <a:lnTo>
                  <a:pt x="1336454" y="1473213"/>
                </a:lnTo>
                <a:lnTo>
                  <a:pt x="1318995" y="1480196"/>
                </a:lnTo>
                <a:lnTo>
                  <a:pt x="1301854" y="1487180"/>
                </a:lnTo>
                <a:lnTo>
                  <a:pt x="1284077" y="1493528"/>
                </a:lnTo>
                <a:lnTo>
                  <a:pt x="1265984" y="1498925"/>
                </a:lnTo>
                <a:lnTo>
                  <a:pt x="1247890" y="1504639"/>
                </a:lnTo>
                <a:lnTo>
                  <a:pt x="1229479" y="1509400"/>
                </a:lnTo>
                <a:lnTo>
                  <a:pt x="1211067" y="1514162"/>
                </a:lnTo>
                <a:lnTo>
                  <a:pt x="1192656" y="1518288"/>
                </a:lnTo>
                <a:lnTo>
                  <a:pt x="1173928" y="1521463"/>
                </a:lnTo>
                <a:lnTo>
                  <a:pt x="1154882" y="1524637"/>
                </a:lnTo>
                <a:lnTo>
                  <a:pt x="1135836" y="1527494"/>
                </a:lnTo>
                <a:lnTo>
                  <a:pt x="1116790" y="1529716"/>
                </a:lnTo>
                <a:lnTo>
                  <a:pt x="1097109" y="1531303"/>
                </a:lnTo>
                <a:lnTo>
                  <a:pt x="1077745" y="1532573"/>
                </a:lnTo>
                <a:lnTo>
                  <a:pt x="1058064" y="1533208"/>
                </a:lnTo>
                <a:lnTo>
                  <a:pt x="1038066" y="1533525"/>
                </a:lnTo>
                <a:lnTo>
                  <a:pt x="1018702" y="1533208"/>
                </a:lnTo>
                <a:lnTo>
                  <a:pt x="998704" y="1532573"/>
                </a:lnTo>
                <a:lnTo>
                  <a:pt x="979340" y="1531303"/>
                </a:lnTo>
                <a:lnTo>
                  <a:pt x="959977" y="1529716"/>
                </a:lnTo>
                <a:lnTo>
                  <a:pt x="940931" y="1527494"/>
                </a:lnTo>
                <a:lnTo>
                  <a:pt x="921567" y="1524637"/>
                </a:lnTo>
                <a:lnTo>
                  <a:pt x="902839" y="1521463"/>
                </a:lnTo>
                <a:lnTo>
                  <a:pt x="884110" y="1518288"/>
                </a:lnTo>
                <a:lnTo>
                  <a:pt x="865382" y="1514162"/>
                </a:lnTo>
                <a:lnTo>
                  <a:pt x="846970" y="1509400"/>
                </a:lnTo>
                <a:lnTo>
                  <a:pt x="828559" y="1504639"/>
                </a:lnTo>
                <a:lnTo>
                  <a:pt x="810465" y="1498925"/>
                </a:lnTo>
                <a:lnTo>
                  <a:pt x="792689" y="1493528"/>
                </a:lnTo>
                <a:lnTo>
                  <a:pt x="774913" y="1487180"/>
                </a:lnTo>
                <a:lnTo>
                  <a:pt x="757136" y="1480196"/>
                </a:lnTo>
                <a:lnTo>
                  <a:pt x="739995" y="1473213"/>
                </a:lnTo>
                <a:lnTo>
                  <a:pt x="722854" y="1465912"/>
                </a:lnTo>
                <a:lnTo>
                  <a:pt x="706030" y="1457976"/>
                </a:lnTo>
                <a:lnTo>
                  <a:pt x="689523" y="1449723"/>
                </a:lnTo>
                <a:lnTo>
                  <a:pt x="673334" y="1441152"/>
                </a:lnTo>
                <a:lnTo>
                  <a:pt x="657145" y="1431946"/>
                </a:lnTo>
                <a:lnTo>
                  <a:pt x="640956" y="1422423"/>
                </a:lnTo>
                <a:lnTo>
                  <a:pt x="625401" y="1412583"/>
                </a:lnTo>
                <a:lnTo>
                  <a:pt x="609847" y="1402425"/>
                </a:lnTo>
                <a:lnTo>
                  <a:pt x="594610" y="1391949"/>
                </a:lnTo>
                <a:lnTo>
                  <a:pt x="579691" y="1381157"/>
                </a:lnTo>
                <a:lnTo>
                  <a:pt x="565089" y="1370047"/>
                </a:lnTo>
                <a:lnTo>
                  <a:pt x="550804" y="1357984"/>
                </a:lnTo>
                <a:lnTo>
                  <a:pt x="536837" y="1346239"/>
                </a:lnTo>
                <a:lnTo>
                  <a:pt x="522870" y="1334176"/>
                </a:lnTo>
                <a:lnTo>
                  <a:pt x="509538" y="1321797"/>
                </a:lnTo>
                <a:lnTo>
                  <a:pt x="496205" y="1308782"/>
                </a:lnTo>
                <a:lnTo>
                  <a:pt x="483508" y="1295449"/>
                </a:lnTo>
                <a:lnTo>
                  <a:pt x="470811" y="1282117"/>
                </a:lnTo>
                <a:lnTo>
                  <a:pt x="458748" y="1268150"/>
                </a:lnTo>
                <a:lnTo>
                  <a:pt x="447003" y="1254183"/>
                </a:lnTo>
                <a:lnTo>
                  <a:pt x="435258" y="1239898"/>
                </a:lnTo>
                <a:lnTo>
                  <a:pt x="424148" y="1225297"/>
                </a:lnTo>
                <a:lnTo>
                  <a:pt x="413038" y="1210377"/>
                </a:lnTo>
                <a:lnTo>
                  <a:pt x="402562" y="1195140"/>
                </a:lnTo>
                <a:lnTo>
                  <a:pt x="392404" y="1179586"/>
                </a:lnTo>
                <a:lnTo>
                  <a:pt x="382881" y="1164349"/>
                </a:lnTo>
                <a:lnTo>
                  <a:pt x="373041" y="1147843"/>
                </a:lnTo>
                <a:lnTo>
                  <a:pt x="364470" y="1132288"/>
                </a:lnTo>
                <a:lnTo>
                  <a:pt x="355582" y="1115464"/>
                </a:lnTo>
                <a:lnTo>
                  <a:pt x="347329" y="1098958"/>
                </a:lnTo>
                <a:lnTo>
                  <a:pt x="339393" y="1082134"/>
                </a:lnTo>
                <a:lnTo>
                  <a:pt x="331775" y="1064992"/>
                </a:lnTo>
                <a:lnTo>
                  <a:pt x="324791" y="1047851"/>
                </a:lnTo>
                <a:lnTo>
                  <a:pt x="318125" y="1030074"/>
                </a:lnTo>
                <a:lnTo>
                  <a:pt x="312094" y="1012298"/>
                </a:lnTo>
                <a:lnTo>
                  <a:pt x="306062" y="994521"/>
                </a:lnTo>
                <a:lnTo>
                  <a:pt x="300666" y="976428"/>
                </a:lnTo>
                <a:lnTo>
                  <a:pt x="295904" y="958016"/>
                </a:lnTo>
                <a:lnTo>
                  <a:pt x="290825" y="939605"/>
                </a:lnTo>
                <a:lnTo>
                  <a:pt x="287016" y="921194"/>
                </a:lnTo>
                <a:lnTo>
                  <a:pt x="283525" y="902465"/>
                </a:lnTo>
                <a:lnTo>
                  <a:pt x="280350" y="883419"/>
                </a:lnTo>
                <a:lnTo>
                  <a:pt x="277811" y="864056"/>
                </a:lnTo>
                <a:lnTo>
                  <a:pt x="275589" y="845010"/>
                </a:lnTo>
                <a:lnTo>
                  <a:pt x="273684" y="825646"/>
                </a:lnTo>
                <a:lnTo>
                  <a:pt x="272414" y="806283"/>
                </a:lnTo>
                <a:lnTo>
                  <a:pt x="271779" y="786285"/>
                </a:lnTo>
                <a:lnTo>
                  <a:pt x="271462" y="766921"/>
                </a:lnTo>
                <a:lnTo>
                  <a:pt x="271779" y="746923"/>
                </a:lnTo>
                <a:lnTo>
                  <a:pt x="272414" y="727242"/>
                </a:lnTo>
                <a:lnTo>
                  <a:pt x="273684" y="707878"/>
                </a:lnTo>
                <a:lnTo>
                  <a:pt x="275589" y="688515"/>
                </a:lnTo>
                <a:lnTo>
                  <a:pt x="277811" y="669151"/>
                </a:lnTo>
                <a:lnTo>
                  <a:pt x="280350" y="650423"/>
                </a:lnTo>
                <a:lnTo>
                  <a:pt x="283525" y="631059"/>
                </a:lnTo>
                <a:lnTo>
                  <a:pt x="287016" y="612331"/>
                </a:lnTo>
                <a:lnTo>
                  <a:pt x="290825" y="593919"/>
                </a:lnTo>
                <a:lnTo>
                  <a:pt x="295904" y="575508"/>
                </a:lnTo>
                <a:lnTo>
                  <a:pt x="300666" y="557097"/>
                </a:lnTo>
                <a:lnTo>
                  <a:pt x="306062" y="539003"/>
                </a:lnTo>
                <a:lnTo>
                  <a:pt x="312094" y="520910"/>
                </a:lnTo>
                <a:lnTo>
                  <a:pt x="318125" y="503133"/>
                </a:lnTo>
                <a:lnTo>
                  <a:pt x="324791" y="485992"/>
                </a:lnTo>
                <a:lnTo>
                  <a:pt x="331775" y="468533"/>
                </a:lnTo>
                <a:lnTo>
                  <a:pt x="339393" y="451709"/>
                </a:lnTo>
                <a:lnTo>
                  <a:pt x="347329" y="434567"/>
                </a:lnTo>
                <a:lnTo>
                  <a:pt x="355582" y="418061"/>
                </a:lnTo>
                <a:lnTo>
                  <a:pt x="364470" y="401554"/>
                </a:lnTo>
                <a:lnTo>
                  <a:pt x="373041" y="385365"/>
                </a:lnTo>
                <a:lnTo>
                  <a:pt x="382881" y="369493"/>
                </a:lnTo>
                <a:lnTo>
                  <a:pt x="392404" y="353939"/>
                </a:lnTo>
                <a:lnTo>
                  <a:pt x="402562" y="338385"/>
                </a:lnTo>
                <a:lnTo>
                  <a:pt x="413038" y="323148"/>
                </a:lnTo>
                <a:lnTo>
                  <a:pt x="424148" y="308229"/>
                </a:lnTo>
                <a:lnTo>
                  <a:pt x="435258" y="293309"/>
                </a:lnTo>
                <a:lnTo>
                  <a:pt x="447003" y="279025"/>
                </a:lnTo>
                <a:lnTo>
                  <a:pt x="458748" y="265057"/>
                </a:lnTo>
                <a:lnTo>
                  <a:pt x="470811" y="251408"/>
                </a:lnTo>
                <a:lnTo>
                  <a:pt x="483508" y="237758"/>
                </a:lnTo>
                <a:lnTo>
                  <a:pt x="496205" y="224743"/>
                </a:lnTo>
                <a:lnTo>
                  <a:pt x="509538" y="212046"/>
                </a:lnTo>
                <a:lnTo>
                  <a:pt x="522870" y="199349"/>
                </a:lnTo>
                <a:lnTo>
                  <a:pt x="536837" y="187286"/>
                </a:lnTo>
                <a:lnTo>
                  <a:pt x="550804" y="175224"/>
                </a:lnTo>
                <a:lnTo>
                  <a:pt x="565089" y="163796"/>
                </a:lnTo>
                <a:lnTo>
                  <a:pt x="579691" y="152686"/>
                </a:lnTo>
                <a:lnTo>
                  <a:pt x="594610" y="141576"/>
                </a:lnTo>
                <a:lnTo>
                  <a:pt x="609847" y="131100"/>
                </a:lnTo>
                <a:lnTo>
                  <a:pt x="625401" y="120942"/>
                </a:lnTo>
                <a:lnTo>
                  <a:pt x="640956" y="110784"/>
                </a:lnTo>
                <a:lnTo>
                  <a:pt x="657145" y="101579"/>
                </a:lnTo>
                <a:lnTo>
                  <a:pt x="673334" y="92373"/>
                </a:lnTo>
                <a:lnTo>
                  <a:pt x="689523" y="84120"/>
                </a:lnTo>
                <a:lnTo>
                  <a:pt x="706030" y="75549"/>
                </a:lnTo>
                <a:lnTo>
                  <a:pt x="722854" y="67931"/>
                </a:lnTo>
                <a:lnTo>
                  <a:pt x="739995" y="59995"/>
                </a:lnTo>
                <a:lnTo>
                  <a:pt x="757136" y="53011"/>
                </a:lnTo>
                <a:lnTo>
                  <a:pt x="774913" y="46345"/>
                </a:lnTo>
                <a:lnTo>
                  <a:pt x="792689" y="39997"/>
                </a:lnTo>
                <a:lnTo>
                  <a:pt x="810465" y="34283"/>
                </a:lnTo>
                <a:lnTo>
                  <a:pt x="828559" y="29204"/>
                </a:lnTo>
                <a:lnTo>
                  <a:pt x="846970" y="23807"/>
                </a:lnTo>
                <a:lnTo>
                  <a:pt x="865382" y="19363"/>
                </a:lnTo>
                <a:lnTo>
                  <a:pt x="884110" y="15554"/>
                </a:lnTo>
                <a:lnTo>
                  <a:pt x="902839" y="11745"/>
                </a:lnTo>
                <a:lnTo>
                  <a:pt x="921567" y="8888"/>
                </a:lnTo>
                <a:lnTo>
                  <a:pt x="940931" y="6349"/>
                </a:lnTo>
                <a:lnTo>
                  <a:pt x="959977" y="4127"/>
                </a:lnTo>
                <a:lnTo>
                  <a:pt x="979340" y="2222"/>
                </a:lnTo>
                <a:lnTo>
                  <a:pt x="998704" y="635"/>
                </a:lnTo>
                <a:lnTo>
                  <a:pt x="101870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64" name="组合 163"/>
          <p:cNvGrpSpPr/>
          <p:nvPr/>
        </p:nvGrpSpPr>
        <p:grpSpPr>
          <a:xfrm>
            <a:off x="3534677" y="2998947"/>
            <a:ext cx="984361" cy="959370"/>
            <a:chOff x="3829935" y="2706587"/>
            <a:chExt cx="984361" cy="959370"/>
          </a:xfrm>
        </p:grpSpPr>
        <p:sp>
          <p:nvSpPr>
            <p:cNvPr id="29" name="椭圆 28"/>
            <p:cNvSpPr/>
            <p:nvPr/>
          </p:nvSpPr>
          <p:spPr>
            <a:xfrm>
              <a:off x="3829935" y="2706587"/>
              <a:ext cx="984361" cy="959370"/>
            </a:xfrm>
            <a:prstGeom prst="ellipse">
              <a:avLst/>
            </a:prstGeom>
            <a:solidFill>
              <a:srgbClr val="DD8258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KSO_Shape"/>
            <p:cNvSpPr>
              <a:spLocks/>
            </p:cNvSpPr>
            <p:nvPr/>
          </p:nvSpPr>
          <p:spPr bwMode="auto">
            <a:xfrm>
              <a:off x="4092674" y="2874327"/>
              <a:ext cx="542192" cy="539484"/>
            </a:xfrm>
            <a:custGeom>
              <a:avLst/>
              <a:gdLst>
                <a:gd name="T0" fmla="*/ 751859 w 3897313"/>
                <a:gd name="T1" fmla="*/ 3070865 h 3311525"/>
                <a:gd name="T2" fmla="*/ 255585 w 3897313"/>
                <a:gd name="T3" fmla="*/ 3040088 h 3311525"/>
                <a:gd name="T4" fmla="*/ 743927 w 3897313"/>
                <a:gd name="T5" fmla="*/ 2593335 h 3311525"/>
                <a:gd name="T6" fmla="*/ 1413894 w 3897313"/>
                <a:gd name="T7" fmla="*/ 3077845 h 3311525"/>
                <a:gd name="T8" fmla="*/ 936625 w 3897313"/>
                <a:gd name="T9" fmla="*/ 3015560 h 3311525"/>
                <a:gd name="T10" fmla="*/ 2154553 w 3897313"/>
                <a:gd name="T11" fmla="*/ 3028286 h 3311525"/>
                <a:gd name="T12" fmla="*/ 1664757 w 3897313"/>
                <a:gd name="T13" fmla="*/ 3075622 h 3311525"/>
                <a:gd name="T14" fmla="*/ 1758006 w 3897313"/>
                <a:gd name="T15" fmla="*/ 2237553 h 3311525"/>
                <a:gd name="T16" fmla="*/ 2834647 w 3897313"/>
                <a:gd name="T17" fmla="*/ 3040063 h 3311525"/>
                <a:gd name="T18" fmla="*/ 2339302 w 3897313"/>
                <a:gd name="T19" fmla="*/ 3070861 h 3311525"/>
                <a:gd name="T20" fmla="*/ 2569533 w 3897313"/>
                <a:gd name="T21" fmla="*/ 1738630 h 3311525"/>
                <a:gd name="T22" fmla="*/ 3498851 w 3897313"/>
                <a:gd name="T23" fmla="*/ 3067687 h 3311525"/>
                <a:gd name="T24" fmla="*/ 2999741 w 3897313"/>
                <a:gd name="T25" fmla="*/ 3045465 h 3311525"/>
                <a:gd name="T26" fmla="*/ 3400426 w 3897313"/>
                <a:gd name="T27" fmla="*/ 924221 h 3311525"/>
                <a:gd name="T28" fmla="*/ 684213 w 3897313"/>
                <a:gd name="T29" fmla="*/ 392109 h 3311525"/>
                <a:gd name="T30" fmla="*/ 907734 w 3897313"/>
                <a:gd name="T31" fmla="*/ 594315 h 3311525"/>
                <a:gd name="T32" fmla="*/ 1026479 w 3897313"/>
                <a:gd name="T33" fmla="*/ 723193 h 3311525"/>
                <a:gd name="T34" fmla="*/ 975996 w 3897313"/>
                <a:gd name="T35" fmla="*/ 832073 h 3311525"/>
                <a:gd name="T36" fmla="*/ 863919 w 3897313"/>
                <a:gd name="T37" fmla="*/ 848262 h 3311525"/>
                <a:gd name="T38" fmla="*/ 730251 w 3897313"/>
                <a:gd name="T39" fmla="*/ 739382 h 3311525"/>
                <a:gd name="T40" fmla="*/ 539433 w 3897313"/>
                <a:gd name="T41" fmla="*/ 721606 h 3311525"/>
                <a:gd name="T42" fmla="*/ 414656 w 3897313"/>
                <a:gd name="T43" fmla="*/ 828264 h 3311525"/>
                <a:gd name="T44" fmla="*/ 476886 w 3897313"/>
                <a:gd name="T45" fmla="*/ 961586 h 3311525"/>
                <a:gd name="T46" fmla="*/ 899479 w 3897313"/>
                <a:gd name="T47" fmla="*/ 1159030 h 3311525"/>
                <a:gd name="T48" fmla="*/ 1054101 w 3897313"/>
                <a:gd name="T49" fmla="*/ 1345364 h 3311525"/>
                <a:gd name="T50" fmla="*/ 1035369 w 3897313"/>
                <a:gd name="T51" fmla="*/ 1555187 h 3311525"/>
                <a:gd name="T52" fmla="*/ 868999 w 3897313"/>
                <a:gd name="T53" fmla="*/ 1723110 h 3311525"/>
                <a:gd name="T54" fmla="*/ 679451 w 3897313"/>
                <a:gd name="T55" fmla="*/ 1888811 h 3311525"/>
                <a:gd name="T56" fmla="*/ 528003 w 3897313"/>
                <a:gd name="T57" fmla="*/ 1891033 h 3311525"/>
                <a:gd name="T58" fmla="*/ 367666 w 3897313"/>
                <a:gd name="T59" fmla="*/ 1718349 h 3311525"/>
                <a:gd name="T60" fmla="*/ 191136 w 3897313"/>
                <a:gd name="T61" fmla="*/ 1594867 h 3311525"/>
                <a:gd name="T62" fmla="*/ 180341 w 3897313"/>
                <a:gd name="T63" fmla="*/ 1485987 h 3311525"/>
                <a:gd name="T64" fmla="*/ 300038 w 3897313"/>
                <a:gd name="T65" fmla="*/ 1414247 h 3311525"/>
                <a:gd name="T66" fmla="*/ 369253 w 3897313"/>
                <a:gd name="T67" fmla="*/ 1467258 h 3311525"/>
                <a:gd name="T68" fmla="*/ 645478 w 3897313"/>
                <a:gd name="T69" fmla="*/ 1564393 h 3311525"/>
                <a:gd name="T70" fmla="*/ 785496 w 3897313"/>
                <a:gd name="T71" fmla="*/ 1520905 h 3311525"/>
                <a:gd name="T72" fmla="*/ 793434 w 3897313"/>
                <a:gd name="T73" fmla="*/ 1370123 h 3311525"/>
                <a:gd name="T74" fmla="*/ 334328 w 3897313"/>
                <a:gd name="T75" fmla="*/ 1127604 h 3311525"/>
                <a:gd name="T76" fmla="*/ 199073 w 3897313"/>
                <a:gd name="T77" fmla="*/ 972061 h 3311525"/>
                <a:gd name="T78" fmla="*/ 197803 w 3897313"/>
                <a:gd name="T79" fmla="*/ 758428 h 3311525"/>
                <a:gd name="T80" fmla="*/ 356553 w 3897313"/>
                <a:gd name="T81" fmla="*/ 575903 h 3311525"/>
                <a:gd name="T82" fmla="*/ 525781 w 3897313"/>
                <a:gd name="T83" fmla="*/ 384491 h 3311525"/>
                <a:gd name="T84" fmla="*/ 3649008 w 3897313"/>
                <a:gd name="T85" fmla="*/ 6033 h 3311525"/>
                <a:gd name="T86" fmla="*/ 3716323 w 3897313"/>
                <a:gd name="T87" fmla="*/ 71764 h 3311525"/>
                <a:gd name="T88" fmla="*/ 3884930 w 3897313"/>
                <a:gd name="T89" fmla="*/ 709702 h 3311525"/>
                <a:gd name="T90" fmla="*/ 3809358 w 3897313"/>
                <a:gd name="T91" fmla="*/ 766859 h 3311525"/>
                <a:gd name="T92" fmla="*/ 3717911 w 3897313"/>
                <a:gd name="T93" fmla="*/ 745584 h 3311525"/>
                <a:gd name="T94" fmla="*/ 3455952 w 3897313"/>
                <a:gd name="T95" fmla="*/ 648099 h 3311525"/>
                <a:gd name="T96" fmla="*/ 2896154 w 3897313"/>
                <a:gd name="T97" fmla="*/ 1275241 h 3311525"/>
                <a:gd name="T98" fmla="*/ 2256022 w 3897313"/>
                <a:gd name="T99" fmla="*/ 1779812 h 3311525"/>
                <a:gd name="T100" fmla="*/ 1575246 w 3897313"/>
                <a:gd name="T101" fmla="*/ 2148158 h 3311525"/>
                <a:gd name="T102" fmla="*/ 927493 w 3897313"/>
                <a:gd name="T103" fmla="*/ 2376787 h 3311525"/>
                <a:gd name="T104" fmla="*/ 113356 w 3897313"/>
                <a:gd name="T105" fmla="*/ 2517140 h 3311525"/>
                <a:gd name="T106" fmla="*/ 384206 w 3897313"/>
                <a:gd name="T107" fmla="*/ 2221192 h 3311525"/>
                <a:gd name="T108" fmla="*/ 1118644 w 3897313"/>
                <a:gd name="T109" fmla="*/ 2040830 h 3311525"/>
                <a:gd name="T110" fmla="*/ 2028673 w 3897313"/>
                <a:gd name="T111" fmla="*/ 1609610 h 3311525"/>
                <a:gd name="T112" fmla="*/ 2530999 w 3897313"/>
                <a:gd name="T113" fmla="*/ 1244757 h 3311525"/>
                <a:gd name="T114" fmla="*/ 3068570 w 3897313"/>
                <a:gd name="T115" fmla="*/ 708114 h 3311525"/>
                <a:gd name="T116" fmla="*/ 3069841 w 3897313"/>
                <a:gd name="T117" fmla="*/ 393750 h 3311525"/>
                <a:gd name="T118" fmla="*/ 2984744 w 3897313"/>
                <a:gd name="T119" fmla="*/ 355010 h 3311525"/>
                <a:gd name="T120" fmla="*/ 2960294 w 3897313"/>
                <a:gd name="T121" fmla="*/ 262288 h 3311525"/>
                <a:gd name="T122" fmla="*/ 3015226 w 3897313"/>
                <a:gd name="T123" fmla="*/ 186713 h 331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97313" h="3311525">
                  <a:moveTo>
                    <a:pt x="0" y="3178175"/>
                  </a:moveTo>
                  <a:lnTo>
                    <a:pt x="3803650" y="3178175"/>
                  </a:lnTo>
                  <a:lnTo>
                    <a:pt x="3803650" y="3311525"/>
                  </a:lnTo>
                  <a:lnTo>
                    <a:pt x="0" y="3311525"/>
                  </a:lnTo>
                  <a:lnTo>
                    <a:pt x="0" y="3178175"/>
                  </a:lnTo>
                  <a:close/>
                  <a:moveTo>
                    <a:pt x="784225" y="2584450"/>
                  </a:moveTo>
                  <a:lnTo>
                    <a:pt x="784225" y="3015656"/>
                  </a:lnTo>
                  <a:lnTo>
                    <a:pt x="783908" y="3022002"/>
                  </a:lnTo>
                  <a:lnTo>
                    <a:pt x="782956" y="3028348"/>
                  </a:lnTo>
                  <a:lnTo>
                    <a:pt x="781369" y="3034059"/>
                  </a:lnTo>
                  <a:lnTo>
                    <a:pt x="779465" y="3040088"/>
                  </a:lnTo>
                  <a:lnTo>
                    <a:pt x="776610" y="3045482"/>
                  </a:lnTo>
                  <a:lnTo>
                    <a:pt x="773437" y="3050558"/>
                  </a:lnTo>
                  <a:lnTo>
                    <a:pt x="769946" y="3055318"/>
                  </a:lnTo>
                  <a:lnTo>
                    <a:pt x="766138" y="3059760"/>
                  </a:lnTo>
                  <a:lnTo>
                    <a:pt x="761696" y="3064202"/>
                  </a:lnTo>
                  <a:lnTo>
                    <a:pt x="756936" y="3067692"/>
                  </a:lnTo>
                  <a:lnTo>
                    <a:pt x="751859" y="3070865"/>
                  </a:lnTo>
                  <a:lnTo>
                    <a:pt x="746465" y="3073086"/>
                  </a:lnTo>
                  <a:lnTo>
                    <a:pt x="740436" y="3075625"/>
                  </a:lnTo>
                  <a:lnTo>
                    <a:pt x="734407" y="3077211"/>
                  </a:lnTo>
                  <a:lnTo>
                    <a:pt x="728696" y="3077846"/>
                  </a:lnTo>
                  <a:lnTo>
                    <a:pt x="722349" y="3078163"/>
                  </a:lnTo>
                  <a:lnTo>
                    <a:pt x="312701" y="3078163"/>
                  </a:lnTo>
                  <a:lnTo>
                    <a:pt x="306355" y="3077846"/>
                  </a:lnTo>
                  <a:lnTo>
                    <a:pt x="300643" y="3077211"/>
                  </a:lnTo>
                  <a:lnTo>
                    <a:pt x="294614" y="3075625"/>
                  </a:lnTo>
                  <a:lnTo>
                    <a:pt x="288585" y="3073086"/>
                  </a:lnTo>
                  <a:lnTo>
                    <a:pt x="283191" y="3070865"/>
                  </a:lnTo>
                  <a:lnTo>
                    <a:pt x="278114" y="3067692"/>
                  </a:lnTo>
                  <a:lnTo>
                    <a:pt x="273354" y="3064202"/>
                  </a:lnTo>
                  <a:lnTo>
                    <a:pt x="268912" y="3059760"/>
                  </a:lnTo>
                  <a:lnTo>
                    <a:pt x="265104" y="3055318"/>
                  </a:lnTo>
                  <a:lnTo>
                    <a:pt x="261614" y="3050558"/>
                  </a:lnTo>
                  <a:lnTo>
                    <a:pt x="258441" y="3045482"/>
                  </a:lnTo>
                  <a:lnTo>
                    <a:pt x="255585" y="3040088"/>
                  </a:lnTo>
                  <a:lnTo>
                    <a:pt x="253681" y="3034059"/>
                  </a:lnTo>
                  <a:lnTo>
                    <a:pt x="252094" y="3028348"/>
                  </a:lnTo>
                  <a:lnTo>
                    <a:pt x="251142" y="3022002"/>
                  </a:lnTo>
                  <a:lnTo>
                    <a:pt x="250825" y="3015656"/>
                  </a:lnTo>
                  <a:lnTo>
                    <a:pt x="250825" y="2675514"/>
                  </a:lnTo>
                  <a:lnTo>
                    <a:pt x="303181" y="2669486"/>
                  </a:lnTo>
                  <a:lnTo>
                    <a:pt x="359980" y="2662505"/>
                  </a:lnTo>
                  <a:lnTo>
                    <a:pt x="390125" y="2658380"/>
                  </a:lnTo>
                  <a:lnTo>
                    <a:pt x="421221" y="2653621"/>
                  </a:lnTo>
                  <a:lnTo>
                    <a:pt x="453587" y="2648861"/>
                  </a:lnTo>
                  <a:lnTo>
                    <a:pt x="486587" y="2643785"/>
                  </a:lnTo>
                  <a:lnTo>
                    <a:pt x="520540" y="2638073"/>
                  </a:lnTo>
                  <a:lnTo>
                    <a:pt x="555444" y="2631727"/>
                  </a:lnTo>
                  <a:lnTo>
                    <a:pt x="591300" y="2625381"/>
                  </a:lnTo>
                  <a:lnTo>
                    <a:pt x="628425" y="2618401"/>
                  </a:lnTo>
                  <a:lnTo>
                    <a:pt x="665868" y="2610469"/>
                  </a:lnTo>
                  <a:lnTo>
                    <a:pt x="704580" y="2602219"/>
                  </a:lnTo>
                  <a:lnTo>
                    <a:pt x="743927" y="2593335"/>
                  </a:lnTo>
                  <a:lnTo>
                    <a:pt x="784225" y="2584450"/>
                  </a:lnTo>
                  <a:close/>
                  <a:moveTo>
                    <a:pt x="1470025" y="2365375"/>
                  </a:moveTo>
                  <a:lnTo>
                    <a:pt x="1470025" y="3015560"/>
                  </a:lnTo>
                  <a:lnTo>
                    <a:pt x="1469708" y="3021916"/>
                  </a:lnTo>
                  <a:lnTo>
                    <a:pt x="1468757" y="3028271"/>
                  </a:lnTo>
                  <a:lnTo>
                    <a:pt x="1467171" y="3033991"/>
                  </a:lnTo>
                  <a:lnTo>
                    <a:pt x="1464951" y="3040029"/>
                  </a:lnTo>
                  <a:lnTo>
                    <a:pt x="1462414" y="3045432"/>
                  </a:lnTo>
                  <a:lnTo>
                    <a:pt x="1459243" y="3050516"/>
                  </a:lnTo>
                  <a:lnTo>
                    <a:pt x="1455755" y="3055283"/>
                  </a:lnTo>
                  <a:lnTo>
                    <a:pt x="1451949" y="3059732"/>
                  </a:lnTo>
                  <a:lnTo>
                    <a:pt x="1447192" y="3064181"/>
                  </a:lnTo>
                  <a:lnTo>
                    <a:pt x="1442435" y="3067676"/>
                  </a:lnTo>
                  <a:lnTo>
                    <a:pt x="1437362" y="3070854"/>
                  </a:lnTo>
                  <a:lnTo>
                    <a:pt x="1431653" y="3073079"/>
                  </a:lnTo>
                  <a:lnTo>
                    <a:pt x="1426262" y="3075621"/>
                  </a:lnTo>
                  <a:lnTo>
                    <a:pt x="1420237" y="3077210"/>
                  </a:lnTo>
                  <a:lnTo>
                    <a:pt x="1413894" y="3077845"/>
                  </a:lnTo>
                  <a:lnTo>
                    <a:pt x="1407869" y="3078163"/>
                  </a:lnTo>
                  <a:lnTo>
                    <a:pt x="998781" y="3078163"/>
                  </a:lnTo>
                  <a:lnTo>
                    <a:pt x="992439" y="3077845"/>
                  </a:lnTo>
                  <a:lnTo>
                    <a:pt x="986096" y="3077210"/>
                  </a:lnTo>
                  <a:lnTo>
                    <a:pt x="980388" y="3075621"/>
                  </a:lnTo>
                  <a:lnTo>
                    <a:pt x="974680" y="3073079"/>
                  </a:lnTo>
                  <a:lnTo>
                    <a:pt x="969289" y="3070854"/>
                  </a:lnTo>
                  <a:lnTo>
                    <a:pt x="964215" y="3067676"/>
                  </a:lnTo>
                  <a:lnTo>
                    <a:pt x="959458" y="3064181"/>
                  </a:lnTo>
                  <a:lnTo>
                    <a:pt x="955018" y="3059732"/>
                  </a:lnTo>
                  <a:lnTo>
                    <a:pt x="950896" y="3055283"/>
                  </a:lnTo>
                  <a:lnTo>
                    <a:pt x="947090" y="3050516"/>
                  </a:lnTo>
                  <a:lnTo>
                    <a:pt x="943919" y="3045432"/>
                  </a:lnTo>
                  <a:lnTo>
                    <a:pt x="941699" y="3040029"/>
                  </a:lnTo>
                  <a:lnTo>
                    <a:pt x="939479" y="3033991"/>
                  </a:lnTo>
                  <a:lnTo>
                    <a:pt x="937894" y="3028271"/>
                  </a:lnTo>
                  <a:lnTo>
                    <a:pt x="936942" y="3021916"/>
                  </a:lnTo>
                  <a:lnTo>
                    <a:pt x="936625" y="3015560"/>
                  </a:lnTo>
                  <a:lnTo>
                    <a:pt x="936625" y="2545241"/>
                  </a:lnTo>
                  <a:lnTo>
                    <a:pt x="994024" y="2529034"/>
                  </a:lnTo>
                  <a:lnTo>
                    <a:pt x="1053326" y="2512191"/>
                  </a:lnTo>
                  <a:lnTo>
                    <a:pt x="1112628" y="2493442"/>
                  </a:lnTo>
                  <a:lnTo>
                    <a:pt x="1173833" y="2474375"/>
                  </a:lnTo>
                  <a:lnTo>
                    <a:pt x="1235672" y="2453401"/>
                  </a:lnTo>
                  <a:lnTo>
                    <a:pt x="1266750" y="2442597"/>
                  </a:lnTo>
                  <a:lnTo>
                    <a:pt x="1298145" y="2431156"/>
                  </a:lnTo>
                  <a:lnTo>
                    <a:pt x="1330174" y="2419716"/>
                  </a:lnTo>
                  <a:lnTo>
                    <a:pt x="1361886" y="2407958"/>
                  </a:lnTo>
                  <a:lnTo>
                    <a:pt x="1394233" y="2395565"/>
                  </a:lnTo>
                  <a:lnTo>
                    <a:pt x="1426579" y="2383171"/>
                  </a:lnTo>
                  <a:lnTo>
                    <a:pt x="1448144" y="2374273"/>
                  </a:lnTo>
                  <a:lnTo>
                    <a:pt x="1470025" y="2365375"/>
                  </a:lnTo>
                  <a:close/>
                  <a:moveTo>
                    <a:pt x="2155826" y="2020888"/>
                  </a:moveTo>
                  <a:lnTo>
                    <a:pt x="2155826" y="3015578"/>
                  </a:lnTo>
                  <a:lnTo>
                    <a:pt x="2155190" y="3021932"/>
                  </a:lnTo>
                  <a:lnTo>
                    <a:pt x="2154553" y="3028286"/>
                  </a:lnTo>
                  <a:lnTo>
                    <a:pt x="2152962" y="3034004"/>
                  </a:lnTo>
                  <a:lnTo>
                    <a:pt x="2151052" y="3040040"/>
                  </a:lnTo>
                  <a:lnTo>
                    <a:pt x="2148188" y="3045441"/>
                  </a:lnTo>
                  <a:lnTo>
                    <a:pt x="2145006" y="3050524"/>
                  </a:lnTo>
                  <a:lnTo>
                    <a:pt x="2141505" y="3055289"/>
                  </a:lnTo>
                  <a:lnTo>
                    <a:pt x="2137367" y="3059737"/>
                  </a:lnTo>
                  <a:lnTo>
                    <a:pt x="2133230" y="3064185"/>
                  </a:lnTo>
                  <a:lnTo>
                    <a:pt x="2128456" y="3067679"/>
                  </a:lnTo>
                  <a:lnTo>
                    <a:pt x="2123364" y="3070856"/>
                  </a:lnTo>
                  <a:lnTo>
                    <a:pt x="2117636" y="3073080"/>
                  </a:lnTo>
                  <a:lnTo>
                    <a:pt x="2111907" y="3075622"/>
                  </a:lnTo>
                  <a:lnTo>
                    <a:pt x="2105860" y="3077210"/>
                  </a:lnTo>
                  <a:lnTo>
                    <a:pt x="2099813" y="3077845"/>
                  </a:lnTo>
                  <a:lnTo>
                    <a:pt x="2093766" y="3078163"/>
                  </a:lnTo>
                  <a:lnTo>
                    <a:pt x="1682898" y="3078163"/>
                  </a:lnTo>
                  <a:lnTo>
                    <a:pt x="1676533" y="3077845"/>
                  </a:lnTo>
                  <a:lnTo>
                    <a:pt x="1670486" y="3077210"/>
                  </a:lnTo>
                  <a:lnTo>
                    <a:pt x="1664757" y="3075622"/>
                  </a:lnTo>
                  <a:lnTo>
                    <a:pt x="1658711" y="3073080"/>
                  </a:lnTo>
                  <a:lnTo>
                    <a:pt x="1653300" y="3070856"/>
                  </a:lnTo>
                  <a:lnTo>
                    <a:pt x="1648208" y="3067679"/>
                  </a:lnTo>
                  <a:lnTo>
                    <a:pt x="1643434" y="3064185"/>
                  </a:lnTo>
                  <a:lnTo>
                    <a:pt x="1638979" y="3059737"/>
                  </a:lnTo>
                  <a:lnTo>
                    <a:pt x="1635160" y="3055289"/>
                  </a:lnTo>
                  <a:lnTo>
                    <a:pt x="1631341" y="3050524"/>
                  </a:lnTo>
                  <a:lnTo>
                    <a:pt x="1628158" y="3045441"/>
                  </a:lnTo>
                  <a:lnTo>
                    <a:pt x="1625612" y="3040040"/>
                  </a:lnTo>
                  <a:lnTo>
                    <a:pt x="1623702" y="3034004"/>
                  </a:lnTo>
                  <a:lnTo>
                    <a:pt x="1622111" y="3028286"/>
                  </a:lnTo>
                  <a:lnTo>
                    <a:pt x="1621156" y="3021932"/>
                  </a:lnTo>
                  <a:lnTo>
                    <a:pt x="1620838" y="3015578"/>
                  </a:lnTo>
                  <a:lnTo>
                    <a:pt x="1620838" y="2301092"/>
                  </a:lnTo>
                  <a:lnTo>
                    <a:pt x="1655210" y="2285842"/>
                  </a:lnTo>
                  <a:lnTo>
                    <a:pt x="1689581" y="2269958"/>
                  </a:lnTo>
                  <a:lnTo>
                    <a:pt x="1723953" y="2253756"/>
                  </a:lnTo>
                  <a:lnTo>
                    <a:pt x="1758006" y="2237553"/>
                  </a:lnTo>
                  <a:lnTo>
                    <a:pt x="1792060" y="2221033"/>
                  </a:lnTo>
                  <a:lnTo>
                    <a:pt x="1825477" y="2203878"/>
                  </a:lnTo>
                  <a:lnTo>
                    <a:pt x="1859530" y="2187041"/>
                  </a:lnTo>
                  <a:lnTo>
                    <a:pt x="1892629" y="2169568"/>
                  </a:lnTo>
                  <a:lnTo>
                    <a:pt x="1926364" y="2151777"/>
                  </a:lnTo>
                  <a:lnTo>
                    <a:pt x="1959462" y="2133668"/>
                  </a:lnTo>
                  <a:lnTo>
                    <a:pt x="1992879" y="2115560"/>
                  </a:lnTo>
                  <a:lnTo>
                    <a:pt x="2025660" y="2097452"/>
                  </a:lnTo>
                  <a:lnTo>
                    <a:pt x="2058440" y="2078390"/>
                  </a:lnTo>
                  <a:lnTo>
                    <a:pt x="2090902" y="2059647"/>
                  </a:lnTo>
                  <a:lnTo>
                    <a:pt x="2123682" y="2040267"/>
                  </a:lnTo>
                  <a:lnTo>
                    <a:pt x="2155826" y="2020888"/>
                  </a:lnTo>
                  <a:close/>
                  <a:moveTo>
                    <a:pt x="2840038" y="1514475"/>
                  </a:moveTo>
                  <a:lnTo>
                    <a:pt x="2840038" y="3015616"/>
                  </a:lnTo>
                  <a:lnTo>
                    <a:pt x="2839404" y="3021966"/>
                  </a:lnTo>
                  <a:lnTo>
                    <a:pt x="2838770" y="3028316"/>
                  </a:lnTo>
                  <a:lnTo>
                    <a:pt x="2837184" y="3034031"/>
                  </a:lnTo>
                  <a:lnTo>
                    <a:pt x="2834647" y="3040063"/>
                  </a:lnTo>
                  <a:lnTo>
                    <a:pt x="2832427" y="3045461"/>
                  </a:lnTo>
                  <a:lnTo>
                    <a:pt x="2829256" y="3050541"/>
                  </a:lnTo>
                  <a:lnTo>
                    <a:pt x="2825768" y="3055303"/>
                  </a:lnTo>
                  <a:lnTo>
                    <a:pt x="2821328" y="3059748"/>
                  </a:lnTo>
                  <a:lnTo>
                    <a:pt x="2817205" y="3064193"/>
                  </a:lnTo>
                  <a:lnTo>
                    <a:pt x="2812449" y="3067686"/>
                  </a:lnTo>
                  <a:lnTo>
                    <a:pt x="2807057" y="3070861"/>
                  </a:lnTo>
                  <a:lnTo>
                    <a:pt x="2801666" y="3073083"/>
                  </a:lnTo>
                  <a:lnTo>
                    <a:pt x="2796275" y="3075623"/>
                  </a:lnTo>
                  <a:lnTo>
                    <a:pt x="2790250" y="3077211"/>
                  </a:lnTo>
                  <a:lnTo>
                    <a:pt x="2783908" y="3077846"/>
                  </a:lnTo>
                  <a:lnTo>
                    <a:pt x="2777565" y="3078163"/>
                  </a:lnTo>
                  <a:lnTo>
                    <a:pt x="2368794" y="3078163"/>
                  </a:lnTo>
                  <a:lnTo>
                    <a:pt x="2362452" y="3077846"/>
                  </a:lnTo>
                  <a:lnTo>
                    <a:pt x="2356109" y="3077211"/>
                  </a:lnTo>
                  <a:lnTo>
                    <a:pt x="2350084" y="3075623"/>
                  </a:lnTo>
                  <a:lnTo>
                    <a:pt x="2344693" y="3073083"/>
                  </a:lnTo>
                  <a:lnTo>
                    <a:pt x="2339302" y="3070861"/>
                  </a:lnTo>
                  <a:lnTo>
                    <a:pt x="2334228" y="3067686"/>
                  </a:lnTo>
                  <a:lnTo>
                    <a:pt x="2329471" y="3064193"/>
                  </a:lnTo>
                  <a:lnTo>
                    <a:pt x="2324714" y="3059748"/>
                  </a:lnTo>
                  <a:lnTo>
                    <a:pt x="2320592" y="3055303"/>
                  </a:lnTo>
                  <a:lnTo>
                    <a:pt x="2317103" y="3050541"/>
                  </a:lnTo>
                  <a:lnTo>
                    <a:pt x="2313932" y="3045461"/>
                  </a:lnTo>
                  <a:lnTo>
                    <a:pt x="2311712" y="3040063"/>
                  </a:lnTo>
                  <a:lnTo>
                    <a:pt x="2309175" y="3034031"/>
                  </a:lnTo>
                  <a:lnTo>
                    <a:pt x="2307590" y="3028316"/>
                  </a:lnTo>
                  <a:lnTo>
                    <a:pt x="2306955" y="3021966"/>
                  </a:lnTo>
                  <a:lnTo>
                    <a:pt x="2306638" y="3015616"/>
                  </a:lnTo>
                  <a:lnTo>
                    <a:pt x="2306638" y="1925320"/>
                  </a:lnTo>
                  <a:lnTo>
                    <a:pt x="2351035" y="1895158"/>
                  </a:lnTo>
                  <a:lnTo>
                    <a:pt x="2395433" y="1864995"/>
                  </a:lnTo>
                  <a:lnTo>
                    <a:pt x="2439513" y="1834198"/>
                  </a:lnTo>
                  <a:lnTo>
                    <a:pt x="2483275" y="1803083"/>
                  </a:lnTo>
                  <a:lnTo>
                    <a:pt x="2526721" y="1771015"/>
                  </a:lnTo>
                  <a:lnTo>
                    <a:pt x="2569533" y="1738630"/>
                  </a:lnTo>
                  <a:lnTo>
                    <a:pt x="2612344" y="1705610"/>
                  </a:lnTo>
                  <a:lnTo>
                    <a:pt x="2654204" y="1671955"/>
                  </a:lnTo>
                  <a:lnTo>
                    <a:pt x="2701139" y="1633855"/>
                  </a:lnTo>
                  <a:lnTo>
                    <a:pt x="2748073" y="1594803"/>
                  </a:lnTo>
                  <a:lnTo>
                    <a:pt x="2794055" y="1554798"/>
                  </a:lnTo>
                  <a:lnTo>
                    <a:pt x="2840038" y="1514475"/>
                  </a:lnTo>
                  <a:close/>
                  <a:moveTo>
                    <a:pt x="3525838" y="762000"/>
                  </a:moveTo>
                  <a:lnTo>
                    <a:pt x="3525838" y="3015624"/>
                  </a:lnTo>
                  <a:lnTo>
                    <a:pt x="3525521" y="3021973"/>
                  </a:lnTo>
                  <a:lnTo>
                    <a:pt x="3524886" y="3028322"/>
                  </a:lnTo>
                  <a:lnTo>
                    <a:pt x="3523298" y="3034037"/>
                  </a:lnTo>
                  <a:lnTo>
                    <a:pt x="3521076" y="3040068"/>
                  </a:lnTo>
                  <a:lnTo>
                    <a:pt x="3518536" y="3045465"/>
                  </a:lnTo>
                  <a:lnTo>
                    <a:pt x="3515361" y="3050544"/>
                  </a:lnTo>
                  <a:lnTo>
                    <a:pt x="3511868" y="3055306"/>
                  </a:lnTo>
                  <a:lnTo>
                    <a:pt x="3507741" y="3059751"/>
                  </a:lnTo>
                  <a:lnTo>
                    <a:pt x="3503613" y="3064195"/>
                  </a:lnTo>
                  <a:lnTo>
                    <a:pt x="3498851" y="3067687"/>
                  </a:lnTo>
                  <a:lnTo>
                    <a:pt x="3493453" y="3070862"/>
                  </a:lnTo>
                  <a:lnTo>
                    <a:pt x="3488056" y="3073084"/>
                  </a:lnTo>
                  <a:lnTo>
                    <a:pt x="3482023" y="3075623"/>
                  </a:lnTo>
                  <a:lnTo>
                    <a:pt x="3476308" y="3077211"/>
                  </a:lnTo>
                  <a:lnTo>
                    <a:pt x="3470276" y="3077846"/>
                  </a:lnTo>
                  <a:lnTo>
                    <a:pt x="3463926" y="3078163"/>
                  </a:lnTo>
                  <a:lnTo>
                    <a:pt x="3054351" y="3078163"/>
                  </a:lnTo>
                  <a:lnTo>
                    <a:pt x="3048001" y="3077846"/>
                  </a:lnTo>
                  <a:lnTo>
                    <a:pt x="3041968" y="3077211"/>
                  </a:lnTo>
                  <a:lnTo>
                    <a:pt x="3035936" y="3075623"/>
                  </a:lnTo>
                  <a:lnTo>
                    <a:pt x="3030221" y="3073084"/>
                  </a:lnTo>
                  <a:lnTo>
                    <a:pt x="3024506" y="3070862"/>
                  </a:lnTo>
                  <a:lnTo>
                    <a:pt x="3019426" y="3067687"/>
                  </a:lnTo>
                  <a:lnTo>
                    <a:pt x="3014663" y="3064195"/>
                  </a:lnTo>
                  <a:lnTo>
                    <a:pt x="3010536" y="3059751"/>
                  </a:lnTo>
                  <a:lnTo>
                    <a:pt x="3006408" y="3055306"/>
                  </a:lnTo>
                  <a:lnTo>
                    <a:pt x="3002916" y="3050544"/>
                  </a:lnTo>
                  <a:lnTo>
                    <a:pt x="2999741" y="3045465"/>
                  </a:lnTo>
                  <a:lnTo>
                    <a:pt x="2997201" y="3040068"/>
                  </a:lnTo>
                  <a:lnTo>
                    <a:pt x="2994978" y="3034037"/>
                  </a:lnTo>
                  <a:lnTo>
                    <a:pt x="2993391" y="3028322"/>
                  </a:lnTo>
                  <a:lnTo>
                    <a:pt x="2992756" y="3021973"/>
                  </a:lnTo>
                  <a:lnTo>
                    <a:pt x="2992438" y="3015624"/>
                  </a:lnTo>
                  <a:lnTo>
                    <a:pt x="2992438" y="1374374"/>
                  </a:lnTo>
                  <a:lnTo>
                    <a:pt x="3028316" y="1338819"/>
                  </a:lnTo>
                  <a:lnTo>
                    <a:pt x="3063558" y="1303264"/>
                  </a:lnTo>
                  <a:lnTo>
                    <a:pt x="3098801" y="1267391"/>
                  </a:lnTo>
                  <a:lnTo>
                    <a:pt x="3133408" y="1230884"/>
                  </a:lnTo>
                  <a:lnTo>
                    <a:pt x="3168333" y="1194059"/>
                  </a:lnTo>
                  <a:lnTo>
                    <a:pt x="3201988" y="1156599"/>
                  </a:lnTo>
                  <a:lnTo>
                    <a:pt x="3235961" y="1119139"/>
                  </a:lnTo>
                  <a:lnTo>
                    <a:pt x="3269616" y="1081044"/>
                  </a:lnTo>
                  <a:lnTo>
                    <a:pt x="3302636" y="1042314"/>
                  </a:lnTo>
                  <a:lnTo>
                    <a:pt x="3335973" y="1003585"/>
                  </a:lnTo>
                  <a:lnTo>
                    <a:pt x="3368041" y="964220"/>
                  </a:lnTo>
                  <a:lnTo>
                    <a:pt x="3400426" y="924221"/>
                  </a:lnTo>
                  <a:lnTo>
                    <a:pt x="3432493" y="884221"/>
                  </a:lnTo>
                  <a:lnTo>
                    <a:pt x="3463926" y="843904"/>
                  </a:lnTo>
                  <a:lnTo>
                    <a:pt x="3495041" y="802952"/>
                  </a:lnTo>
                  <a:lnTo>
                    <a:pt x="3525838" y="762000"/>
                  </a:lnTo>
                  <a:close/>
                  <a:moveTo>
                    <a:pt x="549911" y="373063"/>
                  </a:moveTo>
                  <a:lnTo>
                    <a:pt x="655638" y="373063"/>
                  </a:lnTo>
                  <a:lnTo>
                    <a:pt x="658813" y="373381"/>
                  </a:lnTo>
                  <a:lnTo>
                    <a:pt x="661988" y="373698"/>
                  </a:lnTo>
                  <a:lnTo>
                    <a:pt x="664846" y="374650"/>
                  </a:lnTo>
                  <a:lnTo>
                    <a:pt x="667386" y="375920"/>
                  </a:lnTo>
                  <a:lnTo>
                    <a:pt x="670243" y="376872"/>
                  </a:lnTo>
                  <a:lnTo>
                    <a:pt x="673101" y="378460"/>
                  </a:lnTo>
                  <a:lnTo>
                    <a:pt x="675323" y="380047"/>
                  </a:lnTo>
                  <a:lnTo>
                    <a:pt x="677228" y="382269"/>
                  </a:lnTo>
                  <a:lnTo>
                    <a:pt x="679451" y="384491"/>
                  </a:lnTo>
                  <a:lnTo>
                    <a:pt x="681356" y="386713"/>
                  </a:lnTo>
                  <a:lnTo>
                    <a:pt x="682943" y="389252"/>
                  </a:lnTo>
                  <a:lnTo>
                    <a:pt x="684213" y="392109"/>
                  </a:lnTo>
                  <a:lnTo>
                    <a:pt x="684848" y="394649"/>
                  </a:lnTo>
                  <a:lnTo>
                    <a:pt x="685483" y="397823"/>
                  </a:lnTo>
                  <a:lnTo>
                    <a:pt x="686436" y="400680"/>
                  </a:lnTo>
                  <a:lnTo>
                    <a:pt x="686436" y="403854"/>
                  </a:lnTo>
                  <a:lnTo>
                    <a:pt x="686436" y="515908"/>
                  </a:lnTo>
                  <a:lnTo>
                    <a:pt x="708026" y="518448"/>
                  </a:lnTo>
                  <a:lnTo>
                    <a:pt x="729933" y="522257"/>
                  </a:lnTo>
                  <a:lnTo>
                    <a:pt x="751206" y="526384"/>
                  </a:lnTo>
                  <a:lnTo>
                    <a:pt x="761366" y="528923"/>
                  </a:lnTo>
                  <a:lnTo>
                    <a:pt x="772161" y="531463"/>
                  </a:lnTo>
                  <a:lnTo>
                    <a:pt x="788036" y="536859"/>
                  </a:lnTo>
                  <a:lnTo>
                    <a:pt x="804864" y="542573"/>
                  </a:lnTo>
                  <a:lnTo>
                    <a:pt x="821691" y="548922"/>
                  </a:lnTo>
                  <a:lnTo>
                    <a:pt x="839154" y="556857"/>
                  </a:lnTo>
                  <a:lnTo>
                    <a:pt x="856299" y="565111"/>
                  </a:lnTo>
                  <a:lnTo>
                    <a:pt x="873761" y="574316"/>
                  </a:lnTo>
                  <a:lnTo>
                    <a:pt x="890589" y="584157"/>
                  </a:lnTo>
                  <a:lnTo>
                    <a:pt x="907734" y="594315"/>
                  </a:lnTo>
                  <a:lnTo>
                    <a:pt x="924244" y="605425"/>
                  </a:lnTo>
                  <a:lnTo>
                    <a:pt x="940119" y="617170"/>
                  </a:lnTo>
                  <a:lnTo>
                    <a:pt x="955359" y="629550"/>
                  </a:lnTo>
                  <a:lnTo>
                    <a:pt x="962661" y="635581"/>
                  </a:lnTo>
                  <a:lnTo>
                    <a:pt x="969646" y="641930"/>
                  </a:lnTo>
                  <a:lnTo>
                    <a:pt x="976314" y="648596"/>
                  </a:lnTo>
                  <a:lnTo>
                    <a:pt x="982981" y="655579"/>
                  </a:lnTo>
                  <a:lnTo>
                    <a:pt x="989331" y="662246"/>
                  </a:lnTo>
                  <a:lnTo>
                    <a:pt x="995364" y="668912"/>
                  </a:lnTo>
                  <a:lnTo>
                    <a:pt x="1001079" y="675895"/>
                  </a:lnTo>
                  <a:lnTo>
                    <a:pt x="1006794" y="683196"/>
                  </a:lnTo>
                  <a:lnTo>
                    <a:pt x="1011556" y="690180"/>
                  </a:lnTo>
                  <a:lnTo>
                    <a:pt x="1016001" y="697163"/>
                  </a:lnTo>
                  <a:lnTo>
                    <a:pt x="1019176" y="702242"/>
                  </a:lnTo>
                  <a:lnTo>
                    <a:pt x="1021716" y="707639"/>
                  </a:lnTo>
                  <a:lnTo>
                    <a:pt x="1023621" y="712718"/>
                  </a:lnTo>
                  <a:lnTo>
                    <a:pt x="1025209" y="717797"/>
                  </a:lnTo>
                  <a:lnTo>
                    <a:pt x="1026479" y="723193"/>
                  </a:lnTo>
                  <a:lnTo>
                    <a:pt x="1027114" y="728907"/>
                  </a:lnTo>
                  <a:lnTo>
                    <a:pt x="1028066" y="734621"/>
                  </a:lnTo>
                  <a:lnTo>
                    <a:pt x="1028066" y="740334"/>
                  </a:lnTo>
                  <a:lnTo>
                    <a:pt x="1027749" y="746048"/>
                  </a:lnTo>
                  <a:lnTo>
                    <a:pt x="1026796" y="752079"/>
                  </a:lnTo>
                  <a:lnTo>
                    <a:pt x="1025526" y="758111"/>
                  </a:lnTo>
                  <a:lnTo>
                    <a:pt x="1023939" y="763824"/>
                  </a:lnTo>
                  <a:lnTo>
                    <a:pt x="1022034" y="769856"/>
                  </a:lnTo>
                  <a:lnTo>
                    <a:pt x="1019811" y="775887"/>
                  </a:lnTo>
                  <a:lnTo>
                    <a:pt x="1017271" y="781601"/>
                  </a:lnTo>
                  <a:lnTo>
                    <a:pt x="1014096" y="787632"/>
                  </a:lnTo>
                  <a:lnTo>
                    <a:pt x="1010286" y="794616"/>
                  </a:lnTo>
                  <a:lnTo>
                    <a:pt x="1005524" y="800964"/>
                  </a:lnTo>
                  <a:lnTo>
                    <a:pt x="1000444" y="807630"/>
                  </a:lnTo>
                  <a:lnTo>
                    <a:pt x="994729" y="813979"/>
                  </a:lnTo>
                  <a:lnTo>
                    <a:pt x="989014" y="820328"/>
                  </a:lnTo>
                  <a:lnTo>
                    <a:pt x="982664" y="826359"/>
                  </a:lnTo>
                  <a:lnTo>
                    <a:pt x="975996" y="832073"/>
                  </a:lnTo>
                  <a:lnTo>
                    <a:pt x="969329" y="837152"/>
                  </a:lnTo>
                  <a:lnTo>
                    <a:pt x="961709" y="841913"/>
                  </a:lnTo>
                  <a:lnTo>
                    <a:pt x="954089" y="846675"/>
                  </a:lnTo>
                  <a:lnTo>
                    <a:pt x="946469" y="850167"/>
                  </a:lnTo>
                  <a:lnTo>
                    <a:pt x="938214" y="853976"/>
                  </a:lnTo>
                  <a:lnTo>
                    <a:pt x="930276" y="856198"/>
                  </a:lnTo>
                  <a:lnTo>
                    <a:pt x="922021" y="858102"/>
                  </a:lnTo>
                  <a:lnTo>
                    <a:pt x="913131" y="859690"/>
                  </a:lnTo>
                  <a:lnTo>
                    <a:pt x="904876" y="860007"/>
                  </a:lnTo>
                  <a:lnTo>
                    <a:pt x="899796" y="859690"/>
                  </a:lnTo>
                  <a:lnTo>
                    <a:pt x="894716" y="859372"/>
                  </a:lnTo>
                  <a:lnTo>
                    <a:pt x="889954" y="858420"/>
                  </a:lnTo>
                  <a:lnTo>
                    <a:pt x="885191" y="857785"/>
                  </a:lnTo>
                  <a:lnTo>
                    <a:pt x="880746" y="856198"/>
                  </a:lnTo>
                  <a:lnTo>
                    <a:pt x="876619" y="854611"/>
                  </a:lnTo>
                  <a:lnTo>
                    <a:pt x="872174" y="852706"/>
                  </a:lnTo>
                  <a:lnTo>
                    <a:pt x="867729" y="850801"/>
                  </a:lnTo>
                  <a:lnTo>
                    <a:pt x="863919" y="848262"/>
                  </a:lnTo>
                  <a:lnTo>
                    <a:pt x="860109" y="845405"/>
                  </a:lnTo>
                  <a:lnTo>
                    <a:pt x="856299" y="842548"/>
                  </a:lnTo>
                  <a:lnTo>
                    <a:pt x="852806" y="839374"/>
                  </a:lnTo>
                  <a:lnTo>
                    <a:pt x="849314" y="835565"/>
                  </a:lnTo>
                  <a:lnTo>
                    <a:pt x="846139" y="832073"/>
                  </a:lnTo>
                  <a:lnTo>
                    <a:pt x="843281" y="828264"/>
                  </a:lnTo>
                  <a:lnTo>
                    <a:pt x="840106" y="823820"/>
                  </a:lnTo>
                  <a:lnTo>
                    <a:pt x="834709" y="816519"/>
                  </a:lnTo>
                  <a:lnTo>
                    <a:pt x="831534" y="812392"/>
                  </a:lnTo>
                  <a:lnTo>
                    <a:pt x="825184" y="806361"/>
                  </a:lnTo>
                  <a:lnTo>
                    <a:pt x="819469" y="800647"/>
                  </a:lnTo>
                  <a:lnTo>
                    <a:pt x="807086" y="790172"/>
                  </a:lnTo>
                  <a:lnTo>
                    <a:pt x="793751" y="780014"/>
                  </a:lnTo>
                  <a:lnTo>
                    <a:pt x="779781" y="769856"/>
                  </a:lnTo>
                  <a:lnTo>
                    <a:pt x="765176" y="760015"/>
                  </a:lnTo>
                  <a:lnTo>
                    <a:pt x="750571" y="750810"/>
                  </a:lnTo>
                  <a:lnTo>
                    <a:pt x="736918" y="742874"/>
                  </a:lnTo>
                  <a:lnTo>
                    <a:pt x="730251" y="739382"/>
                  </a:lnTo>
                  <a:lnTo>
                    <a:pt x="723901" y="736208"/>
                  </a:lnTo>
                  <a:lnTo>
                    <a:pt x="717551" y="733668"/>
                  </a:lnTo>
                  <a:lnTo>
                    <a:pt x="711518" y="731446"/>
                  </a:lnTo>
                  <a:lnTo>
                    <a:pt x="698501" y="727320"/>
                  </a:lnTo>
                  <a:lnTo>
                    <a:pt x="685483" y="723828"/>
                  </a:lnTo>
                  <a:lnTo>
                    <a:pt x="672148" y="720653"/>
                  </a:lnTo>
                  <a:lnTo>
                    <a:pt x="658813" y="718114"/>
                  </a:lnTo>
                  <a:lnTo>
                    <a:pt x="645796" y="716209"/>
                  </a:lnTo>
                  <a:lnTo>
                    <a:pt x="632461" y="714622"/>
                  </a:lnTo>
                  <a:lnTo>
                    <a:pt x="619443" y="713670"/>
                  </a:lnTo>
                  <a:lnTo>
                    <a:pt x="606426" y="713352"/>
                  </a:lnTo>
                  <a:lnTo>
                    <a:pt x="597536" y="713352"/>
                  </a:lnTo>
                  <a:lnTo>
                    <a:pt x="588646" y="713670"/>
                  </a:lnTo>
                  <a:lnTo>
                    <a:pt x="579438" y="714622"/>
                  </a:lnTo>
                  <a:lnTo>
                    <a:pt x="569596" y="715892"/>
                  </a:lnTo>
                  <a:lnTo>
                    <a:pt x="559753" y="717479"/>
                  </a:lnTo>
                  <a:lnTo>
                    <a:pt x="549593" y="719066"/>
                  </a:lnTo>
                  <a:lnTo>
                    <a:pt x="539433" y="721606"/>
                  </a:lnTo>
                  <a:lnTo>
                    <a:pt x="528638" y="724463"/>
                  </a:lnTo>
                  <a:lnTo>
                    <a:pt x="518161" y="727954"/>
                  </a:lnTo>
                  <a:lnTo>
                    <a:pt x="507366" y="732081"/>
                  </a:lnTo>
                  <a:lnTo>
                    <a:pt x="496571" y="736843"/>
                  </a:lnTo>
                  <a:lnTo>
                    <a:pt x="486093" y="742239"/>
                  </a:lnTo>
                  <a:lnTo>
                    <a:pt x="474981" y="748588"/>
                  </a:lnTo>
                  <a:lnTo>
                    <a:pt x="464821" y="755254"/>
                  </a:lnTo>
                  <a:lnTo>
                    <a:pt x="454026" y="763190"/>
                  </a:lnTo>
                  <a:lnTo>
                    <a:pt x="443866" y="771760"/>
                  </a:lnTo>
                  <a:lnTo>
                    <a:pt x="440691" y="774935"/>
                  </a:lnTo>
                  <a:lnTo>
                    <a:pt x="437516" y="778109"/>
                  </a:lnTo>
                  <a:lnTo>
                    <a:pt x="434658" y="781283"/>
                  </a:lnTo>
                  <a:lnTo>
                    <a:pt x="432118" y="784775"/>
                  </a:lnTo>
                  <a:lnTo>
                    <a:pt x="427356" y="792711"/>
                  </a:lnTo>
                  <a:lnTo>
                    <a:pt x="422911" y="800647"/>
                  </a:lnTo>
                  <a:lnTo>
                    <a:pt x="419418" y="809535"/>
                  </a:lnTo>
                  <a:lnTo>
                    <a:pt x="416561" y="818741"/>
                  </a:lnTo>
                  <a:lnTo>
                    <a:pt x="414656" y="828264"/>
                  </a:lnTo>
                  <a:lnTo>
                    <a:pt x="413068" y="837787"/>
                  </a:lnTo>
                  <a:lnTo>
                    <a:pt x="412751" y="847627"/>
                  </a:lnTo>
                  <a:lnTo>
                    <a:pt x="412751" y="857785"/>
                  </a:lnTo>
                  <a:lnTo>
                    <a:pt x="413386" y="867625"/>
                  </a:lnTo>
                  <a:lnTo>
                    <a:pt x="414973" y="877466"/>
                  </a:lnTo>
                  <a:lnTo>
                    <a:pt x="417513" y="887306"/>
                  </a:lnTo>
                  <a:lnTo>
                    <a:pt x="420688" y="896829"/>
                  </a:lnTo>
                  <a:lnTo>
                    <a:pt x="424498" y="906035"/>
                  </a:lnTo>
                  <a:lnTo>
                    <a:pt x="429261" y="914606"/>
                  </a:lnTo>
                  <a:lnTo>
                    <a:pt x="434023" y="921272"/>
                  </a:lnTo>
                  <a:lnTo>
                    <a:pt x="438468" y="927620"/>
                  </a:lnTo>
                  <a:lnTo>
                    <a:pt x="443231" y="933652"/>
                  </a:lnTo>
                  <a:lnTo>
                    <a:pt x="448311" y="939048"/>
                  </a:lnTo>
                  <a:lnTo>
                    <a:pt x="453391" y="944127"/>
                  </a:lnTo>
                  <a:lnTo>
                    <a:pt x="458788" y="948571"/>
                  </a:lnTo>
                  <a:lnTo>
                    <a:pt x="464821" y="953333"/>
                  </a:lnTo>
                  <a:lnTo>
                    <a:pt x="470536" y="957142"/>
                  </a:lnTo>
                  <a:lnTo>
                    <a:pt x="476886" y="961586"/>
                  </a:lnTo>
                  <a:lnTo>
                    <a:pt x="483236" y="965078"/>
                  </a:lnTo>
                  <a:lnTo>
                    <a:pt x="497523" y="972696"/>
                  </a:lnTo>
                  <a:lnTo>
                    <a:pt x="512763" y="979997"/>
                  </a:lnTo>
                  <a:lnTo>
                    <a:pt x="529591" y="987933"/>
                  </a:lnTo>
                  <a:lnTo>
                    <a:pt x="538163" y="991742"/>
                  </a:lnTo>
                  <a:lnTo>
                    <a:pt x="592138" y="1015232"/>
                  </a:lnTo>
                  <a:lnTo>
                    <a:pt x="629286" y="1031421"/>
                  </a:lnTo>
                  <a:lnTo>
                    <a:pt x="664211" y="1047610"/>
                  </a:lnTo>
                  <a:lnTo>
                    <a:pt x="686436" y="1056181"/>
                  </a:lnTo>
                  <a:lnTo>
                    <a:pt x="738188" y="1077767"/>
                  </a:lnTo>
                  <a:lnTo>
                    <a:pt x="764858" y="1089829"/>
                  </a:lnTo>
                  <a:lnTo>
                    <a:pt x="792164" y="1101892"/>
                  </a:lnTo>
                  <a:lnTo>
                    <a:pt x="819786" y="1114906"/>
                  </a:lnTo>
                  <a:lnTo>
                    <a:pt x="846456" y="1129191"/>
                  </a:lnTo>
                  <a:lnTo>
                    <a:pt x="860109" y="1136175"/>
                  </a:lnTo>
                  <a:lnTo>
                    <a:pt x="873444" y="1143793"/>
                  </a:lnTo>
                  <a:lnTo>
                    <a:pt x="886461" y="1151094"/>
                  </a:lnTo>
                  <a:lnTo>
                    <a:pt x="899479" y="1159030"/>
                  </a:lnTo>
                  <a:lnTo>
                    <a:pt x="912179" y="1166966"/>
                  </a:lnTo>
                  <a:lnTo>
                    <a:pt x="924244" y="1175536"/>
                  </a:lnTo>
                  <a:lnTo>
                    <a:pt x="935991" y="1183790"/>
                  </a:lnTo>
                  <a:lnTo>
                    <a:pt x="948056" y="1192995"/>
                  </a:lnTo>
                  <a:lnTo>
                    <a:pt x="958851" y="1202201"/>
                  </a:lnTo>
                  <a:lnTo>
                    <a:pt x="969646" y="1211406"/>
                  </a:lnTo>
                  <a:lnTo>
                    <a:pt x="980124" y="1220929"/>
                  </a:lnTo>
                  <a:lnTo>
                    <a:pt x="989966" y="1231405"/>
                  </a:lnTo>
                  <a:lnTo>
                    <a:pt x="999174" y="1241563"/>
                  </a:lnTo>
                  <a:lnTo>
                    <a:pt x="1008381" y="1251721"/>
                  </a:lnTo>
                  <a:lnTo>
                    <a:pt x="1016001" y="1262831"/>
                  </a:lnTo>
                  <a:lnTo>
                    <a:pt x="1023621" y="1273941"/>
                  </a:lnTo>
                  <a:lnTo>
                    <a:pt x="1030606" y="1285369"/>
                  </a:lnTo>
                  <a:lnTo>
                    <a:pt x="1036639" y="1297114"/>
                  </a:lnTo>
                  <a:lnTo>
                    <a:pt x="1042036" y="1309494"/>
                  </a:lnTo>
                  <a:lnTo>
                    <a:pt x="1046799" y="1321873"/>
                  </a:lnTo>
                  <a:lnTo>
                    <a:pt x="1050609" y="1333936"/>
                  </a:lnTo>
                  <a:lnTo>
                    <a:pt x="1054101" y="1345364"/>
                  </a:lnTo>
                  <a:lnTo>
                    <a:pt x="1056641" y="1357109"/>
                  </a:lnTo>
                  <a:lnTo>
                    <a:pt x="1058864" y="1368854"/>
                  </a:lnTo>
                  <a:lnTo>
                    <a:pt x="1060769" y="1380599"/>
                  </a:lnTo>
                  <a:lnTo>
                    <a:pt x="1062356" y="1392661"/>
                  </a:lnTo>
                  <a:lnTo>
                    <a:pt x="1062991" y="1404406"/>
                  </a:lnTo>
                  <a:lnTo>
                    <a:pt x="1063626" y="1416151"/>
                  </a:lnTo>
                  <a:lnTo>
                    <a:pt x="1063626" y="1428214"/>
                  </a:lnTo>
                  <a:lnTo>
                    <a:pt x="1062991" y="1439959"/>
                  </a:lnTo>
                  <a:lnTo>
                    <a:pt x="1062356" y="1451704"/>
                  </a:lnTo>
                  <a:lnTo>
                    <a:pt x="1061086" y="1463449"/>
                  </a:lnTo>
                  <a:lnTo>
                    <a:pt x="1059181" y="1475511"/>
                  </a:lnTo>
                  <a:lnTo>
                    <a:pt x="1057276" y="1487257"/>
                  </a:lnTo>
                  <a:lnTo>
                    <a:pt x="1054419" y="1498684"/>
                  </a:lnTo>
                  <a:lnTo>
                    <a:pt x="1051561" y="1510112"/>
                  </a:lnTo>
                  <a:lnTo>
                    <a:pt x="1048069" y="1521539"/>
                  </a:lnTo>
                  <a:lnTo>
                    <a:pt x="1044259" y="1532967"/>
                  </a:lnTo>
                  <a:lnTo>
                    <a:pt x="1039814" y="1544077"/>
                  </a:lnTo>
                  <a:lnTo>
                    <a:pt x="1035369" y="1555187"/>
                  </a:lnTo>
                  <a:lnTo>
                    <a:pt x="1030289" y="1565980"/>
                  </a:lnTo>
                  <a:lnTo>
                    <a:pt x="1024891" y="1576773"/>
                  </a:lnTo>
                  <a:lnTo>
                    <a:pt x="1018859" y="1587248"/>
                  </a:lnTo>
                  <a:lnTo>
                    <a:pt x="1012509" y="1598041"/>
                  </a:lnTo>
                  <a:lnTo>
                    <a:pt x="1005841" y="1608199"/>
                  </a:lnTo>
                  <a:lnTo>
                    <a:pt x="998856" y="1618039"/>
                  </a:lnTo>
                  <a:lnTo>
                    <a:pt x="991236" y="1627880"/>
                  </a:lnTo>
                  <a:lnTo>
                    <a:pt x="983299" y="1637403"/>
                  </a:lnTo>
                  <a:lnTo>
                    <a:pt x="975044" y="1646926"/>
                  </a:lnTo>
                  <a:lnTo>
                    <a:pt x="966789" y="1656131"/>
                  </a:lnTo>
                  <a:lnTo>
                    <a:pt x="957899" y="1665020"/>
                  </a:lnTo>
                  <a:lnTo>
                    <a:pt x="948374" y="1673908"/>
                  </a:lnTo>
                  <a:lnTo>
                    <a:pt x="936944" y="1682796"/>
                  </a:lnTo>
                  <a:lnTo>
                    <a:pt x="925196" y="1692001"/>
                  </a:lnTo>
                  <a:lnTo>
                    <a:pt x="912179" y="1700572"/>
                  </a:lnTo>
                  <a:lnTo>
                    <a:pt x="898209" y="1708508"/>
                  </a:lnTo>
                  <a:lnTo>
                    <a:pt x="883921" y="1716444"/>
                  </a:lnTo>
                  <a:lnTo>
                    <a:pt x="868999" y="1723110"/>
                  </a:lnTo>
                  <a:lnTo>
                    <a:pt x="853124" y="1729776"/>
                  </a:lnTo>
                  <a:lnTo>
                    <a:pt x="836614" y="1736125"/>
                  </a:lnTo>
                  <a:lnTo>
                    <a:pt x="819786" y="1741521"/>
                  </a:lnTo>
                  <a:lnTo>
                    <a:pt x="802324" y="1746283"/>
                  </a:lnTo>
                  <a:lnTo>
                    <a:pt x="784226" y="1751044"/>
                  </a:lnTo>
                  <a:lnTo>
                    <a:pt x="765811" y="1755171"/>
                  </a:lnTo>
                  <a:lnTo>
                    <a:pt x="746443" y="1758663"/>
                  </a:lnTo>
                  <a:lnTo>
                    <a:pt x="727076" y="1761202"/>
                  </a:lnTo>
                  <a:lnTo>
                    <a:pt x="707073" y="1763742"/>
                  </a:lnTo>
                  <a:lnTo>
                    <a:pt x="686436" y="1765329"/>
                  </a:lnTo>
                  <a:lnTo>
                    <a:pt x="686436" y="1869447"/>
                  </a:lnTo>
                  <a:lnTo>
                    <a:pt x="686436" y="1872621"/>
                  </a:lnTo>
                  <a:lnTo>
                    <a:pt x="685483" y="1875161"/>
                  </a:lnTo>
                  <a:lnTo>
                    <a:pt x="684848" y="1878335"/>
                  </a:lnTo>
                  <a:lnTo>
                    <a:pt x="684213" y="1881192"/>
                  </a:lnTo>
                  <a:lnTo>
                    <a:pt x="682943" y="1884049"/>
                  </a:lnTo>
                  <a:lnTo>
                    <a:pt x="681356" y="1886271"/>
                  </a:lnTo>
                  <a:lnTo>
                    <a:pt x="679451" y="1888811"/>
                  </a:lnTo>
                  <a:lnTo>
                    <a:pt x="677228" y="1891033"/>
                  </a:lnTo>
                  <a:lnTo>
                    <a:pt x="675323" y="1892937"/>
                  </a:lnTo>
                  <a:lnTo>
                    <a:pt x="673101" y="1894524"/>
                  </a:lnTo>
                  <a:lnTo>
                    <a:pt x="670243" y="1896112"/>
                  </a:lnTo>
                  <a:lnTo>
                    <a:pt x="667386" y="1897381"/>
                  </a:lnTo>
                  <a:lnTo>
                    <a:pt x="664846" y="1898651"/>
                  </a:lnTo>
                  <a:lnTo>
                    <a:pt x="661988" y="1899286"/>
                  </a:lnTo>
                  <a:lnTo>
                    <a:pt x="658813" y="1899921"/>
                  </a:lnTo>
                  <a:lnTo>
                    <a:pt x="655638" y="1900238"/>
                  </a:lnTo>
                  <a:lnTo>
                    <a:pt x="549911" y="1900238"/>
                  </a:lnTo>
                  <a:lnTo>
                    <a:pt x="546736" y="1899921"/>
                  </a:lnTo>
                  <a:lnTo>
                    <a:pt x="543561" y="1899286"/>
                  </a:lnTo>
                  <a:lnTo>
                    <a:pt x="540386" y="1898651"/>
                  </a:lnTo>
                  <a:lnTo>
                    <a:pt x="537846" y="1897381"/>
                  </a:lnTo>
                  <a:lnTo>
                    <a:pt x="534988" y="1896112"/>
                  </a:lnTo>
                  <a:lnTo>
                    <a:pt x="532766" y="1894524"/>
                  </a:lnTo>
                  <a:lnTo>
                    <a:pt x="530226" y="1892937"/>
                  </a:lnTo>
                  <a:lnTo>
                    <a:pt x="528003" y="1891033"/>
                  </a:lnTo>
                  <a:lnTo>
                    <a:pt x="525781" y="1888811"/>
                  </a:lnTo>
                  <a:lnTo>
                    <a:pt x="524193" y="1886271"/>
                  </a:lnTo>
                  <a:lnTo>
                    <a:pt x="522606" y="1884049"/>
                  </a:lnTo>
                  <a:lnTo>
                    <a:pt x="521653" y="1881192"/>
                  </a:lnTo>
                  <a:lnTo>
                    <a:pt x="520383" y="1878335"/>
                  </a:lnTo>
                  <a:lnTo>
                    <a:pt x="519748" y="1875161"/>
                  </a:lnTo>
                  <a:lnTo>
                    <a:pt x="519113" y="1872621"/>
                  </a:lnTo>
                  <a:lnTo>
                    <a:pt x="518796" y="1869447"/>
                  </a:lnTo>
                  <a:lnTo>
                    <a:pt x="518796" y="1757710"/>
                  </a:lnTo>
                  <a:lnTo>
                    <a:pt x="493078" y="1753584"/>
                  </a:lnTo>
                  <a:lnTo>
                    <a:pt x="467678" y="1748187"/>
                  </a:lnTo>
                  <a:lnTo>
                    <a:pt x="441961" y="1742156"/>
                  </a:lnTo>
                  <a:lnTo>
                    <a:pt x="429261" y="1738982"/>
                  </a:lnTo>
                  <a:lnTo>
                    <a:pt x="416561" y="1734855"/>
                  </a:lnTo>
                  <a:lnTo>
                    <a:pt x="404178" y="1731363"/>
                  </a:lnTo>
                  <a:lnTo>
                    <a:pt x="391796" y="1726919"/>
                  </a:lnTo>
                  <a:lnTo>
                    <a:pt x="379731" y="1722793"/>
                  </a:lnTo>
                  <a:lnTo>
                    <a:pt x="367666" y="1718349"/>
                  </a:lnTo>
                  <a:lnTo>
                    <a:pt x="355601" y="1713270"/>
                  </a:lnTo>
                  <a:lnTo>
                    <a:pt x="344171" y="1708508"/>
                  </a:lnTo>
                  <a:lnTo>
                    <a:pt x="332106" y="1703112"/>
                  </a:lnTo>
                  <a:lnTo>
                    <a:pt x="321311" y="1697398"/>
                  </a:lnTo>
                  <a:lnTo>
                    <a:pt x="309881" y="1692001"/>
                  </a:lnTo>
                  <a:lnTo>
                    <a:pt x="299086" y="1685970"/>
                  </a:lnTo>
                  <a:lnTo>
                    <a:pt x="288608" y="1679622"/>
                  </a:lnTo>
                  <a:lnTo>
                    <a:pt x="277813" y="1673273"/>
                  </a:lnTo>
                  <a:lnTo>
                    <a:pt x="267971" y="1666607"/>
                  </a:lnTo>
                  <a:lnTo>
                    <a:pt x="258128" y="1659623"/>
                  </a:lnTo>
                  <a:lnTo>
                    <a:pt x="248286" y="1652322"/>
                  </a:lnTo>
                  <a:lnTo>
                    <a:pt x="239078" y="1645021"/>
                  </a:lnTo>
                  <a:lnTo>
                    <a:pt x="230188" y="1637085"/>
                  </a:lnTo>
                  <a:lnTo>
                    <a:pt x="221933" y="1629150"/>
                  </a:lnTo>
                  <a:lnTo>
                    <a:pt x="213678" y="1620896"/>
                  </a:lnTo>
                  <a:lnTo>
                    <a:pt x="205741" y="1612643"/>
                  </a:lnTo>
                  <a:lnTo>
                    <a:pt x="198121" y="1604072"/>
                  </a:lnTo>
                  <a:lnTo>
                    <a:pt x="191136" y="1594867"/>
                  </a:lnTo>
                  <a:lnTo>
                    <a:pt x="184468" y="1585979"/>
                  </a:lnTo>
                  <a:lnTo>
                    <a:pt x="178436" y="1575821"/>
                  </a:lnTo>
                  <a:lnTo>
                    <a:pt x="175261" y="1571377"/>
                  </a:lnTo>
                  <a:lnTo>
                    <a:pt x="173038" y="1565980"/>
                  </a:lnTo>
                  <a:lnTo>
                    <a:pt x="170816" y="1560901"/>
                  </a:lnTo>
                  <a:lnTo>
                    <a:pt x="169228" y="1555505"/>
                  </a:lnTo>
                  <a:lnTo>
                    <a:pt x="168276" y="1550426"/>
                  </a:lnTo>
                  <a:lnTo>
                    <a:pt x="167323" y="1544395"/>
                  </a:lnTo>
                  <a:lnTo>
                    <a:pt x="167006" y="1538998"/>
                  </a:lnTo>
                  <a:lnTo>
                    <a:pt x="166688" y="1533284"/>
                  </a:lnTo>
                  <a:lnTo>
                    <a:pt x="167006" y="1527571"/>
                  </a:lnTo>
                  <a:lnTo>
                    <a:pt x="167641" y="1521539"/>
                  </a:lnTo>
                  <a:lnTo>
                    <a:pt x="168911" y="1515508"/>
                  </a:lnTo>
                  <a:lnTo>
                    <a:pt x="170498" y="1509794"/>
                  </a:lnTo>
                  <a:lnTo>
                    <a:pt x="172403" y="1503763"/>
                  </a:lnTo>
                  <a:lnTo>
                    <a:pt x="174943" y="1497732"/>
                  </a:lnTo>
                  <a:lnTo>
                    <a:pt x="177483" y="1492018"/>
                  </a:lnTo>
                  <a:lnTo>
                    <a:pt x="180341" y="1485987"/>
                  </a:lnTo>
                  <a:lnTo>
                    <a:pt x="184786" y="1479321"/>
                  </a:lnTo>
                  <a:lnTo>
                    <a:pt x="189231" y="1472655"/>
                  </a:lnTo>
                  <a:lnTo>
                    <a:pt x="194311" y="1465988"/>
                  </a:lnTo>
                  <a:lnTo>
                    <a:pt x="199708" y="1459640"/>
                  </a:lnTo>
                  <a:lnTo>
                    <a:pt x="205741" y="1453291"/>
                  </a:lnTo>
                  <a:lnTo>
                    <a:pt x="212091" y="1447260"/>
                  </a:lnTo>
                  <a:lnTo>
                    <a:pt x="218758" y="1441546"/>
                  </a:lnTo>
                  <a:lnTo>
                    <a:pt x="225743" y="1436467"/>
                  </a:lnTo>
                  <a:lnTo>
                    <a:pt x="232728" y="1431071"/>
                  </a:lnTo>
                  <a:lnTo>
                    <a:pt x="240348" y="1426944"/>
                  </a:lnTo>
                  <a:lnTo>
                    <a:pt x="248286" y="1422817"/>
                  </a:lnTo>
                  <a:lnTo>
                    <a:pt x="256541" y="1419643"/>
                  </a:lnTo>
                  <a:lnTo>
                    <a:pt x="264796" y="1417104"/>
                  </a:lnTo>
                  <a:lnTo>
                    <a:pt x="273051" y="1415199"/>
                  </a:lnTo>
                  <a:lnTo>
                    <a:pt x="281306" y="1413929"/>
                  </a:lnTo>
                  <a:lnTo>
                    <a:pt x="290196" y="1413612"/>
                  </a:lnTo>
                  <a:lnTo>
                    <a:pt x="294641" y="1413612"/>
                  </a:lnTo>
                  <a:lnTo>
                    <a:pt x="300038" y="1414247"/>
                  </a:lnTo>
                  <a:lnTo>
                    <a:pt x="304483" y="1414564"/>
                  </a:lnTo>
                  <a:lnTo>
                    <a:pt x="309246" y="1415834"/>
                  </a:lnTo>
                  <a:lnTo>
                    <a:pt x="313691" y="1417104"/>
                  </a:lnTo>
                  <a:lnTo>
                    <a:pt x="318136" y="1419008"/>
                  </a:lnTo>
                  <a:lnTo>
                    <a:pt x="322263" y="1420595"/>
                  </a:lnTo>
                  <a:lnTo>
                    <a:pt x="326708" y="1422817"/>
                  </a:lnTo>
                  <a:lnTo>
                    <a:pt x="330518" y="1425357"/>
                  </a:lnTo>
                  <a:lnTo>
                    <a:pt x="334646" y="1428214"/>
                  </a:lnTo>
                  <a:lnTo>
                    <a:pt x="338138" y="1430753"/>
                  </a:lnTo>
                  <a:lnTo>
                    <a:pt x="341631" y="1434245"/>
                  </a:lnTo>
                  <a:lnTo>
                    <a:pt x="345123" y="1437419"/>
                  </a:lnTo>
                  <a:lnTo>
                    <a:pt x="348298" y="1441546"/>
                  </a:lnTo>
                  <a:lnTo>
                    <a:pt x="351473" y="1445355"/>
                  </a:lnTo>
                  <a:lnTo>
                    <a:pt x="354331" y="1449799"/>
                  </a:lnTo>
                  <a:lnTo>
                    <a:pt x="359411" y="1457100"/>
                  </a:lnTo>
                  <a:lnTo>
                    <a:pt x="360998" y="1459322"/>
                  </a:lnTo>
                  <a:lnTo>
                    <a:pt x="363538" y="1461227"/>
                  </a:lnTo>
                  <a:lnTo>
                    <a:pt x="369253" y="1467258"/>
                  </a:lnTo>
                  <a:lnTo>
                    <a:pt x="375286" y="1472972"/>
                  </a:lnTo>
                  <a:lnTo>
                    <a:pt x="386716" y="1482178"/>
                  </a:lnTo>
                  <a:lnTo>
                    <a:pt x="399733" y="1491701"/>
                  </a:lnTo>
                  <a:lnTo>
                    <a:pt x="413068" y="1500589"/>
                  </a:lnTo>
                  <a:lnTo>
                    <a:pt x="427356" y="1509794"/>
                  </a:lnTo>
                  <a:lnTo>
                    <a:pt x="441643" y="1517730"/>
                  </a:lnTo>
                  <a:lnTo>
                    <a:pt x="455296" y="1524714"/>
                  </a:lnTo>
                  <a:lnTo>
                    <a:pt x="468631" y="1531062"/>
                  </a:lnTo>
                  <a:lnTo>
                    <a:pt x="481331" y="1535824"/>
                  </a:lnTo>
                  <a:lnTo>
                    <a:pt x="501333" y="1542173"/>
                  </a:lnTo>
                  <a:lnTo>
                    <a:pt x="522288" y="1547886"/>
                  </a:lnTo>
                  <a:lnTo>
                    <a:pt x="543243" y="1552648"/>
                  </a:lnTo>
                  <a:lnTo>
                    <a:pt x="564198" y="1557092"/>
                  </a:lnTo>
                  <a:lnTo>
                    <a:pt x="585153" y="1560266"/>
                  </a:lnTo>
                  <a:lnTo>
                    <a:pt x="605473" y="1562488"/>
                  </a:lnTo>
                  <a:lnTo>
                    <a:pt x="625793" y="1564076"/>
                  </a:lnTo>
                  <a:lnTo>
                    <a:pt x="635636" y="1564393"/>
                  </a:lnTo>
                  <a:lnTo>
                    <a:pt x="645478" y="1564393"/>
                  </a:lnTo>
                  <a:lnTo>
                    <a:pt x="655638" y="1564076"/>
                  </a:lnTo>
                  <a:lnTo>
                    <a:pt x="665798" y="1563758"/>
                  </a:lnTo>
                  <a:lnTo>
                    <a:pt x="676276" y="1562806"/>
                  </a:lnTo>
                  <a:lnTo>
                    <a:pt x="685483" y="1562171"/>
                  </a:lnTo>
                  <a:lnTo>
                    <a:pt x="695008" y="1560584"/>
                  </a:lnTo>
                  <a:lnTo>
                    <a:pt x="704533" y="1558997"/>
                  </a:lnTo>
                  <a:lnTo>
                    <a:pt x="713106" y="1557092"/>
                  </a:lnTo>
                  <a:lnTo>
                    <a:pt x="721996" y="1555187"/>
                  </a:lnTo>
                  <a:lnTo>
                    <a:pt x="729933" y="1552331"/>
                  </a:lnTo>
                  <a:lnTo>
                    <a:pt x="737553" y="1549474"/>
                  </a:lnTo>
                  <a:lnTo>
                    <a:pt x="745491" y="1546299"/>
                  </a:lnTo>
                  <a:lnTo>
                    <a:pt x="752793" y="1543125"/>
                  </a:lnTo>
                  <a:lnTo>
                    <a:pt x="759778" y="1539633"/>
                  </a:lnTo>
                  <a:lnTo>
                    <a:pt x="766128" y="1535824"/>
                  </a:lnTo>
                  <a:lnTo>
                    <a:pt x="772478" y="1531380"/>
                  </a:lnTo>
                  <a:lnTo>
                    <a:pt x="778193" y="1526936"/>
                  </a:lnTo>
                  <a:lnTo>
                    <a:pt x="782003" y="1523761"/>
                  </a:lnTo>
                  <a:lnTo>
                    <a:pt x="785496" y="1520905"/>
                  </a:lnTo>
                  <a:lnTo>
                    <a:pt x="791846" y="1513604"/>
                  </a:lnTo>
                  <a:lnTo>
                    <a:pt x="797244" y="1506303"/>
                  </a:lnTo>
                  <a:lnTo>
                    <a:pt x="802324" y="1497732"/>
                  </a:lnTo>
                  <a:lnTo>
                    <a:pt x="806769" y="1489161"/>
                  </a:lnTo>
                  <a:lnTo>
                    <a:pt x="810261" y="1480273"/>
                  </a:lnTo>
                  <a:lnTo>
                    <a:pt x="813119" y="1471067"/>
                  </a:lnTo>
                  <a:lnTo>
                    <a:pt x="815024" y="1461227"/>
                  </a:lnTo>
                  <a:lnTo>
                    <a:pt x="816294" y="1451704"/>
                  </a:lnTo>
                  <a:lnTo>
                    <a:pt x="816929" y="1441863"/>
                  </a:lnTo>
                  <a:lnTo>
                    <a:pt x="816611" y="1432023"/>
                  </a:lnTo>
                  <a:lnTo>
                    <a:pt x="815659" y="1422183"/>
                  </a:lnTo>
                  <a:lnTo>
                    <a:pt x="813754" y="1412660"/>
                  </a:lnTo>
                  <a:lnTo>
                    <a:pt x="811214" y="1403137"/>
                  </a:lnTo>
                  <a:lnTo>
                    <a:pt x="807404" y="1393614"/>
                  </a:lnTo>
                  <a:lnTo>
                    <a:pt x="803276" y="1385043"/>
                  </a:lnTo>
                  <a:lnTo>
                    <a:pt x="800419" y="1379964"/>
                  </a:lnTo>
                  <a:lnTo>
                    <a:pt x="796926" y="1374885"/>
                  </a:lnTo>
                  <a:lnTo>
                    <a:pt x="793434" y="1370123"/>
                  </a:lnTo>
                  <a:lnTo>
                    <a:pt x="788989" y="1365044"/>
                  </a:lnTo>
                  <a:lnTo>
                    <a:pt x="784544" y="1359966"/>
                  </a:lnTo>
                  <a:lnTo>
                    <a:pt x="779463" y="1355204"/>
                  </a:lnTo>
                  <a:lnTo>
                    <a:pt x="774383" y="1350443"/>
                  </a:lnTo>
                  <a:lnTo>
                    <a:pt x="768986" y="1345364"/>
                  </a:lnTo>
                  <a:lnTo>
                    <a:pt x="762953" y="1340602"/>
                  </a:lnTo>
                  <a:lnTo>
                    <a:pt x="756603" y="1336158"/>
                  </a:lnTo>
                  <a:lnTo>
                    <a:pt x="750253" y="1331396"/>
                  </a:lnTo>
                  <a:lnTo>
                    <a:pt x="743586" y="1326952"/>
                  </a:lnTo>
                  <a:lnTo>
                    <a:pt x="736601" y="1322826"/>
                  </a:lnTo>
                  <a:lnTo>
                    <a:pt x="729298" y="1318382"/>
                  </a:lnTo>
                  <a:lnTo>
                    <a:pt x="721996" y="1314572"/>
                  </a:lnTo>
                  <a:lnTo>
                    <a:pt x="714058" y="1311081"/>
                  </a:lnTo>
                  <a:lnTo>
                    <a:pt x="667068" y="1288543"/>
                  </a:lnTo>
                  <a:lnTo>
                    <a:pt x="480696" y="1199344"/>
                  </a:lnTo>
                  <a:lnTo>
                    <a:pt x="389891" y="1155538"/>
                  </a:lnTo>
                  <a:lnTo>
                    <a:pt x="356236" y="1139031"/>
                  </a:lnTo>
                  <a:lnTo>
                    <a:pt x="334328" y="1127604"/>
                  </a:lnTo>
                  <a:lnTo>
                    <a:pt x="324486" y="1122525"/>
                  </a:lnTo>
                  <a:lnTo>
                    <a:pt x="314961" y="1116494"/>
                  </a:lnTo>
                  <a:lnTo>
                    <a:pt x="305436" y="1110145"/>
                  </a:lnTo>
                  <a:lnTo>
                    <a:pt x="296228" y="1103479"/>
                  </a:lnTo>
                  <a:lnTo>
                    <a:pt x="287338" y="1096495"/>
                  </a:lnTo>
                  <a:lnTo>
                    <a:pt x="278766" y="1088877"/>
                  </a:lnTo>
                  <a:lnTo>
                    <a:pt x="270193" y="1080941"/>
                  </a:lnTo>
                  <a:lnTo>
                    <a:pt x="262573" y="1072688"/>
                  </a:lnTo>
                  <a:lnTo>
                    <a:pt x="254636" y="1064117"/>
                  </a:lnTo>
                  <a:lnTo>
                    <a:pt x="247016" y="1054911"/>
                  </a:lnTo>
                  <a:lnTo>
                    <a:pt x="240031" y="1046023"/>
                  </a:lnTo>
                  <a:lnTo>
                    <a:pt x="232728" y="1036500"/>
                  </a:lnTo>
                  <a:lnTo>
                    <a:pt x="226061" y="1026660"/>
                  </a:lnTo>
                  <a:lnTo>
                    <a:pt x="220346" y="1016185"/>
                  </a:lnTo>
                  <a:lnTo>
                    <a:pt x="214313" y="1005709"/>
                  </a:lnTo>
                  <a:lnTo>
                    <a:pt x="208916" y="994916"/>
                  </a:lnTo>
                  <a:lnTo>
                    <a:pt x="203518" y="983489"/>
                  </a:lnTo>
                  <a:lnTo>
                    <a:pt x="199073" y="972061"/>
                  </a:lnTo>
                  <a:lnTo>
                    <a:pt x="194628" y="960634"/>
                  </a:lnTo>
                  <a:lnTo>
                    <a:pt x="191136" y="948889"/>
                  </a:lnTo>
                  <a:lnTo>
                    <a:pt x="187643" y="937461"/>
                  </a:lnTo>
                  <a:lnTo>
                    <a:pt x="185103" y="925716"/>
                  </a:lnTo>
                  <a:lnTo>
                    <a:pt x="182881" y="913336"/>
                  </a:lnTo>
                  <a:lnTo>
                    <a:pt x="181293" y="901591"/>
                  </a:lnTo>
                  <a:lnTo>
                    <a:pt x="179706" y="889846"/>
                  </a:lnTo>
                  <a:lnTo>
                    <a:pt x="179071" y="877466"/>
                  </a:lnTo>
                  <a:lnTo>
                    <a:pt x="178753" y="865721"/>
                  </a:lnTo>
                  <a:lnTo>
                    <a:pt x="178753" y="853341"/>
                  </a:lnTo>
                  <a:lnTo>
                    <a:pt x="179706" y="841278"/>
                  </a:lnTo>
                  <a:lnTo>
                    <a:pt x="180658" y="829533"/>
                  </a:lnTo>
                  <a:lnTo>
                    <a:pt x="182246" y="817471"/>
                  </a:lnTo>
                  <a:lnTo>
                    <a:pt x="184468" y="805408"/>
                  </a:lnTo>
                  <a:lnTo>
                    <a:pt x="187008" y="793346"/>
                  </a:lnTo>
                  <a:lnTo>
                    <a:pt x="190183" y="781601"/>
                  </a:lnTo>
                  <a:lnTo>
                    <a:pt x="193676" y="770173"/>
                  </a:lnTo>
                  <a:lnTo>
                    <a:pt x="197803" y="758428"/>
                  </a:lnTo>
                  <a:lnTo>
                    <a:pt x="202248" y="747000"/>
                  </a:lnTo>
                  <a:lnTo>
                    <a:pt x="206693" y="735890"/>
                  </a:lnTo>
                  <a:lnTo>
                    <a:pt x="212091" y="724463"/>
                  </a:lnTo>
                  <a:lnTo>
                    <a:pt x="217806" y="713352"/>
                  </a:lnTo>
                  <a:lnTo>
                    <a:pt x="224156" y="702877"/>
                  </a:lnTo>
                  <a:lnTo>
                    <a:pt x="230823" y="692084"/>
                  </a:lnTo>
                  <a:lnTo>
                    <a:pt x="238126" y="681609"/>
                  </a:lnTo>
                  <a:lnTo>
                    <a:pt x="245428" y="671134"/>
                  </a:lnTo>
                  <a:lnTo>
                    <a:pt x="253366" y="661293"/>
                  </a:lnTo>
                  <a:lnTo>
                    <a:pt x="261621" y="651453"/>
                  </a:lnTo>
                  <a:lnTo>
                    <a:pt x="270193" y="641930"/>
                  </a:lnTo>
                  <a:lnTo>
                    <a:pt x="279718" y="632724"/>
                  </a:lnTo>
                  <a:lnTo>
                    <a:pt x="291148" y="621931"/>
                  </a:lnTo>
                  <a:lnTo>
                    <a:pt x="303531" y="612091"/>
                  </a:lnTo>
                  <a:lnTo>
                    <a:pt x="316231" y="602250"/>
                  </a:lnTo>
                  <a:lnTo>
                    <a:pt x="329248" y="592727"/>
                  </a:lnTo>
                  <a:lnTo>
                    <a:pt x="342583" y="584157"/>
                  </a:lnTo>
                  <a:lnTo>
                    <a:pt x="356553" y="575903"/>
                  </a:lnTo>
                  <a:lnTo>
                    <a:pt x="371158" y="567968"/>
                  </a:lnTo>
                  <a:lnTo>
                    <a:pt x="386398" y="560349"/>
                  </a:lnTo>
                  <a:lnTo>
                    <a:pt x="401638" y="553683"/>
                  </a:lnTo>
                  <a:lnTo>
                    <a:pt x="417513" y="547017"/>
                  </a:lnTo>
                  <a:lnTo>
                    <a:pt x="433071" y="540986"/>
                  </a:lnTo>
                  <a:lnTo>
                    <a:pt x="449898" y="535907"/>
                  </a:lnTo>
                  <a:lnTo>
                    <a:pt x="466726" y="530828"/>
                  </a:lnTo>
                  <a:lnTo>
                    <a:pt x="483553" y="526384"/>
                  </a:lnTo>
                  <a:lnTo>
                    <a:pt x="501016" y="522892"/>
                  </a:lnTo>
                  <a:lnTo>
                    <a:pt x="518796" y="519718"/>
                  </a:lnTo>
                  <a:lnTo>
                    <a:pt x="518796" y="403854"/>
                  </a:lnTo>
                  <a:lnTo>
                    <a:pt x="519113" y="400680"/>
                  </a:lnTo>
                  <a:lnTo>
                    <a:pt x="519748" y="397823"/>
                  </a:lnTo>
                  <a:lnTo>
                    <a:pt x="520383" y="394649"/>
                  </a:lnTo>
                  <a:lnTo>
                    <a:pt x="521653" y="392109"/>
                  </a:lnTo>
                  <a:lnTo>
                    <a:pt x="522606" y="389252"/>
                  </a:lnTo>
                  <a:lnTo>
                    <a:pt x="524193" y="386713"/>
                  </a:lnTo>
                  <a:lnTo>
                    <a:pt x="525781" y="384491"/>
                  </a:lnTo>
                  <a:lnTo>
                    <a:pt x="528003" y="382269"/>
                  </a:lnTo>
                  <a:lnTo>
                    <a:pt x="530226" y="380047"/>
                  </a:lnTo>
                  <a:lnTo>
                    <a:pt x="532766" y="378460"/>
                  </a:lnTo>
                  <a:lnTo>
                    <a:pt x="534988" y="376872"/>
                  </a:lnTo>
                  <a:lnTo>
                    <a:pt x="537846" y="375920"/>
                  </a:lnTo>
                  <a:lnTo>
                    <a:pt x="540386" y="374650"/>
                  </a:lnTo>
                  <a:lnTo>
                    <a:pt x="543561" y="373698"/>
                  </a:lnTo>
                  <a:lnTo>
                    <a:pt x="546736" y="373381"/>
                  </a:lnTo>
                  <a:lnTo>
                    <a:pt x="549911" y="373063"/>
                  </a:lnTo>
                  <a:close/>
                  <a:moveTo>
                    <a:pt x="3606459" y="0"/>
                  </a:moveTo>
                  <a:lnTo>
                    <a:pt x="3612175" y="0"/>
                  </a:lnTo>
                  <a:lnTo>
                    <a:pt x="3617573" y="0"/>
                  </a:lnTo>
                  <a:lnTo>
                    <a:pt x="3622653" y="317"/>
                  </a:lnTo>
                  <a:lnTo>
                    <a:pt x="3628369" y="1270"/>
                  </a:lnTo>
                  <a:lnTo>
                    <a:pt x="3633449" y="1905"/>
                  </a:lnTo>
                  <a:lnTo>
                    <a:pt x="3638847" y="3175"/>
                  </a:lnTo>
                  <a:lnTo>
                    <a:pt x="3643927" y="4445"/>
                  </a:lnTo>
                  <a:lnTo>
                    <a:pt x="3649008" y="6033"/>
                  </a:lnTo>
                  <a:lnTo>
                    <a:pt x="3653771" y="7938"/>
                  </a:lnTo>
                  <a:lnTo>
                    <a:pt x="3658851" y="10161"/>
                  </a:lnTo>
                  <a:lnTo>
                    <a:pt x="3663614" y="12384"/>
                  </a:lnTo>
                  <a:lnTo>
                    <a:pt x="3668059" y="14924"/>
                  </a:lnTo>
                  <a:lnTo>
                    <a:pt x="3672822" y="17782"/>
                  </a:lnTo>
                  <a:lnTo>
                    <a:pt x="3677268" y="20640"/>
                  </a:lnTo>
                  <a:lnTo>
                    <a:pt x="3681395" y="24133"/>
                  </a:lnTo>
                  <a:lnTo>
                    <a:pt x="3685523" y="27308"/>
                  </a:lnTo>
                  <a:lnTo>
                    <a:pt x="3689334" y="30801"/>
                  </a:lnTo>
                  <a:lnTo>
                    <a:pt x="3693461" y="34612"/>
                  </a:lnTo>
                  <a:lnTo>
                    <a:pt x="3696954" y="38740"/>
                  </a:lnTo>
                  <a:lnTo>
                    <a:pt x="3700130" y="43185"/>
                  </a:lnTo>
                  <a:lnTo>
                    <a:pt x="3703622" y="47313"/>
                  </a:lnTo>
                  <a:lnTo>
                    <a:pt x="3706480" y="51759"/>
                  </a:lnTo>
                  <a:lnTo>
                    <a:pt x="3709020" y="56522"/>
                  </a:lnTo>
                  <a:lnTo>
                    <a:pt x="3711878" y="61603"/>
                  </a:lnTo>
                  <a:lnTo>
                    <a:pt x="3714101" y="66683"/>
                  </a:lnTo>
                  <a:lnTo>
                    <a:pt x="3716323" y="71764"/>
                  </a:lnTo>
                  <a:lnTo>
                    <a:pt x="3718228" y="77480"/>
                  </a:lnTo>
                  <a:lnTo>
                    <a:pt x="3892233" y="625236"/>
                  </a:lnTo>
                  <a:lnTo>
                    <a:pt x="3893820" y="630952"/>
                  </a:lnTo>
                  <a:lnTo>
                    <a:pt x="3894773" y="636350"/>
                  </a:lnTo>
                  <a:lnTo>
                    <a:pt x="3896043" y="642066"/>
                  </a:lnTo>
                  <a:lnTo>
                    <a:pt x="3896361" y="647464"/>
                  </a:lnTo>
                  <a:lnTo>
                    <a:pt x="3897313" y="652862"/>
                  </a:lnTo>
                  <a:lnTo>
                    <a:pt x="3897313" y="658261"/>
                  </a:lnTo>
                  <a:lnTo>
                    <a:pt x="3897313" y="663659"/>
                  </a:lnTo>
                  <a:lnTo>
                    <a:pt x="3896996" y="669057"/>
                  </a:lnTo>
                  <a:lnTo>
                    <a:pt x="3896043" y="674138"/>
                  </a:lnTo>
                  <a:lnTo>
                    <a:pt x="3895408" y="679853"/>
                  </a:lnTo>
                  <a:lnTo>
                    <a:pt x="3894138" y="684934"/>
                  </a:lnTo>
                  <a:lnTo>
                    <a:pt x="3892868" y="690015"/>
                  </a:lnTo>
                  <a:lnTo>
                    <a:pt x="3890963" y="695095"/>
                  </a:lnTo>
                  <a:lnTo>
                    <a:pt x="3889375" y="699858"/>
                  </a:lnTo>
                  <a:lnTo>
                    <a:pt x="3886835" y="704939"/>
                  </a:lnTo>
                  <a:lnTo>
                    <a:pt x="3884930" y="709702"/>
                  </a:lnTo>
                  <a:lnTo>
                    <a:pt x="3882389" y="714465"/>
                  </a:lnTo>
                  <a:lnTo>
                    <a:pt x="3879532" y="718911"/>
                  </a:lnTo>
                  <a:lnTo>
                    <a:pt x="3876356" y="723356"/>
                  </a:lnTo>
                  <a:lnTo>
                    <a:pt x="3873181" y="727484"/>
                  </a:lnTo>
                  <a:lnTo>
                    <a:pt x="3870006" y="731930"/>
                  </a:lnTo>
                  <a:lnTo>
                    <a:pt x="3866513" y="735423"/>
                  </a:lnTo>
                  <a:lnTo>
                    <a:pt x="3862385" y="739233"/>
                  </a:lnTo>
                  <a:lnTo>
                    <a:pt x="3858575" y="743044"/>
                  </a:lnTo>
                  <a:lnTo>
                    <a:pt x="3854130" y="746537"/>
                  </a:lnTo>
                  <a:lnTo>
                    <a:pt x="3850002" y="749712"/>
                  </a:lnTo>
                  <a:lnTo>
                    <a:pt x="3845239" y="752888"/>
                  </a:lnTo>
                  <a:lnTo>
                    <a:pt x="3840476" y="755428"/>
                  </a:lnTo>
                  <a:lnTo>
                    <a:pt x="3835713" y="757968"/>
                  </a:lnTo>
                  <a:lnTo>
                    <a:pt x="3830633" y="760191"/>
                  </a:lnTo>
                  <a:lnTo>
                    <a:pt x="3825552" y="762414"/>
                  </a:lnTo>
                  <a:lnTo>
                    <a:pt x="3819837" y="764319"/>
                  </a:lnTo>
                  <a:lnTo>
                    <a:pt x="3814439" y="765907"/>
                  </a:lnTo>
                  <a:lnTo>
                    <a:pt x="3809358" y="766859"/>
                  </a:lnTo>
                  <a:lnTo>
                    <a:pt x="3803643" y="768129"/>
                  </a:lnTo>
                  <a:lnTo>
                    <a:pt x="3798245" y="769082"/>
                  </a:lnTo>
                  <a:lnTo>
                    <a:pt x="3792847" y="769400"/>
                  </a:lnTo>
                  <a:lnTo>
                    <a:pt x="3787132" y="769400"/>
                  </a:lnTo>
                  <a:lnTo>
                    <a:pt x="3781734" y="769400"/>
                  </a:lnTo>
                  <a:lnTo>
                    <a:pt x="3776653" y="769082"/>
                  </a:lnTo>
                  <a:lnTo>
                    <a:pt x="3770938" y="768447"/>
                  </a:lnTo>
                  <a:lnTo>
                    <a:pt x="3765857" y="767494"/>
                  </a:lnTo>
                  <a:lnTo>
                    <a:pt x="3760777" y="766224"/>
                  </a:lnTo>
                  <a:lnTo>
                    <a:pt x="3755379" y="764954"/>
                  </a:lnTo>
                  <a:lnTo>
                    <a:pt x="3750616" y="763366"/>
                  </a:lnTo>
                  <a:lnTo>
                    <a:pt x="3745536" y="761461"/>
                  </a:lnTo>
                  <a:lnTo>
                    <a:pt x="3740773" y="759556"/>
                  </a:lnTo>
                  <a:lnTo>
                    <a:pt x="3736010" y="757016"/>
                  </a:lnTo>
                  <a:lnTo>
                    <a:pt x="3731247" y="754475"/>
                  </a:lnTo>
                  <a:lnTo>
                    <a:pt x="3726484" y="751617"/>
                  </a:lnTo>
                  <a:lnTo>
                    <a:pt x="3722039" y="748760"/>
                  </a:lnTo>
                  <a:lnTo>
                    <a:pt x="3717911" y="745584"/>
                  </a:lnTo>
                  <a:lnTo>
                    <a:pt x="3713783" y="742091"/>
                  </a:lnTo>
                  <a:lnTo>
                    <a:pt x="3709973" y="738598"/>
                  </a:lnTo>
                  <a:lnTo>
                    <a:pt x="3705845" y="734788"/>
                  </a:lnTo>
                  <a:lnTo>
                    <a:pt x="3702352" y="730660"/>
                  </a:lnTo>
                  <a:lnTo>
                    <a:pt x="3699177" y="726214"/>
                  </a:lnTo>
                  <a:lnTo>
                    <a:pt x="3696002" y="722086"/>
                  </a:lnTo>
                  <a:lnTo>
                    <a:pt x="3692826" y="717641"/>
                  </a:lnTo>
                  <a:lnTo>
                    <a:pt x="3690286" y="712878"/>
                  </a:lnTo>
                  <a:lnTo>
                    <a:pt x="3687428" y="707797"/>
                  </a:lnTo>
                  <a:lnTo>
                    <a:pt x="3684888" y="703034"/>
                  </a:lnTo>
                  <a:lnTo>
                    <a:pt x="3682983" y="697636"/>
                  </a:lnTo>
                  <a:lnTo>
                    <a:pt x="3681078" y="692555"/>
                  </a:lnTo>
                  <a:lnTo>
                    <a:pt x="3602332" y="443604"/>
                  </a:lnTo>
                  <a:lnTo>
                    <a:pt x="3573437" y="485836"/>
                  </a:lnTo>
                  <a:lnTo>
                    <a:pt x="3544224" y="527117"/>
                  </a:lnTo>
                  <a:lnTo>
                    <a:pt x="3515012" y="568079"/>
                  </a:lnTo>
                  <a:lnTo>
                    <a:pt x="3485482" y="608407"/>
                  </a:lnTo>
                  <a:lnTo>
                    <a:pt x="3455952" y="648099"/>
                  </a:lnTo>
                  <a:lnTo>
                    <a:pt x="3425787" y="687792"/>
                  </a:lnTo>
                  <a:lnTo>
                    <a:pt x="3395940" y="726214"/>
                  </a:lnTo>
                  <a:lnTo>
                    <a:pt x="3365775" y="764637"/>
                  </a:lnTo>
                  <a:lnTo>
                    <a:pt x="3335610" y="802424"/>
                  </a:lnTo>
                  <a:lnTo>
                    <a:pt x="3304810" y="839576"/>
                  </a:lnTo>
                  <a:lnTo>
                    <a:pt x="3274327" y="875776"/>
                  </a:lnTo>
                  <a:lnTo>
                    <a:pt x="3243527" y="912293"/>
                  </a:lnTo>
                  <a:lnTo>
                    <a:pt x="3212410" y="947540"/>
                  </a:lnTo>
                  <a:lnTo>
                    <a:pt x="3181292" y="982786"/>
                  </a:lnTo>
                  <a:lnTo>
                    <a:pt x="3150175" y="1017081"/>
                  </a:lnTo>
                  <a:lnTo>
                    <a:pt x="3119057" y="1051058"/>
                  </a:lnTo>
                  <a:lnTo>
                    <a:pt x="3087304" y="1084717"/>
                  </a:lnTo>
                  <a:lnTo>
                    <a:pt x="3055869" y="1117741"/>
                  </a:lnTo>
                  <a:lnTo>
                    <a:pt x="3023799" y="1150130"/>
                  </a:lnTo>
                  <a:lnTo>
                    <a:pt x="2992364" y="1181884"/>
                  </a:lnTo>
                  <a:lnTo>
                    <a:pt x="2960294" y="1213638"/>
                  </a:lnTo>
                  <a:lnTo>
                    <a:pt x="2928541" y="1244439"/>
                  </a:lnTo>
                  <a:lnTo>
                    <a:pt x="2896154" y="1275241"/>
                  </a:lnTo>
                  <a:lnTo>
                    <a:pt x="2864084" y="1305090"/>
                  </a:lnTo>
                  <a:lnTo>
                    <a:pt x="2831696" y="1334303"/>
                  </a:lnTo>
                  <a:lnTo>
                    <a:pt x="2799626" y="1363517"/>
                  </a:lnTo>
                  <a:lnTo>
                    <a:pt x="2767238" y="1391778"/>
                  </a:lnTo>
                  <a:lnTo>
                    <a:pt x="2734851" y="1420039"/>
                  </a:lnTo>
                  <a:lnTo>
                    <a:pt x="2702145" y="1447665"/>
                  </a:lnTo>
                  <a:lnTo>
                    <a:pt x="2669758" y="1474656"/>
                  </a:lnTo>
                  <a:lnTo>
                    <a:pt x="2637053" y="1501647"/>
                  </a:lnTo>
                  <a:lnTo>
                    <a:pt x="2604665" y="1527685"/>
                  </a:lnTo>
                  <a:lnTo>
                    <a:pt x="2565609" y="1558169"/>
                  </a:lnTo>
                  <a:lnTo>
                    <a:pt x="2526871" y="1588018"/>
                  </a:lnTo>
                  <a:lnTo>
                    <a:pt x="2488451" y="1617231"/>
                  </a:lnTo>
                  <a:lnTo>
                    <a:pt x="2449712" y="1645492"/>
                  </a:lnTo>
                  <a:lnTo>
                    <a:pt x="2410974" y="1673753"/>
                  </a:lnTo>
                  <a:lnTo>
                    <a:pt x="2372236" y="1701379"/>
                  </a:lnTo>
                  <a:lnTo>
                    <a:pt x="2333180" y="1727735"/>
                  </a:lnTo>
                  <a:lnTo>
                    <a:pt x="2294760" y="1754091"/>
                  </a:lnTo>
                  <a:lnTo>
                    <a:pt x="2256022" y="1779812"/>
                  </a:lnTo>
                  <a:lnTo>
                    <a:pt x="2217283" y="1804580"/>
                  </a:lnTo>
                  <a:lnTo>
                    <a:pt x="2178545" y="1829031"/>
                  </a:lnTo>
                  <a:lnTo>
                    <a:pt x="2140442" y="1853164"/>
                  </a:lnTo>
                  <a:lnTo>
                    <a:pt x="2101704" y="1876344"/>
                  </a:lnTo>
                  <a:lnTo>
                    <a:pt x="2063601" y="1899207"/>
                  </a:lnTo>
                  <a:lnTo>
                    <a:pt x="2025180" y="1921435"/>
                  </a:lnTo>
                  <a:lnTo>
                    <a:pt x="1987077" y="1943027"/>
                  </a:lnTo>
                  <a:lnTo>
                    <a:pt x="1948656" y="1964303"/>
                  </a:lnTo>
                  <a:lnTo>
                    <a:pt x="1910871" y="1984943"/>
                  </a:lnTo>
                  <a:lnTo>
                    <a:pt x="1873085" y="2004948"/>
                  </a:lnTo>
                  <a:lnTo>
                    <a:pt x="1834982" y="2024635"/>
                  </a:lnTo>
                  <a:lnTo>
                    <a:pt x="1797197" y="2043688"/>
                  </a:lnTo>
                  <a:lnTo>
                    <a:pt x="1759729" y="2062105"/>
                  </a:lnTo>
                  <a:lnTo>
                    <a:pt x="1722578" y="2080522"/>
                  </a:lnTo>
                  <a:lnTo>
                    <a:pt x="1685745" y="2097987"/>
                  </a:lnTo>
                  <a:lnTo>
                    <a:pt x="1648594" y="2115134"/>
                  </a:lnTo>
                  <a:lnTo>
                    <a:pt x="1611444" y="2131964"/>
                  </a:lnTo>
                  <a:lnTo>
                    <a:pt x="1575246" y="2148158"/>
                  </a:lnTo>
                  <a:lnTo>
                    <a:pt x="1538413" y="2164035"/>
                  </a:lnTo>
                  <a:lnTo>
                    <a:pt x="1502533" y="2179277"/>
                  </a:lnTo>
                  <a:lnTo>
                    <a:pt x="1466335" y="2193884"/>
                  </a:lnTo>
                  <a:lnTo>
                    <a:pt x="1430772" y="2208491"/>
                  </a:lnTo>
                  <a:lnTo>
                    <a:pt x="1395209" y="2222463"/>
                  </a:lnTo>
                  <a:lnTo>
                    <a:pt x="1359646" y="2236117"/>
                  </a:lnTo>
                  <a:lnTo>
                    <a:pt x="1324718" y="2249136"/>
                  </a:lnTo>
                  <a:lnTo>
                    <a:pt x="1290108" y="2261837"/>
                  </a:lnTo>
                  <a:lnTo>
                    <a:pt x="1255815" y="2274539"/>
                  </a:lnTo>
                  <a:lnTo>
                    <a:pt x="1221205" y="2286288"/>
                  </a:lnTo>
                  <a:lnTo>
                    <a:pt x="1187547" y="2297720"/>
                  </a:lnTo>
                  <a:lnTo>
                    <a:pt x="1153889" y="2308833"/>
                  </a:lnTo>
                  <a:lnTo>
                    <a:pt x="1120231" y="2319947"/>
                  </a:lnTo>
                  <a:lnTo>
                    <a:pt x="1087526" y="2330109"/>
                  </a:lnTo>
                  <a:lnTo>
                    <a:pt x="1054821" y="2339952"/>
                  </a:lnTo>
                  <a:lnTo>
                    <a:pt x="1022433" y="2349796"/>
                  </a:lnTo>
                  <a:lnTo>
                    <a:pt x="990681" y="2359322"/>
                  </a:lnTo>
                  <a:lnTo>
                    <a:pt x="927493" y="2376787"/>
                  </a:lnTo>
                  <a:lnTo>
                    <a:pt x="865893" y="2393299"/>
                  </a:lnTo>
                  <a:lnTo>
                    <a:pt x="805881" y="2408223"/>
                  </a:lnTo>
                  <a:lnTo>
                    <a:pt x="747773" y="2422195"/>
                  </a:lnTo>
                  <a:lnTo>
                    <a:pt x="691254" y="2434579"/>
                  </a:lnTo>
                  <a:lnTo>
                    <a:pt x="636322" y="2446011"/>
                  </a:lnTo>
                  <a:lnTo>
                    <a:pt x="583295" y="2456490"/>
                  </a:lnTo>
                  <a:lnTo>
                    <a:pt x="531856" y="2465698"/>
                  </a:lnTo>
                  <a:lnTo>
                    <a:pt x="482639" y="2474272"/>
                  </a:lnTo>
                  <a:lnTo>
                    <a:pt x="435645" y="2481893"/>
                  </a:lnTo>
                  <a:lnTo>
                    <a:pt x="390239" y="2488561"/>
                  </a:lnTo>
                  <a:lnTo>
                    <a:pt x="347691" y="2494277"/>
                  </a:lnTo>
                  <a:lnTo>
                    <a:pt x="306730" y="2499357"/>
                  </a:lnTo>
                  <a:lnTo>
                    <a:pt x="268309" y="2503803"/>
                  </a:lnTo>
                  <a:lnTo>
                    <a:pt x="232429" y="2507613"/>
                  </a:lnTo>
                  <a:lnTo>
                    <a:pt x="199088" y="2510789"/>
                  </a:lnTo>
                  <a:lnTo>
                    <a:pt x="167653" y="2513647"/>
                  </a:lnTo>
                  <a:lnTo>
                    <a:pt x="139393" y="2515552"/>
                  </a:lnTo>
                  <a:lnTo>
                    <a:pt x="113356" y="2517140"/>
                  </a:lnTo>
                  <a:lnTo>
                    <a:pt x="90494" y="2518410"/>
                  </a:lnTo>
                  <a:lnTo>
                    <a:pt x="52709" y="2519998"/>
                  </a:lnTo>
                  <a:lnTo>
                    <a:pt x="26672" y="2520633"/>
                  </a:lnTo>
                  <a:lnTo>
                    <a:pt x="12701" y="2520950"/>
                  </a:lnTo>
                  <a:lnTo>
                    <a:pt x="11113" y="2520950"/>
                  </a:lnTo>
                  <a:lnTo>
                    <a:pt x="12383" y="2255487"/>
                  </a:lnTo>
                  <a:lnTo>
                    <a:pt x="12701" y="2255487"/>
                  </a:lnTo>
                  <a:lnTo>
                    <a:pt x="31752" y="2255169"/>
                  </a:lnTo>
                  <a:lnTo>
                    <a:pt x="51121" y="2254217"/>
                  </a:lnTo>
                  <a:lnTo>
                    <a:pt x="77158" y="2253264"/>
                  </a:lnTo>
                  <a:lnTo>
                    <a:pt x="108911" y="2251676"/>
                  </a:lnTo>
                  <a:lnTo>
                    <a:pt x="147014" y="2248818"/>
                  </a:lnTo>
                  <a:lnTo>
                    <a:pt x="190198" y="2245008"/>
                  </a:lnTo>
                  <a:lnTo>
                    <a:pt x="239732" y="2240245"/>
                  </a:lnTo>
                  <a:lnTo>
                    <a:pt x="293711" y="2233576"/>
                  </a:lnTo>
                  <a:lnTo>
                    <a:pt x="322924" y="2229766"/>
                  </a:lnTo>
                  <a:lnTo>
                    <a:pt x="353089" y="2225638"/>
                  </a:lnTo>
                  <a:lnTo>
                    <a:pt x="384206" y="2221192"/>
                  </a:lnTo>
                  <a:lnTo>
                    <a:pt x="417229" y="2216112"/>
                  </a:lnTo>
                  <a:lnTo>
                    <a:pt x="450569" y="2210714"/>
                  </a:lnTo>
                  <a:lnTo>
                    <a:pt x="485814" y="2204680"/>
                  </a:lnTo>
                  <a:lnTo>
                    <a:pt x="521060" y="2198012"/>
                  </a:lnTo>
                  <a:lnTo>
                    <a:pt x="558210" y="2190709"/>
                  </a:lnTo>
                  <a:lnTo>
                    <a:pt x="596313" y="2183405"/>
                  </a:lnTo>
                  <a:lnTo>
                    <a:pt x="635052" y="2175149"/>
                  </a:lnTo>
                  <a:lnTo>
                    <a:pt x="675060" y="2166258"/>
                  </a:lnTo>
                  <a:lnTo>
                    <a:pt x="715703" y="2157049"/>
                  </a:lnTo>
                  <a:lnTo>
                    <a:pt x="757617" y="2146570"/>
                  </a:lnTo>
                  <a:lnTo>
                    <a:pt x="799530" y="2136092"/>
                  </a:lnTo>
                  <a:lnTo>
                    <a:pt x="843031" y="2124660"/>
                  </a:lnTo>
                  <a:lnTo>
                    <a:pt x="887167" y="2112276"/>
                  </a:lnTo>
                  <a:lnTo>
                    <a:pt x="932256" y="2099575"/>
                  </a:lnTo>
                  <a:lnTo>
                    <a:pt x="977980" y="2086238"/>
                  </a:lnTo>
                  <a:lnTo>
                    <a:pt x="1024021" y="2071631"/>
                  </a:lnTo>
                  <a:lnTo>
                    <a:pt x="1071015" y="2056707"/>
                  </a:lnTo>
                  <a:lnTo>
                    <a:pt x="1118644" y="2040830"/>
                  </a:lnTo>
                  <a:lnTo>
                    <a:pt x="1167225" y="2024000"/>
                  </a:lnTo>
                  <a:lnTo>
                    <a:pt x="1216124" y="2006535"/>
                  </a:lnTo>
                  <a:lnTo>
                    <a:pt x="1265658" y="1988118"/>
                  </a:lnTo>
                  <a:lnTo>
                    <a:pt x="1315510" y="1968748"/>
                  </a:lnTo>
                  <a:lnTo>
                    <a:pt x="1365996" y="1948108"/>
                  </a:lnTo>
                  <a:lnTo>
                    <a:pt x="1417118" y="1927150"/>
                  </a:lnTo>
                  <a:lnTo>
                    <a:pt x="1468557" y="1904923"/>
                  </a:lnTo>
                  <a:lnTo>
                    <a:pt x="1520314" y="1882060"/>
                  </a:lnTo>
                  <a:lnTo>
                    <a:pt x="1572706" y="1857927"/>
                  </a:lnTo>
                  <a:lnTo>
                    <a:pt x="1625098" y="1832523"/>
                  </a:lnTo>
                  <a:lnTo>
                    <a:pt x="1678124" y="1806485"/>
                  </a:lnTo>
                  <a:lnTo>
                    <a:pt x="1731786" y="1779494"/>
                  </a:lnTo>
                  <a:lnTo>
                    <a:pt x="1785131" y="1750916"/>
                  </a:lnTo>
                  <a:lnTo>
                    <a:pt x="1839110" y="1721702"/>
                  </a:lnTo>
                  <a:lnTo>
                    <a:pt x="1893089" y="1690901"/>
                  </a:lnTo>
                  <a:lnTo>
                    <a:pt x="1947069" y="1659464"/>
                  </a:lnTo>
                  <a:lnTo>
                    <a:pt x="2001683" y="1626758"/>
                  </a:lnTo>
                  <a:lnTo>
                    <a:pt x="2028673" y="1609610"/>
                  </a:lnTo>
                  <a:lnTo>
                    <a:pt x="2055980" y="1592781"/>
                  </a:lnTo>
                  <a:lnTo>
                    <a:pt x="2083605" y="1575316"/>
                  </a:lnTo>
                  <a:lnTo>
                    <a:pt x="2110912" y="1557534"/>
                  </a:lnTo>
                  <a:lnTo>
                    <a:pt x="2137902" y="1539434"/>
                  </a:lnTo>
                  <a:lnTo>
                    <a:pt x="2165209" y="1521017"/>
                  </a:lnTo>
                  <a:lnTo>
                    <a:pt x="2192834" y="1502282"/>
                  </a:lnTo>
                  <a:lnTo>
                    <a:pt x="2220141" y="1483547"/>
                  </a:lnTo>
                  <a:lnTo>
                    <a:pt x="2247766" y="1464177"/>
                  </a:lnTo>
                  <a:lnTo>
                    <a:pt x="2274756" y="1444490"/>
                  </a:lnTo>
                  <a:lnTo>
                    <a:pt x="2302380" y="1424802"/>
                  </a:lnTo>
                  <a:lnTo>
                    <a:pt x="2329688" y="1404162"/>
                  </a:lnTo>
                  <a:lnTo>
                    <a:pt x="2356995" y="1383522"/>
                  </a:lnTo>
                  <a:lnTo>
                    <a:pt x="2384620" y="1362882"/>
                  </a:lnTo>
                  <a:lnTo>
                    <a:pt x="2411927" y="1341289"/>
                  </a:lnTo>
                  <a:lnTo>
                    <a:pt x="2438916" y="1320014"/>
                  </a:lnTo>
                  <a:lnTo>
                    <a:pt x="2469716" y="1295246"/>
                  </a:lnTo>
                  <a:lnTo>
                    <a:pt x="2500517" y="1270478"/>
                  </a:lnTo>
                  <a:lnTo>
                    <a:pt x="2530999" y="1244757"/>
                  </a:lnTo>
                  <a:lnTo>
                    <a:pt x="2561164" y="1219036"/>
                  </a:lnTo>
                  <a:lnTo>
                    <a:pt x="2591646" y="1192680"/>
                  </a:lnTo>
                  <a:lnTo>
                    <a:pt x="2622129" y="1166007"/>
                  </a:lnTo>
                  <a:lnTo>
                    <a:pt x="2652294" y="1138699"/>
                  </a:lnTo>
                  <a:lnTo>
                    <a:pt x="2682776" y="1111073"/>
                  </a:lnTo>
                  <a:lnTo>
                    <a:pt x="2713259" y="1083129"/>
                  </a:lnTo>
                  <a:lnTo>
                    <a:pt x="2743106" y="1054233"/>
                  </a:lnTo>
                  <a:lnTo>
                    <a:pt x="2772954" y="1025337"/>
                  </a:lnTo>
                  <a:lnTo>
                    <a:pt x="2803119" y="995806"/>
                  </a:lnTo>
                  <a:lnTo>
                    <a:pt x="2832966" y="965957"/>
                  </a:lnTo>
                  <a:lnTo>
                    <a:pt x="2862496" y="935155"/>
                  </a:lnTo>
                  <a:lnTo>
                    <a:pt x="2892661" y="904354"/>
                  </a:lnTo>
                  <a:lnTo>
                    <a:pt x="2922191" y="872600"/>
                  </a:lnTo>
                  <a:lnTo>
                    <a:pt x="2951721" y="840846"/>
                  </a:lnTo>
                  <a:lnTo>
                    <a:pt x="2980933" y="808457"/>
                  </a:lnTo>
                  <a:lnTo>
                    <a:pt x="3010146" y="775750"/>
                  </a:lnTo>
                  <a:lnTo>
                    <a:pt x="3039358" y="742091"/>
                  </a:lnTo>
                  <a:lnTo>
                    <a:pt x="3068570" y="708114"/>
                  </a:lnTo>
                  <a:lnTo>
                    <a:pt x="3097465" y="673820"/>
                  </a:lnTo>
                  <a:lnTo>
                    <a:pt x="3126043" y="639208"/>
                  </a:lnTo>
                  <a:lnTo>
                    <a:pt x="3154620" y="603644"/>
                  </a:lnTo>
                  <a:lnTo>
                    <a:pt x="3182880" y="567762"/>
                  </a:lnTo>
                  <a:lnTo>
                    <a:pt x="3211457" y="530927"/>
                  </a:lnTo>
                  <a:lnTo>
                    <a:pt x="3239717" y="494092"/>
                  </a:lnTo>
                  <a:lnTo>
                    <a:pt x="3267659" y="456623"/>
                  </a:lnTo>
                  <a:lnTo>
                    <a:pt x="3295284" y="418518"/>
                  </a:lnTo>
                  <a:lnTo>
                    <a:pt x="3322909" y="380096"/>
                  </a:lnTo>
                  <a:lnTo>
                    <a:pt x="3350533" y="341038"/>
                  </a:lnTo>
                  <a:lnTo>
                    <a:pt x="3377841" y="301028"/>
                  </a:lnTo>
                  <a:lnTo>
                    <a:pt x="3102546" y="388669"/>
                  </a:lnTo>
                  <a:lnTo>
                    <a:pt x="3097465" y="390257"/>
                  </a:lnTo>
                  <a:lnTo>
                    <a:pt x="3091750" y="391527"/>
                  </a:lnTo>
                  <a:lnTo>
                    <a:pt x="3086352" y="392480"/>
                  </a:lnTo>
                  <a:lnTo>
                    <a:pt x="3080636" y="393115"/>
                  </a:lnTo>
                  <a:lnTo>
                    <a:pt x="3075238" y="393750"/>
                  </a:lnTo>
                  <a:lnTo>
                    <a:pt x="3069841" y="393750"/>
                  </a:lnTo>
                  <a:lnTo>
                    <a:pt x="3064125" y="393750"/>
                  </a:lnTo>
                  <a:lnTo>
                    <a:pt x="3059045" y="393432"/>
                  </a:lnTo>
                  <a:lnTo>
                    <a:pt x="3053647" y="392480"/>
                  </a:lnTo>
                  <a:lnTo>
                    <a:pt x="3048249" y="391844"/>
                  </a:lnTo>
                  <a:lnTo>
                    <a:pt x="3043168" y="390574"/>
                  </a:lnTo>
                  <a:lnTo>
                    <a:pt x="3038088" y="389304"/>
                  </a:lnTo>
                  <a:lnTo>
                    <a:pt x="3033008" y="387399"/>
                  </a:lnTo>
                  <a:lnTo>
                    <a:pt x="3027927" y="385811"/>
                  </a:lnTo>
                  <a:lnTo>
                    <a:pt x="3023164" y="383588"/>
                  </a:lnTo>
                  <a:lnTo>
                    <a:pt x="3018401" y="381048"/>
                  </a:lnTo>
                  <a:lnTo>
                    <a:pt x="3013638" y="378825"/>
                  </a:lnTo>
                  <a:lnTo>
                    <a:pt x="3008876" y="375967"/>
                  </a:lnTo>
                  <a:lnTo>
                    <a:pt x="3004748" y="372792"/>
                  </a:lnTo>
                  <a:lnTo>
                    <a:pt x="3000302" y="369616"/>
                  </a:lnTo>
                  <a:lnTo>
                    <a:pt x="2996492" y="366441"/>
                  </a:lnTo>
                  <a:lnTo>
                    <a:pt x="2992364" y="362948"/>
                  </a:lnTo>
                  <a:lnTo>
                    <a:pt x="2988554" y="359138"/>
                  </a:lnTo>
                  <a:lnTo>
                    <a:pt x="2984744" y="355010"/>
                  </a:lnTo>
                  <a:lnTo>
                    <a:pt x="2981886" y="350882"/>
                  </a:lnTo>
                  <a:lnTo>
                    <a:pt x="2978711" y="346436"/>
                  </a:lnTo>
                  <a:lnTo>
                    <a:pt x="2975535" y="341673"/>
                  </a:lnTo>
                  <a:lnTo>
                    <a:pt x="2972678" y="336910"/>
                  </a:lnTo>
                  <a:lnTo>
                    <a:pt x="2969820" y="332147"/>
                  </a:lnTo>
                  <a:lnTo>
                    <a:pt x="2967597" y="327066"/>
                  </a:lnTo>
                  <a:lnTo>
                    <a:pt x="2965692" y="321985"/>
                  </a:lnTo>
                  <a:lnTo>
                    <a:pt x="2963469" y="316587"/>
                  </a:lnTo>
                  <a:lnTo>
                    <a:pt x="2961882" y="310872"/>
                  </a:lnTo>
                  <a:lnTo>
                    <a:pt x="2960929" y="305791"/>
                  </a:lnTo>
                  <a:lnTo>
                    <a:pt x="2959977" y="300393"/>
                  </a:lnTo>
                  <a:lnTo>
                    <a:pt x="2959341" y="294677"/>
                  </a:lnTo>
                  <a:lnTo>
                    <a:pt x="2958706" y="289279"/>
                  </a:lnTo>
                  <a:lnTo>
                    <a:pt x="2958389" y="283563"/>
                  </a:lnTo>
                  <a:lnTo>
                    <a:pt x="2958389" y="278165"/>
                  </a:lnTo>
                  <a:lnTo>
                    <a:pt x="2958706" y="273084"/>
                  </a:lnTo>
                  <a:lnTo>
                    <a:pt x="2959659" y="267369"/>
                  </a:lnTo>
                  <a:lnTo>
                    <a:pt x="2960294" y="262288"/>
                  </a:lnTo>
                  <a:lnTo>
                    <a:pt x="2961564" y="257207"/>
                  </a:lnTo>
                  <a:lnTo>
                    <a:pt x="2963152" y="251809"/>
                  </a:lnTo>
                  <a:lnTo>
                    <a:pt x="2964739" y="247046"/>
                  </a:lnTo>
                  <a:lnTo>
                    <a:pt x="2966327" y="241965"/>
                  </a:lnTo>
                  <a:lnTo>
                    <a:pt x="2968867" y="237202"/>
                  </a:lnTo>
                  <a:lnTo>
                    <a:pt x="2971090" y="232439"/>
                  </a:lnTo>
                  <a:lnTo>
                    <a:pt x="2973313" y="227676"/>
                  </a:lnTo>
                  <a:lnTo>
                    <a:pt x="2976170" y="222913"/>
                  </a:lnTo>
                  <a:lnTo>
                    <a:pt x="2979346" y="218467"/>
                  </a:lnTo>
                  <a:lnTo>
                    <a:pt x="2982521" y="214339"/>
                  </a:lnTo>
                  <a:lnTo>
                    <a:pt x="2986014" y="210211"/>
                  </a:lnTo>
                  <a:lnTo>
                    <a:pt x="2989506" y="206401"/>
                  </a:lnTo>
                  <a:lnTo>
                    <a:pt x="2993317" y="202273"/>
                  </a:lnTo>
                  <a:lnTo>
                    <a:pt x="2997127" y="198780"/>
                  </a:lnTo>
                  <a:lnTo>
                    <a:pt x="3001572" y="195605"/>
                  </a:lnTo>
                  <a:lnTo>
                    <a:pt x="3005700" y="192429"/>
                  </a:lnTo>
                  <a:lnTo>
                    <a:pt x="3010463" y="189254"/>
                  </a:lnTo>
                  <a:lnTo>
                    <a:pt x="3015226" y="186713"/>
                  </a:lnTo>
                  <a:lnTo>
                    <a:pt x="3019989" y="183856"/>
                  </a:lnTo>
                  <a:lnTo>
                    <a:pt x="3025069" y="181633"/>
                  </a:lnTo>
                  <a:lnTo>
                    <a:pt x="3030150" y="179410"/>
                  </a:lnTo>
                  <a:lnTo>
                    <a:pt x="3035865" y="177505"/>
                  </a:lnTo>
                  <a:lnTo>
                    <a:pt x="3579470" y="5081"/>
                  </a:lnTo>
                  <a:lnTo>
                    <a:pt x="3584868" y="3493"/>
                  </a:lnTo>
                  <a:lnTo>
                    <a:pt x="3590266" y="2540"/>
                  </a:lnTo>
                  <a:lnTo>
                    <a:pt x="3595981" y="1270"/>
                  </a:lnTo>
                  <a:lnTo>
                    <a:pt x="3601061" y="317"/>
                  </a:lnTo>
                  <a:lnTo>
                    <a:pt x="360645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5" name="椭圆 144"/>
          <p:cNvSpPr/>
          <p:nvPr/>
        </p:nvSpPr>
        <p:spPr>
          <a:xfrm>
            <a:off x="1290571" y="4801671"/>
            <a:ext cx="526391" cy="506647"/>
          </a:xfrm>
          <a:prstGeom prst="ellipse">
            <a:avLst/>
          </a:prstGeom>
          <a:solidFill>
            <a:srgbClr val="ADD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2637425" y="4824693"/>
            <a:ext cx="526391" cy="506647"/>
          </a:xfrm>
          <a:prstGeom prst="ellipse">
            <a:avLst/>
          </a:prstGeom>
          <a:solidFill>
            <a:srgbClr val="ADD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3827157" y="4499791"/>
            <a:ext cx="526391" cy="506647"/>
          </a:xfrm>
          <a:prstGeom prst="ellipse">
            <a:avLst/>
          </a:prstGeom>
          <a:solidFill>
            <a:srgbClr val="ADD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7652911" y="3853078"/>
            <a:ext cx="526391" cy="506647"/>
          </a:xfrm>
          <a:prstGeom prst="ellipse">
            <a:avLst/>
          </a:prstGeom>
          <a:solidFill>
            <a:srgbClr val="ADD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18099" y="4854939"/>
            <a:ext cx="500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Broadway" panose="04040905080B02020502" pitchFamily="82" charset="0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43177" y="4889082"/>
            <a:ext cx="514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17631" y="4559615"/>
            <a:ext cx="514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grpSp>
        <p:nvGrpSpPr>
          <p:cNvPr id="168" name="组合 167"/>
          <p:cNvGrpSpPr/>
          <p:nvPr/>
        </p:nvGrpSpPr>
        <p:grpSpPr>
          <a:xfrm>
            <a:off x="6222470" y="4921953"/>
            <a:ext cx="534970" cy="506647"/>
            <a:chOff x="6621548" y="5062289"/>
            <a:chExt cx="534970" cy="506647"/>
          </a:xfrm>
        </p:grpSpPr>
        <p:sp>
          <p:nvSpPr>
            <p:cNvPr id="148" name="椭圆 147"/>
            <p:cNvSpPr/>
            <p:nvPr/>
          </p:nvSpPr>
          <p:spPr>
            <a:xfrm>
              <a:off x="6621548" y="5062289"/>
              <a:ext cx="526391" cy="506647"/>
            </a:xfrm>
            <a:prstGeom prst="ellipse">
              <a:avLst/>
            </a:prstGeom>
            <a:solidFill>
              <a:srgbClr val="ADDB7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6644647" y="5097668"/>
              <a:ext cx="5118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Broadway" panose="04040905080B02020502" pitchFamily="82" charset="0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53" name="矩形 152"/>
          <p:cNvSpPr/>
          <p:nvPr/>
        </p:nvSpPr>
        <p:spPr>
          <a:xfrm>
            <a:off x="7669105" y="3903852"/>
            <a:ext cx="5148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05</a:t>
            </a:r>
            <a:endParaRPr lang="zh-CN" altLang="en-US" sz="20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4" name="KSO_Shape"/>
          <p:cNvSpPr>
            <a:spLocks/>
          </p:cNvSpPr>
          <p:nvPr/>
        </p:nvSpPr>
        <p:spPr bwMode="auto">
          <a:xfrm>
            <a:off x="3829935" y="4646542"/>
            <a:ext cx="2720171" cy="1539866"/>
          </a:xfrm>
          <a:custGeom>
            <a:avLst/>
            <a:gdLst>
              <a:gd name="T0" fmla="*/ 241325239 w 30720"/>
              <a:gd name="T1" fmla="*/ 2147483646 h 15128"/>
              <a:gd name="T2" fmla="*/ 682960173 w 30720"/>
              <a:gd name="T3" fmla="*/ 2147483646 h 15128"/>
              <a:gd name="T4" fmla="*/ 1134608698 w 30720"/>
              <a:gd name="T5" fmla="*/ 2147483646 h 15128"/>
              <a:gd name="T6" fmla="*/ 1257178643 w 30720"/>
              <a:gd name="T7" fmla="*/ 2147483646 h 15128"/>
              <a:gd name="T8" fmla="*/ 1286031083 w 30720"/>
              <a:gd name="T9" fmla="*/ 2147483646 h 15128"/>
              <a:gd name="T10" fmla="*/ 1381656006 w 30720"/>
              <a:gd name="T11" fmla="*/ 2147483646 h 15128"/>
              <a:gd name="T12" fmla="*/ 1901503593 w 30720"/>
              <a:gd name="T13" fmla="*/ 1383930118 h 15128"/>
              <a:gd name="T14" fmla="*/ 1840933833 w 30720"/>
              <a:gd name="T15" fmla="*/ 1292652458 h 15128"/>
              <a:gd name="T16" fmla="*/ 1848567042 w 30720"/>
              <a:gd name="T17" fmla="*/ 1167615311 h 15128"/>
              <a:gd name="T18" fmla="*/ 1951582893 w 30720"/>
              <a:gd name="T19" fmla="*/ 1069207835 h 15128"/>
              <a:gd name="T20" fmla="*/ 1949913972 w 30720"/>
              <a:gd name="T21" fmla="*/ 945125144 h 15128"/>
              <a:gd name="T22" fmla="*/ 1993790611 w 30720"/>
              <a:gd name="T23" fmla="*/ 914934404 h 15128"/>
              <a:gd name="T24" fmla="*/ 1953967120 w 30720"/>
              <a:gd name="T25" fmla="*/ 724770121 h 15128"/>
              <a:gd name="T26" fmla="*/ 1978527977 w 30720"/>
              <a:gd name="T27" fmla="*/ 668908005 h 15128"/>
              <a:gd name="T28" fmla="*/ 1991406447 w 30720"/>
              <a:gd name="T29" fmla="*/ 635627604 h 15128"/>
              <a:gd name="T30" fmla="*/ 2000943167 w 30720"/>
              <a:gd name="T31" fmla="*/ 412182981 h 15128"/>
              <a:gd name="T32" fmla="*/ 2007861132 w 30720"/>
              <a:gd name="T33" fmla="*/ 254823728 h 15128"/>
              <a:gd name="T34" fmla="*/ 2029799452 w 30720"/>
              <a:gd name="T35" fmla="*/ 277405504 h 15128"/>
              <a:gd name="T36" fmla="*/ 2037428816 w 30720"/>
              <a:gd name="T37" fmla="*/ 435477689 h 15128"/>
              <a:gd name="T38" fmla="*/ 2066285101 w 30720"/>
              <a:gd name="T39" fmla="*/ 659159998 h 15128"/>
              <a:gd name="T40" fmla="*/ 2079636534 w 30720"/>
              <a:gd name="T41" fmla="*/ 710268902 h 15128"/>
              <a:gd name="T42" fmla="*/ 2050784094 w 30720"/>
              <a:gd name="T43" fmla="*/ 779202409 h 15128"/>
              <a:gd name="T44" fmla="*/ 2083689620 w 30720"/>
              <a:gd name="T45" fmla="*/ 936803125 h 15128"/>
              <a:gd name="T46" fmla="*/ 2053168258 w 30720"/>
              <a:gd name="T47" fmla="*/ 1026896259 h 15128"/>
              <a:gd name="T48" fmla="*/ 2147483646 w 30720"/>
              <a:gd name="T49" fmla="*/ 1135764737 h 15128"/>
              <a:gd name="T50" fmla="*/ 2147483646 w 30720"/>
              <a:gd name="T51" fmla="*/ 1264363015 h 15128"/>
              <a:gd name="T52" fmla="*/ 2147483646 w 30720"/>
              <a:gd name="T53" fmla="*/ 1364913312 h 15128"/>
              <a:gd name="T54" fmla="*/ 2147483646 w 30720"/>
              <a:gd name="T55" fmla="*/ 2147483646 h 15128"/>
              <a:gd name="T56" fmla="*/ 2147483646 w 30720"/>
              <a:gd name="T57" fmla="*/ 2147483646 h 15128"/>
              <a:gd name="T58" fmla="*/ 2147483646 w 30720"/>
              <a:gd name="T59" fmla="*/ 2147483646 h 15128"/>
              <a:gd name="T60" fmla="*/ 2147483646 w 30720"/>
              <a:gd name="T61" fmla="*/ 2147483646 h 15128"/>
              <a:gd name="T62" fmla="*/ 2147483646 w 30720"/>
              <a:gd name="T63" fmla="*/ 2147483646 h 15128"/>
              <a:gd name="T64" fmla="*/ 2147483646 w 30720"/>
              <a:gd name="T65" fmla="*/ 2147483646 h 15128"/>
              <a:gd name="T66" fmla="*/ 2147483646 w 30720"/>
              <a:gd name="T67" fmla="*/ 2147483646 h 15128"/>
              <a:gd name="T68" fmla="*/ 2147483646 w 30720"/>
              <a:gd name="T69" fmla="*/ 2147483646 h 15128"/>
              <a:gd name="T70" fmla="*/ 2147483646 w 30720"/>
              <a:gd name="T71" fmla="*/ 2147483646 h 15128"/>
              <a:gd name="T72" fmla="*/ 2147483646 w 30720"/>
              <a:gd name="T73" fmla="*/ 2147483646 h 15128"/>
              <a:gd name="T74" fmla="*/ 2147483646 w 30720"/>
              <a:gd name="T75" fmla="*/ 2147483646 h 15128"/>
              <a:gd name="T76" fmla="*/ 2147483646 w 30720"/>
              <a:gd name="T77" fmla="*/ 2147483646 h 15128"/>
              <a:gd name="T78" fmla="*/ 2147483646 w 30720"/>
              <a:gd name="T79" fmla="*/ 2147483646 h 15128"/>
              <a:gd name="T80" fmla="*/ 2147483646 w 30720"/>
              <a:gd name="T81" fmla="*/ 2147483646 h 15128"/>
              <a:gd name="T82" fmla="*/ 2147483646 w 30720"/>
              <a:gd name="T83" fmla="*/ 2096100255 h 15128"/>
              <a:gd name="T84" fmla="*/ 2147483646 w 30720"/>
              <a:gd name="T85" fmla="*/ 2085167845 h 15128"/>
              <a:gd name="T86" fmla="*/ 2147483646 w 30720"/>
              <a:gd name="T87" fmla="*/ 2147483646 h 15128"/>
              <a:gd name="T88" fmla="*/ 2147483646 w 30720"/>
              <a:gd name="T89" fmla="*/ 2147483646 h 15128"/>
              <a:gd name="T90" fmla="*/ 2147483646 w 30720"/>
              <a:gd name="T91" fmla="*/ 2147483646 h 15128"/>
              <a:gd name="T92" fmla="*/ 2147483646 w 30720"/>
              <a:gd name="T93" fmla="*/ 2101328837 h 15128"/>
              <a:gd name="T94" fmla="*/ 2147483646 w 30720"/>
              <a:gd name="T95" fmla="*/ 2147483646 h 15128"/>
              <a:gd name="T96" fmla="*/ 2147483646 w 30720"/>
              <a:gd name="T97" fmla="*/ 2147483646 h 15128"/>
              <a:gd name="T98" fmla="*/ 2147483646 w 30720"/>
              <a:gd name="T99" fmla="*/ 2147483646 h 15128"/>
              <a:gd name="T100" fmla="*/ 2147483646 w 30720"/>
              <a:gd name="T101" fmla="*/ 1765213142 h 15128"/>
              <a:gd name="T102" fmla="*/ 2147483646 w 30720"/>
              <a:gd name="T103" fmla="*/ 1933271020 h 15128"/>
              <a:gd name="T104" fmla="*/ 2147483646 w 30720"/>
              <a:gd name="T105" fmla="*/ 2147483646 h 15128"/>
              <a:gd name="T106" fmla="*/ 2147483646 w 30720"/>
              <a:gd name="T107" fmla="*/ 2147483646 h 15128"/>
              <a:gd name="T108" fmla="*/ 2147483646 w 30720"/>
              <a:gd name="T109" fmla="*/ 2147483646 h 15128"/>
              <a:gd name="T110" fmla="*/ 2147483646 w 30720"/>
              <a:gd name="T111" fmla="*/ 2147483646 h 15128"/>
              <a:gd name="T112" fmla="*/ 2147483646 w 30720"/>
              <a:gd name="T113" fmla="*/ 2147483646 h 15128"/>
              <a:gd name="T114" fmla="*/ 2147483646 w 30720"/>
              <a:gd name="T115" fmla="*/ 2147483646 h 15128"/>
              <a:gd name="T116" fmla="*/ 2147483646 w 30720"/>
              <a:gd name="T117" fmla="*/ 2147483646 h 15128"/>
              <a:gd name="T118" fmla="*/ 2147483646 w 30720"/>
              <a:gd name="T119" fmla="*/ 2147483646 h 15128"/>
              <a:gd name="T120" fmla="*/ 2147483646 w 30720"/>
              <a:gd name="T121" fmla="*/ 2066388663 h 15128"/>
              <a:gd name="T122" fmla="*/ 2147483646 w 30720"/>
              <a:gd name="T123" fmla="*/ 2147483646 h 1512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0720" h="15128">
                <a:moveTo>
                  <a:pt x="30720" y="15128"/>
                </a:moveTo>
                <a:lnTo>
                  <a:pt x="0" y="15128"/>
                </a:lnTo>
                <a:lnTo>
                  <a:pt x="0" y="13390"/>
                </a:lnTo>
                <a:lnTo>
                  <a:pt x="68" y="13390"/>
                </a:lnTo>
                <a:lnTo>
                  <a:pt x="68" y="13542"/>
                </a:lnTo>
                <a:lnTo>
                  <a:pt x="254" y="13542"/>
                </a:lnTo>
                <a:lnTo>
                  <a:pt x="254" y="13981"/>
                </a:lnTo>
                <a:lnTo>
                  <a:pt x="304" y="14031"/>
                </a:lnTo>
                <a:lnTo>
                  <a:pt x="304" y="13120"/>
                </a:lnTo>
                <a:lnTo>
                  <a:pt x="355" y="12833"/>
                </a:lnTo>
                <a:lnTo>
                  <a:pt x="355" y="13138"/>
                </a:lnTo>
                <a:lnTo>
                  <a:pt x="490" y="13138"/>
                </a:lnTo>
                <a:lnTo>
                  <a:pt x="490" y="13896"/>
                </a:lnTo>
                <a:lnTo>
                  <a:pt x="658" y="13896"/>
                </a:lnTo>
                <a:lnTo>
                  <a:pt x="658" y="13643"/>
                </a:lnTo>
                <a:lnTo>
                  <a:pt x="760" y="13643"/>
                </a:lnTo>
                <a:lnTo>
                  <a:pt x="760" y="12833"/>
                </a:lnTo>
                <a:lnTo>
                  <a:pt x="945" y="12833"/>
                </a:lnTo>
                <a:lnTo>
                  <a:pt x="945" y="13239"/>
                </a:lnTo>
                <a:lnTo>
                  <a:pt x="1012" y="13239"/>
                </a:lnTo>
                <a:lnTo>
                  <a:pt x="1012" y="13356"/>
                </a:lnTo>
                <a:lnTo>
                  <a:pt x="1113" y="13356"/>
                </a:lnTo>
                <a:lnTo>
                  <a:pt x="1113" y="13896"/>
                </a:lnTo>
                <a:lnTo>
                  <a:pt x="1213" y="13727"/>
                </a:lnTo>
                <a:lnTo>
                  <a:pt x="1198" y="12743"/>
                </a:lnTo>
                <a:lnTo>
                  <a:pt x="1423" y="12743"/>
                </a:lnTo>
                <a:lnTo>
                  <a:pt x="1423" y="12327"/>
                </a:lnTo>
                <a:lnTo>
                  <a:pt x="1580" y="12327"/>
                </a:lnTo>
                <a:lnTo>
                  <a:pt x="1580" y="12743"/>
                </a:lnTo>
                <a:lnTo>
                  <a:pt x="1783" y="12743"/>
                </a:lnTo>
                <a:lnTo>
                  <a:pt x="1783" y="13891"/>
                </a:lnTo>
                <a:lnTo>
                  <a:pt x="1873" y="13913"/>
                </a:lnTo>
                <a:lnTo>
                  <a:pt x="1873" y="12743"/>
                </a:lnTo>
                <a:lnTo>
                  <a:pt x="2098" y="12743"/>
                </a:lnTo>
                <a:lnTo>
                  <a:pt x="2098" y="12327"/>
                </a:lnTo>
                <a:lnTo>
                  <a:pt x="2255" y="12327"/>
                </a:lnTo>
                <a:lnTo>
                  <a:pt x="2255" y="12743"/>
                </a:lnTo>
                <a:lnTo>
                  <a:pt x="2457" y="12743"/>
                </a:lnTo>
                <a:lnTo>
                  <a:pt x="2457" y="13891"/>
                </a:lnTo>
                <a:lnTo>
                  <a:pt x="2864" y="13880"/>
                </a:lnTo>
                <a:lnTo>
                  <a:pt x="2864" y="12356"/>
                </a:lnTo>
                <a:lnTo>
                  <a:pt x="2952" y="12317"/>
                </a:lnTo>
                <a:lnTo>
                  <a:pt x="2978" y="12204"/>
                </a:lnTo>
                <a:lnTo>
                  <a:pt x="3117" y="12204"/>
                </a:lnTo>
                <a:lnTo>
                  <a:pt x="3117" y="12078"/>
                </a:lnTo>
                <a:lnTo>
                  <a:pt x="3356" y="12028"/>
                </a:lnTo>
                <a:lnTo>
                  <a:pt x="3471" y="12090"/>
                </a:lnTo>
                <a:lnTo>
                  <a:pt x="3471" y="12393"/>
                </a:lnTo>
                <a:lnTo>
                  <a:pt x="3673" y="12519"/>
                </a:lnTo>
                <a:lnTo>
                  <a:pt x="3673" y="13933"/>
                </a:lnTo>
                <a:lnTo>
                  <a:pt x="3786" y="13858"/>
                </a:lnTo>
                <a:lnTo>
                  <a:pt x="3786" y="11206"/>
                </a:lnTo>
                <a:lnTo>
                  <a:pt x="3912" y="11105"/>
                </a:lnTo>
                <a:lnTo>
                  <a:pt x="3875" y="11080"/>
                </a:lnTo>
                <a:lnTo>
                  <a:pt x="3875" y="10890"/>
                </a:lnTo>
                <a:lnTo>
                  <a:pt x="4316" y="10575"/>
                </a:lnTo>
                <a:lnTo>
                  <a:pt x="4644" y="10789"/>
                </a:lnTo>
                <a:lnTo>
                  <a:pt x="4809" y="10701"/>
                </a:lnTo>
                <a:lnTo>
                  <a:pt x="4834" y="10600"/>
                </a:lnTo>
                <a:lnTo>
                  <a:pt x="4758" y="10575"/>
                </a:lnTo>
                <a:lnTo>
                  <a:pt x="4758" y="10171"/>
                </a:lnTo>
                <a:lnTo>
                  <a:pt x="4935" y="10032"/>
                </a:lnTo>
                <a:lnTo>
                  <a:pt x="5188" y="9830"/>
                </a:lnTo>
                <a:lnTo>
                  <a:pt x="5281" y="9206"/>
                </a:lnTo>
                <a:lnTo>
                  <a:pt x="5277" y="9200"/>
                </a:lnTo>
                <a:lnTo>
                  <a:pt x="5272" y="9195"/>
                </a:lnTo>
                <a:lnTo>
                  <a:pt x="5268" y="9188"/>
                </a:lnTo>
                <a:lnTo>
                  <a:pt x="5265" y="9182"/>
                </a:lnTo>
                <a:lnTo>
                  <a:pt x="5262" y="9175"/>
                </a:lnTo>
                <a:lnTo>
                  <a:pt x="5260" y="9167"/>
                </a:lnTo>
                <a:lnTo>
                  <a:pt x="5259" y="9160"/>
                </a:lnTo>
                <a:lnTo>
                  <a:pt x="5259" y="9152"/>
                </a:lnTo>
                <a:lnTo>
                  <a:pt x="5259" y="9144"/>
                </a:lnTo>
                <a:lnTo>
                  <a:pt x="5260" y="9137"/>
                </a:lnTo>
                <a:lnTo>
                  <a:pt x="5262" y="9130"/>
                </a:lnTo>
                <a:lnTo>
                  <a:pt x="5265" y="9122"/>
                </a:lnTo>
                <a:lnTo>
                  <a:pt x="5268" y="9116"/>
                </a:lnTo>
                <a:lnTo>
                  <a:pt x="5272" y="9110"/>
                </a:lnTo>
                <a:lnTo>
                  <a:pt x="5277" y="9104"/>
                </a:lnTo>
                <a:lnTo>
                  <a:pt x="5281" y="9098"/>
                </a:lnTo>
                <a:lnTo>
                  <a:pt x="5287" y="9094"/>
                </a:lnTo>
                <a:lnTo>
                  <a:pt x="5292" y="9090"/>
                </a:lnTo>
                <a:lnTo>
                  <a:pt x="5299" y="9086"/>
                </a:lnTo>
                <a:lnTo>
                  <a:pt x="5305" y="9083"/>
                </a:lnTo>
                <a:lnTo>
                  <a:pt x="5312" y="9080"/>
                </a:lnTo>
                <a:lnTo>
                  <a:pt x="5319" y="9079"/>
                </a:lnTo>
                <a:lnTo>
                  <a:pt x="5327" y="9077"/>
                </a:lnTo>
                <a:lnTo>
                  <a:pt x="5335" y="9076"/>
                </a:lnTo>
                <a:lnTo>
                  <a:pt x="5343" y="9077"/>
                </a:lnTo>
                <a:lnTo>
                  <a:pt x="5350" y="9079"/>
                </a:lnTo>
                <a:lnTo>
                  <a:pt x="5358" y="9080"/>
                </a:lnTo>
                <a:lnTo>
                  <a:pt x="5364" y="9083"/>
                </a:lnTo>
                <a:lnTo>
                  <a:pt x="5371" y="9086"/>
                </a:lnTo>
                <a:lnTo>
                  <a:pt x="5378" y="9090"/>
                </a:lnTo>
                <a:lnTo>
                  <a:pt x="5383" y="9094"/>
                </a:lnTo>
                <a:lnTo>
                  <a:pt x="5389" y="9098"/>
                </a:lnTo>
                <a:lnTo>
                  <a:pt x="5393" y="9104"/>
                </a:lnTo>
                <a:lnTo>
                  <a:pt x="5397" y="9110"/>
                </a:lnTo>
                <a:lnTo>
                  <a:pt x="5402" y="9116"/>
                </a:lnTo>
                <a:lnTo>
                  <a:pt x="5405" y="9122"/>
                </a:lnTo>
                <a:lnTo>
                  <a:pt x="5407" y="9130"/>
                </a:lnTo>
                <a:lnTo>
                  <a:pt x="5409" y="9137"/>
                </a:lnTo>
                <a:lnTo>
                  <a:pt x="5411" y="9144"/>
                </a:lnTo>
                <a:lnTo>
                  <a:pt x="5411" y="9152"/>
                </a:lnTo>
                <a:lnTo>
                  <a:pt x="5411" y="9160"/>
                </a:lnTo>
                <a:lnTo>
                  <a:pt x="5409" y="9167"/>
                </a:lnTo>
                <a:lnTo>
                  <a:pt x="5407" y="9175"/>
                </a:lnTo>
                <a:lnTo>
                  <a:pt x="5405" y="9182"/>
                </a:lnTo>
                <a:lnTo>
                  <a:pt x="5402" y="9188"/>
                </a:lnTo>
                <a:lnTo>
                  <a:pt x="5397" y="9195"/>
                </a:lnTo>
                <a:lnTo>
                  <a:pt x="5393" y="9200"/>
                </a:lnTo>
                <a:lnTo>
                  <a:pt x="5389" y="9206"/>
                </a:lnTo>
                <a:lnTo>
                  <a:pt x="5415" y="9843"/>
                </a:lnTo>
                <a:lnTo>
                  <a:pt x="5856" y="10120"/>
                </a:lnTo>
                <a:lnTo>
                  <a:pt x="5856" y="10511"/>
                </a:lnTo>
                <a:lnTo>
                  <a:pt x="5794" y="10562"/>
                </a:lnTo>
                <a:lnTo>
                  <a:pt x="5806" y="10689"/>
                </a:lnTo>
                <a:lnTo>
                  <a:pt x="6097" y="10865"/>
                </a:lnTo>
                <a:lnTo>
                  <a:pt x="6097" y="12103"/>
                </a:lnTo>
                <a:lnTo>
                  <a:pt x="6210" y="12103"/>
                </a:lnTo>
                <a:lnTo>
                  <a:pt x="6210" y="11977"/>
                </a:lnTo>
                <a:lnTo>
                  <a:pt x="6336" y="11913"/>
                </a:lnTo>
                <a:lnTo>
                  <a:pt x="6336" y="11775"/>
                </a:lnTo>
                <a:lnTo>
                  <a:pt x="6577" y="11636"/>
                </a:lnTo>
                <a:lnTo>
                  <a:pt x="6791" y="11787"/>
                </a:lnTo>
                <a:lnTo>
                  <a:pt x="6791" y="11977"/>
                </a:lnTo>
                <a:lnTo>
                  <a:pt x="6905" y="12065"/>
                </a:lnTo>
                <a:lnTo>
                  <a:pt x="6905" y="13075"/>
                </a:lnTo>
                <a:lnTo>
                  <a:pt x="7031" y="13125"/>
                </a:lnTo>
                <a:lnTo>
                  <a:pt x="7031" y="9957"/>
                </a:lnTo>
                <a:lnTo>
                  <a:pt x="7959" y="9296"/>
                </a:lnTo>
                <a:lnTo>
                  <a:pt x="8030" y="5864"/>
                </a:lnTo>
                <a:lnTo>
                  <a:pt x="8010" y="5850"/>
                </a:lnTo>
                <a:lnTo>
                  <a:pt x="7992" y="5836"/>
                </a:lnTo>
                <a:lnTo>
                  <a:pt x="7974" y="5822"/>
                </a:lnTo>
                <a:lnTo>
                  <a:pt x="7957" y="5807"/>
                </a:lnTo>
                <a:lnTo>
                  <a:pt x="7939" y="5791"/>
                </a:lnTo>
                <a:lnTo>
                  <a:pt x="7922" y="5775"/>
                </a:lnTo>
                <a:lnTo>
                  <a:pt x="7905" y="5758"/>
                </a:lnTo>
                <a:lnTo>
                  <a:pt x="7890" y="5742"/>
                </a:lnTo>
                <a:lnTo>
                  <a:pt x="7874" y="5724"/>
                </a:lnTo>
                <a:lnTo>
                  <a:pt x="7860" y="5707"/>
                </a:lnTo>
                <a:lnTo>
                  <a:pt x="7845" y="5688"/>
                </a:lnTo>
                <a:lnTo>
                  <a:pt x="7832" y="5670"/>
                </a:lnTo>
                <a:lnTo>
                  <a:pt x="7818" y="5651"/>
                </a:lnTo>
                <a:lnTo>
                  <a:pt x="7805" y="5631"/>
                </a:lnTo>
                <a:lnTo>
                  <a:pt x="7793" y="5610"/>
                </a:lnTo>
                <a:lnTo>
                  <a:pt x="7782" y="5591"/>
                </a:lnTo>
                <a:lnTo>
                  <a:pt x="7771" y="5570"/>
                </a:lnTo>
                <a:lnTo>
                  <a:pt x="7761" y="5549"/>
                </a:lnTo>
                <a:lnTo>
                  <a:pt x="7751" y="5527"/>
                </a:lnTo>
                <a:lnTo>
                  <a:pt x="7743" y="5505"/>
                </a:lnTo>
                <a:lnTo>
                  <a:pt x="7734" y="5483"/>
                </a:lnTo>
                <a:lnTo>
                  <a:pt x="7726" y="5461"/>
                </a:lnTo>
                <a:lnTo>
                  <a:pt x="7720" y="5438"/>
                </a:lnTo>
                <a:lnTo>
                  <a:pt x="7713" y="5415"/>
                </a:lnTo>
                <a:lnTo>
                  <a:pt x="7707" y="5392"/>
                </a:lnTo>
                <a:lnTo>
                  <a:pt x="7702" y="5368"/>
                </a:lnTo>
                <a:lnTo>
                  <a:pt x="7699" y="5343"/>
                </a:lnTo>
                <a:lnTo>
                  <a:pt x="7694" y="5319"/>
                </a:lnTo>
                <a:lnTo>
                  <a:pt x="7692" y="5295"/>
                </a:lnTo>
                <a:lnTo>
                  <a:pt x="7690" y="5271"/>
                </a:lnTo>
                <a:lnTo>
                  <a:pt x="7689" y="5246"/>
                </a:lnTo>
                <a:lnTo>
                  <a:pt x="7689" y="5222"/>
                </a:lnTo>
                <a:lnTo>
                  <a:pt x="7689" y="5189"/>
                </a:lnTo>
                <a:lnTo>
                  <a:pt x="7691" y="5156"/>
                </a:lnTo>
                <a:lnTo>
                  <a:pt x="7694" y="5124"/>
                </a:lnTo>
                <a:lnTo>
                  <a:pt x="7700" y="5092"/>
                </a:lnTo>
                <a:lnTo>
                  <a:pt x="7705" y="5061"/>
                </a:lnTo>
                <a:lnTo>
                  <a:pt x="7712" y="5031"/>
                </a:lnTo>
                <a:lnTo>
                  <a:pt x="7721" y="5000"/>
                </a:lnTo>
                <a:lnTo>
                  <a:pt x="7731" y="4970"/>
                </a:lnTo>
                <a:lnTo>
                  <a:pt x="7740" y="4941"/>
                </a:lnTo>
                <a:lnTo>
                  <a:pt x="7752" y="4912"/>
                </a:lnTo>
                <a:lnTo>
                  <a:pt x="7766" y="4885"/>
                </a:lnTo>
                <a:lnTo>
                  <a:pt x="7780" y="4857"/>
                </a:lnTo>
                <a:lnTo>
                  <a:pt x="7794" y="4830"/>
                </a:lnTo>
                <a:lnTo>
                  <a:pt x="7811" y="4803"/>
                </a:lnTo>
                <a:lnTo>
                  <a:pt x="7828" y="4778"/>
                </a:lnTo>
                <a:lnTo>
                  <a:pt x="7846" y="4754"/>
                </a:lnTo>
                <a:lnTo>
                  <a:pt x="7864" y="4730"/>
                </a:lnTo>
                <a:lnTo>
                  <a:pt x="7884" y="4707"/>
                </a:lnTo>
                <a:lnTo>
                  <a:pt x="7905" y="4684"/>
                </a:lnTo>
                <a:lnTo>
                  <a:pt x="7927" y="4663"/>
                </a:lnTo>
                <a:lnTo>
                  <a:pt x="7949" y="4642"/>
                </a:lnTo>
                <a:lnTo>
                  <a:pt x="7973" y="4622"/>
                </a:lnTo>
                <a:lnTo>
                  <a:pt x="7996" y="4602"/>
                </a:lnTo>
                <a:lnTo>
                  <a:pt x="8021" y="4585"/>
                </a:lnTo>
                <a:lnTo>
                  <a:pt x="8047" y="4568"/>
                </a:lnTo>
                <a:lnTo>
                  <a:pt x="8073" y="4552"/>
                </a:lnTo>
                <a:lnTo>
                  <a:pt x="8101" y="4537"/>
                </a:lnTo>
                <a:lnTo>
                  <a:pt x="8128" y="4523"/>
                </a:lnTo>
                <a:lnTo>
                  <a:pt x="8155" y="4510"/>
                </a:lnTo>
                <a:lnTo>
                  <a:pt x="8184" y="4498"/>
                </a:lnTo>
                <a:lnTo>
                  <a:pt x="8214" y="4488"/>
                </a:lnTo>
                <a:lnTo>
                  <a:pt x="8243" y="4478"/>
                </a:lnTo>
                <a:lnTo>
                  <a:pt x="8253" y="4363"/>
                </a:lnTo>
                <a:lnTo>
                  <a:pt x="8311" y="4320"/>
                </a:lnTo>
                <a:lnTo>
                  <a:pt x="8328" y="4079"/>
                </a:lnTo>
                <a:lnTo>
                  <a:pt x="8296" y="4069"/>
                </a:lnTo>
                <a:lnTo>
                  <a:pt x="8281" y="4064"/>
                </a:lnTo>
                <a:lnTo>
                  <a:pt x="8266" y="4059"/>
                </a:lnTo>
                <a:lnTo>
                  <a:pt x="8253" y="4052"/>
                </a:lnTo>
                <a:lnTo>
                  <a:pt x="8240" y="4047"/>
                </a:lnTo>
                <a:lnTo>
                  <a:pt x="8229" y="4039"/>
                </a:lnTo>
                <a:lnTo>
                  <a:pt x="8218" y="4033"/>
                </a:lnTo>
                <a:lnTo>
                  <a:pt x="8209" y="4025"/>
                </a:lnTo>
                <a:lnTo>
                  <a:pt x="8200" y="4017"/>
                </a:lnTo>
                <a:lnTo>
                  <a:pt x="8194" y="4010"/>
                </a:lnTo>
                <a:lnTo>
                  <a:pt x="8187" y="4002"/>
                </a:lnTo>
                <a:lnTo>
                  <a:pt x="8183" y="3993"/>
                </a:lnTo>
                <a:lnTo>
                  <a:pt x="8180" y="3984"/>
                </a:lnTo>
                <a:lnTo>
                  <a:pt x="8177" y="3976"/>
                </a:lnTo>
                <a:lnTo>
                  <a:pt x="8176" y="3967"/>
                </a:lnTo>
                <a:lnTo>
                  <a:pt x="8177" y="3958"/>
                </a:lnTo>
                <a:lnTo>
                  <a:pt x="8180" y="3949"/>
                </a:lnTo>
                <a:lnTo>
                  <a:pt x="8183" y="3941"/>
                </a:lnTo>
                <a:lnTo>
                  <a:pt x="8187" y="3933"/>
                </a:lnTo>
                <a:lnTo>
                  <a:pt x="8193" y="3925"/>
                </a:lnTo>
                <a:lnTo>
                  <a:pt x="8200" y="3917"/>
                </a:lnTo>
                <a:lnTo>
                  <a:pt x="8208" y="3910"/>
                </a:lnTo>
                <a:lnTo>
                  <a:pt x="8218" y="3902"/>
                </a:lnTo>
                <a:lnTo>
                  <a:pt x="8228" y="3895"/>
                </a:lnTo>
                <a:lnTo>
                  <a:pt x="8239" y="3889"/>
                </a:lnTo>
                <a:lnTo>
                  <a:pt x="8251" y="3882"/>
                </a:lnTo>
                <a:lnTo>
                  <a:pt x="8264" y="3876"/>
                </a:lnTo>
                <a:lnTo>
                  <a:pt x="8278" y="3870"/>
                </a:lnTo>
                <a:lnTo>
                  <a:pt x="8293" y="3866"/>
                </a:lnTo>
                <a:lnTo>
                  <a:pt x="8324" y="3857"/>
                </a:lnTo>
                <a:lnTo>
                  <a:pt x="8342" y="3853"/>
                </a:lnTo>
                <a:lnTo>
                  <a:pt x="8361" y="3849"/>
                </a:lnTo>
                <a:lnTo>
                  <a:pt x="8359" y="3298"/>
                </a:lnTo>
                <a:lnTo>
                  <a:pt x="8337" y="3287"/>
                </a:lnTo>
                <a:lnTo>
                  <a:pt x="8320" y="3278"/>
                </a:lnTo>
                <a:lnTo>
                  <a:pt x="8306" y="3268"/>
                </a:lnTo>
                <a:lnTo>
                  <a:pt x="8292" y="3257"/>
                </a:lnTo>
                <a:lnTo>
                  <a:pt x="8278" y="3245"/>
                </a:lnTo>
                <a:lnTo>
                  <a:pt x="8265" y="3232"/>
                </a:lnTo>
                <a:lnTo>
                  <a:pt x="8254" y="3219"/>
                </a:lnTo>
                <a:lnTo>
                  <a:pt x="8243" y="3205"/>
                </a:lnTo>
                <a:lnTo>
                  <a:pt x="8233" y="3189"/>
                </a:lnTo>
                <a:lnTo>
                  <a:pt x="8225" y="3174"/>
                </a:lnTo>
                <a:lnTo>
                  <a:pt x="8217" y="3158"/>
                </a:lnTo>
                <a:lnTo>
                  <a:pt x="8209" y="3141"/>
                </a:lnTo>
                <a:lnTo>
                  <a:pt x="8204" y="3124"/>
                </a:lnTo>
                <a:lnTo>
                  <a:pt x="8199" y="3106"/>
                </a:lnTo>
                <a:lnTo>
                  <a:pt x="8196" y="3087"/>
                </a:lnTo>
                <a:lnTo>
                  <a:pt x="8194" y="3069"/>
                </a:lnTo>
                <a:lnTo>
                  <a:pt x="8194" y="3049"/>
                </a:lnTo>
                <a:lnTo>
                  <a:pt x="8194" y="3034"/>
                </a:lnTo>
                <a:lnTo>
                  <a:pt x="8195" y="3018"/>
                </a:lnTo>
                <a:lnTo>
                  <a:pt x="8197" y="3004"/>
                </a:lnTo>
                <a:lnTo>
                  <a:pt x="8200" y="2988"/>
                </a:lnTo>
                <a:lnTo>
                  <a:pt x="8204" y="2974"/>
                </a:lnTo>
                <a:lnTo>
                  <a:pt x="8209" y="2960"/>
                </a:lnTo>
                <a:lnTo>
                  <a:pt x="8214" y="2947"/>
                </a:lnTo>
                <a:lnTo>
                  <a:pt x="8220" y="2934"/>
                </a:lnTo>
                <a:lnTo>
                  <a:pt x="8227" y="2920"/>
                </a:lnTo>
                <a:lnTo>
                  <a:pt x="8233" y="2907"/>
                </a:lnTo>
                <a:lnTo>
                  <a:pt x="8242" y="2895"/>
                </a:lnTo>
                <a:lnTo>
                  <a:pt x="8250" y="2884"/>
                </a:lnTo>
                <a:lnTo>
                  <a:pt x="8260" y="2873"/>
                </a:lnTo>
                <a:lnTo>
                  <a:pt x="8270" y="2862"/>
                </a:lnTo>
                <a:lnTo>
                  <a:pt x="8279" y="2852"/>
                </a:lnTo>
                <a:lnTo>
                  <a:pt x="8290" y="2842"/>
                </a:lnTo>
                <a:lnTo>
                  <a:pt x="8309" y="2821"/>
                </a:lnTo>
                <a:lnTo>
                  <a:pt x="8297" y="2814"/>
                </a:lnTo>
                <a:lnTo>
                  <a:pt x="8286" y="2806"/>
                </a:lnTo>
                <a:lnTo>
                  <a:pt x="8276" y="2799"/>
                </a:lnTo>
                <a:lnTo>
                  <a:pt x="8267" y="2791"/>
                </a:lnTo>
                <a:lnTo>
                  <a:pt x="8261" y="2782"/>
                </a:lnTo>
                <a:lnTo>
                  <a:pt x="8256" y="2773"/>
                </a:lnTo>
                <a:lnTo>
                  <a:pt x="8253" y="2765"/>
                </a:lnTo>
                <a:lnTo>
                  <a:pt x="8253" y="2755"/>
                </a:lnTo>
                <a:lnTo>
                  <a:pt x="8253" y="2747"/>
                </a:lnTo>
                <a:lnTo>
                  <a:pt x="8255" y="2740"/>
                </a:lnTo>
                <a:lnTo>
                  <a:pt x="8258" y="2734"/>
                </a:lnTo>
                <a:lnTo>
                  <a:pt x="8262" y="2726"/>
                </a:lnTo>
                <a:lnTo>
                  <a:pt x="8266" y="2720"/>
                </a:lnTo>
                <a:lnTo>
                  <a:pt x="8273" y="2714"/>
                </a:lnTo>
                <a:lnTo>
                  <a:pt x="8279" y="2707"/>
                </a:lnTo>
                <a:lnTo>
                  <a:pt x="8287" y="2702"/>
                </a:lnTo>
                <a:lnTo>
                  <a:pt x="8296" y="2696"/>
                </a:lnTo>
                <a:lnTo>
                  <a:pt x="8306" y="2691"/>
                </a:lnTo>
                <a:lnTo>
                  <a:pt x="8327" y="2682"/>
                </a:lnTo>
                <a:lnTo>
                  <a:pt x="8351" y="2674"/>
                </a:lnTo>
                <a:lnTo>
                  <a:pt x="8376" y="2668"/>
                </a:lnTo>
                <a:lnTo>
                  <a:pt x="8399" y="1843"/>
                </a:lnTo>
                <a:lnTo>
                  <a:pt x="8387" y="1838"/>
                </a:lnTo>
                <a:lnTo>
                  <a:pt x="8377" y="1832"/>
                </a:lnTo>
                <a:lnTo>
                  <a:pt x="8367" y="1826"/>
                </a:lnTo>
                <a:lnTo>
                  <a:pt x="8360" y="1819"/>
                </a:lnTo>
                <a:lnTo>
                  <a:pt x="8354" y="1812"/>
                </a:lnTo>
                <a:lnTo>
                  <a:pt x="8349" y="1804"/>
                </a:lnTo>
                <a:lnTo>
                  <a:pt x="8346" y="1795"/>
                </a:lnTo>
                <a:lnTo>
                  <a:pt x="8345" y="1786"/>
                </a:lnTo>
                <a:lnTo>
                  <a:pt x="8345" y="1781"/>
                </a:lnTo>
                <a:lnTo>
                  <a:pt x="8346" y="1776"/>
                </a:lnTo>
                <a:lnTo>
                  <a:pt x="8349" y="1771"/>
                </a:lnTo>
                <a:lnTo>
                  <a:pt x="8351" y="1765"/>
                </a:lnTo>
                <a:lnTo>
                  <a:pt x="8357" y="1757"/>
                </a:lnTo>
                <a:lnTo>
                  <a:pt x="8367" y="1748"/>
                </a:lnTo>
                <a:lnTo>
                  <a:pt x="8378" y="1740"/>
                </a:lnTo>
                <a:lnTo>
                  <a:pt x="8391" y="1734"/>
                </a:lnTo>
                <a:lnTo>
                  <a:pt x="8406" y="1728"/>
                </a:lnTo>
                <a:lnTo>
                  <a:pt x="8422" y="1724"/>
                </a:lnTo>
                <a:lnTo>
                  <a:pt x="8418" y="1171"/>
                </a:lnTo>
                <a:lnTo>
                  <a:pt x="8409" y="1167"/>
                </a:lnTo>
                <a:lnTo>
                  <a:pt x="8401" y="1162"/>
                </a:lnTo>
                <a:lnTo>
                  <a:pt x="8395" y="1156"/>
                </a:lnTo>
                <a:lnTo>
                  <a:pt x="8389" y="1151"/>
                </a:lnTo>
                <a:lnTo>
                  <a:pt x="8385" y="1144"/>
                </a:lnTo>
                <a:lnTo>
                  <a:pt x="8382" y="1136"/>
                </a:lnTo>
                <a:lnTo>
                  <a:pt x="8379" y="1130"/>
                </a:lnTo>
                <a:lnTo>
                  <a:pt x="8379" y="1122"/>
                </a:lnTo>
                <a:lnTo>
                  <a:pt x="8379" y="1112"/>
                </a:lnTo>
                <a:lnTo>
                  <a:pt x="8383" y="1104"/>
                </a:lnTo>
                <a:lnTo>
                  <a:pt x="8387" y="1096"/>
                </a:lnTo>
                <a:lnTo>
                  <a:pt x="8394" y="1089"/>
                </a:lnTo>
                <a:lnTo>
                  <a:pt x="8401" y="1081"/>
                </a:lnTo>
                <a:lnTo>
                  <a:pt x="8410" y="1076"/>
                </a:lnTo>
                <a:lnTo>
                  <a:pt x="8420" y="1072"/>
                </a:lnTo>
                <a:lnTo>
                  <a:pt x="8431" y="1067"/>
                </a:lnTo>
                <a:lnTo>
                  <a:pt x="8445" y="0"/>
                </a:lnTo>
                <a:lnTo>
                  <a:pt x="8490" y="1067"/>
                </a:lnTo>
                <a:lnTo>
                  <a:pt x="8501" y="1072"/>
                </a:lnTo>
                <a:lnTo>
                  <a:pt x="8511" y="1076"/>
                </a:lnTo>
                <a:lnTo>
                  <a:pt x="8520" y="1081"/>
                </a:lnTo>
                <a:lnTo>
                  <a:pt x="8528" y="1088"/>
                </a:lnTo>
                <a:lnTo>
                  <a:pt x="8534" y="1096"/>
                </a:lnTo>
                <a:lnTo>
                  <a:pt x="8539" y="1104"/>
                </a:lnTo>
                <a:lnTo>
                  <a:pt x="8541" y="1112"/>
                </a:lnTo>
                <a:lnTo>
                  <a:pt x="8542" y="1122"/>
                </a:lnTo>
                <a:lnTo>
                  <a:pt x="8542" y="1130"/>
                </a:lnTo>
                <a:lnTo>
                  <a:pt x="8540" y="1136"/>
                </a:lnTo>
                <a:lnTo>
                  <a:pt x="8536" y="1144"/>
                </a:lnTo>
                <a:lnTo>
                  <a:pt x="8532" y="1151"/>
                </a:lnTo>
                <a:lnTo>
                  <a:pt x="8525" y="1156"/>
                </a:lnTo>
                <a:lnTo>
                  <a:pt x="8519" y="1162"/>
                </a:lnTo>
                <a:lnTo>
                  <a:pt x="8512" y="1167"/>
                </a:lnTo>
                <a:lnTo>
                  <a:pt x="8503" y="1171"/>
                </a:lnTo>
                <a:lnTo>
                  <a:pt x="8499" y="1724"/>
                </a:lnTo>
                <a:lnTo>
                  <a:pt x="8516" y="1728"/>
                </a:lnTo>
                <a:lnTo>
                  <a:pt x="8530" y="1734"/>
                </a:lnTo>
                <a:lnTo>
                  <a:pt x="8543" y="1740"/>
                </a:lnTo>
                <a:lnTo>
                  <a:pt x="8554" y="1748"/>
                </a:lnTo>
                <a:lnTo>
                  <a:pt x="8564" y="1757"/>
                </a:lnTo>
                <a:lnTo>
                  <a:pt x="8570" y="1765"/>
                </a:lnTo>
                <a:lnTo>
                  <a:pt x="8573" y="1771"/>
                </a:lnTo>
                <a:lnTo>
                  <a:pt x="8575" y="1776"/>
                </a:lnTo>
                <a:lnTo>
                  <a:pt x="8576" y="1781"/>
                </a:lnTo>
                <a:lnTo>
                  <a:pt x="8576" y="1786"/>
                </a:lnTo>
                <a:lnTo>
                  <a:pt x="8575" y="1795"/>
                </a:lnTo>
                <a:lnTo>
                  <a:pt x="8572" y="1804"/>
                </a:lnTo>
                <a:lnTo>
                  <a:pt x="8567" y="1812"/>
                </a:lnTo>
                <a:lnTo>
                  <a:pt x="8562" y="1819"/>
                </a:lnTo>
                <a:lnTo>
                  <a:pt x="8553" y="1826"/>
                </a:lnTo>
                <a:lnTo>
                  <a:pt x="8544" y="1832"/>
                </a:lnTo>
                <a:lnTo>
                  <a:pt x="8534" y="1838"/>
                </a:lnTo>
                <a:lnTo>
                  <a:pt x="8522" y="1843"/>
                </a:lnTo>
                <a:lnTo>
                  <a:pt x="8544" y="2668"/>
                </a:lnTo>
                <a:lnTo>
                  <a:pt x="8570" y="2674"/>
                </a:lnTo>
                <a:lnTo>
                  <a:pt x="8595" y="2682"/>
                </a:lnTo>
                <a:lnTo>
                  <a:pt x="8615" y="2691"/>
                </a:lnTo>
                <a:lnTo>
                  <a:pt x="8625" y="2696"/>
                </a:lnTo>
                <a:lnTo>
                  <a:pt x="8634" y="2702"/>
                </a:lnTo>
                <a:lnTo>
                  <a:pt x="8642" y="2707"/>
                </a:lnTo>
                <a:lnTo>
                  <a:pt x="8648" y="2714"/>
                </a:lnTo>
                <a:lnTo>
                  <a:pt x="8654" y="2720"/>
                </a:lnTo>
                <a:lnTo>
                  <a:pt x="8659" y="2726"/>
                </a:lnTo>
                <a:lnTo>
                  <a:pt x="8663" y="2734"/>
                </a:lnTo>
                <a:lnTo>
                  <a:pt x="8666" y="2740"/>
                </a:lnTo>
                <a:lnTo>
                  <a:pt x="8668" y="2747"/>
                </a:lnTo>
                <a:lnTo>
                  <a:pt x="8668" y="2755"/>
                </a:lnTo>
                <a:lnTo>
                  <a:pt x="8667" y="2765"/>
                </a:lnTo>
                <a:lnTo>
                  <a:pt x="8665" y="2773"/>
                </a:lnTo>
                <a:lnTo>
                  <a:pt x="8659" y="2782"/>
                </a:lnTo>
                <a:lnTo>
                  <a:pt x="8653" y="2791"/>
                </a:lnTo>
                <a:lnTo>
                  <a:pt x="8645" y="2799"/>
                </a:lnTo>
                <a:lnTo>
                  <a:pt x="8635" y="2806"/>
                </a:lnTo>
                <a:lnTo>
                  <a:pt x="8624" y="2814"/>
                </a:lnTo>
                <a:lnTo>
                  <a:pt x="8612" y="2821"/>
                </a:lnTo>
                <a:lnTo>
                  <a:pt x="8631" y="2842"/>
                </a:lnTo>
                <a:lnTo>
                  <a:pt x="8642" y="2852"/>
                </a:lnTo>
                <a:lnTo>
                  <a:pt x="8652" y="2862"/>
                </a:lnTo>
                <a:lnTo>
                  <a:pt x="8662" y="2873"/>
                </a:lnTo>
                <a:lnTo>
                  <a:pt x="8670" y="2884"/>
                </a:lnTo>
                <a:lnTo>
                  <a:pt x="8679" y="2895"/>
                </a:lnTo>
                <a:lnTo>
                  <a:pt x="8687" y="2907"/>
                </a:lnTo>
                <a:lnTo>
                  <a:pt x="8694" y="2920"/>
                </a:lnTo>
                <a:lnTo>
                  <a:pt x="8701" y="2934"/>
                </a:lnTo>
                <a:lnTo>
                  <a:pt x="8707" y="2947"/>
                </a:lnTo>
                <a:lnTo>
                  <a:pt x="8712" y="2960"/>
                </a:lnTo>
                <a:lnTo>
                  <a:pt x="8716" y="2974"/>
                </a:lnTo>
                <a:lnTo>
                  <a:pt x="8721" y="2988"/>
                </a:lnTo>
                <a:lnTo>
                  <a:pt x="8723" y="3004"/>
                </a:lnTo>
                <a:lnTo>
                  <a:pt x="8725" y="3018"/>
                </a:lnTo>
                <a:lnTo>
                  <a:pt x="8727" y="3034"/>
                </a:lnTo>
                <a:lnTo>
                  <a:pt x="8727" y="3049"/>
                </a:lnTo>
                <a:lnTo>
                  <a:pt x="8726" y="3069"/>
                </a:lnTo>
                <a:lnTo>
                  <a:pt x="8724" y="3087"/>
                </a:lnTo>
                <a:lnTo>
                  <a:pt x="8722" y="3106"/>
                </a:lnTo>
                <a:lnTo>
                  <a:pt x="8716" y="3124"/>
                </a:lnTo>
                <a:lnTo>
                  <a:pt x="8711" y="3141"/>
                </a:lnTo>
                <a:lnTo>
                  <a:pt x="8704" y="3158"/>
                </a:lnTo>
                <a:lnTo>
                  <a:pt x="8697" y="3174"/>
                </a:lnTo>
                <a:lnTo>
                  <a:pt x="8688" y="3189"/>
                </a:lnTo>
                <a:lnTo>
                  <a:pt x="8678" y="3205"/>
                </a:lnTo>
                <a:lnTo>
                  <a:pt x="8667" y="3219"/>
                </a:lnTo>
                <a:lnTo>
                  <a:pt x="8655" y="3232"/>
                </a:lnTo>
                <a:lnTo>
                  <a:pt x="8643" y="3245"/>
                </a:lnTo>
                <a:lnTo>
                  <a:pt x="8630" y="3257"/>
                </a:lnTo>
                <a:lnTo>
                  <a:pt x="8615" y="3268"/>
                </a:lnTo>
                <a:lnTo>
                  <a:pt x="8600" y="3278"/>
                </a:lnTo>
                <a:lnTo>
                  <a:pt x="8585" y="3287"/>
                </a:lnTo>
                <a:lnTo>
                  <a:pt x="8563" y="3297"/>
                </a:lnTo>
                <a:lnTo>
                  <a:pt x="8561" y="3849"/>
                </a:lnTo>
                <a:lnTo>
                  <a:pt x="8579" y="3853"/>
                </a:lnTo>
                <a:lnTo>
                  <a:pt x="8597" y="3857"/>
                </a:lnTo>
                <a:lnTo>
                  <a:pt x="8629" y="3866"/>
                </a:lnTo>
                <a:lnTo>
                  <a:pt x="8643" y="3870"/>
                </a:lnTo>
                <a:lnTo>
                  <a:pt x="8657" y="3876"/>
                </a:lnTo>
                <a:lnTo>
                  <a:pt x="8670" y="3882"/>
                </a:lnTo>
                <a:lnTo>
                  <a:pt x="8682" y="3889"/>
                </a:lnTo>
                <a:lnTo>
                  <a:pt x="8693" y="3895"/>
                </a:lnTo>
                <a:lnTo>
                  <a:pt x="8703" y="3902"/>
                </a:lnTo>
                <a:lnTo>
                  <a:pt x="8713" y="3910"/>
                </a:lnTo>
                <a:lnTo>
                  <a:pt x="8721" y="3916"/>
                </a:lnTo>
                <a:lnTo>
                  <a:pt x="8727" y="3925"/>
                </a:lnTo>
                <a:lnTo>
                  <a:pt x="8734" y="3933"/>
                </a:lnTo>
                <a:lnTo>
                  <a:pt x="8738" y="3941"/>
                </a:lnTo>
                <a:lnTo>
                  <a:pt x="8742" y="3949"/>
                </a:lnTo>
                <a:lnTo>
                  <a:pt x="8744" y="3958"/>
                </a:lnTo>
                <a:lnTo>
                  <a:pt x="8744" y="3967"/>
                </a:lnTo>
                <a:lnTo>
                  <a:pt x="8744" y="3976"/>
                </a:lnTo>
                <a:lnTo>
                  <a:pt x="8742" y="3984"/>
                </a:lnTo>
                <a:lnTo>
                  <a:pt x="8738" y="3993"/>
                </a:lnTo>
                <a:lnTo>
                  <a:pt x="8733" y="4002"/>
                </a:lnTo>
                <a:lnTo>
                  <a:pt x="8727" y="4010"/>
                </a:lnTo>
                <a:lnTo>
                  <a:pt x="8720" y="4017"/>
                </a:lnTo>
                <a:lnTo>
                  <a:pt x="8712" y="4025"/>
                </a:lnTo>
                <a:lnTo>
                  <a:pt x="8702" y="4033"/>
                </a:lnTo>
                <a:lnTo>
                  <a:pt x="8692" y="4039"/>
                </a:lnTo>
                <a:lnTo>
                  <a:pt x="8680" y="4047"/>
                </a:lnTo>
                <a:lnTo>
                  <a:pt x="8668" y="4052"/>
                </a:lnTo>
                <a:lnTo>
                  <a:pt x="8655" y="4059"/>
                </a:lnTo>
                <a:lnTo>
                  <a:pt x="8641" y="4064"/>
                </a:lnTo>
                <a:lnTo>
                  <a:pt x="8625" y="4069"/>
                </a:lnTo>
                <a:lnTo>
                  <a:pt x="8593" y="4079"/>
                </a:lnTo>
                <a:lnTo>
                  <a:pt x="8610" y="4320"/>
                </a:lnTo>
                <a:lnTo>
                  <a:pt x="8668" y="4363"/>
                </a:lnTo>
                <a:lnTo>
                  <a:pt x="8677" y="4478"/>
                </a:lnTo>
                <a:lnTo>
                  <a:pt x="8708" y="4488"/>
                </a:lnTo>
                <a:lnTo>
                  <a:pt x="8736" y="4498"/>
                </a:lnTo>
                <a:lnTo>
                  <a:pt x="8765" y="4510"/>
                </a:lnTo>
                <a:lnTo>
                  <a:pt x="8793" y="4523"/>
                </a:lnTo>
                <a:lnTo>
                  <a:pt x="8821" y="4537"/>
                </a:lnTo>
                <a:lnTo>
                  <a:pt x="8848" y="4552"/>
                </a:lnTo>
                <a:lnTo>
                  <a:pt x="8873" y="4567"/>
                </a:lnTo>
                <a:lnTo>
                  <a:pt x="8900" y="4585"/>
                </a:lnTo>
                <a:lnTo>
                  <a:pt x="8924" y="4602"/>
                </a:lnTo>
                <a:lnTo>
                  <a:pt x="8948" y="4622"/>
                </a:lnTo>
                <a:lnTo>
                  <a:pt x="8971" y="4642"/>
                </a:lnTo>
                <a:lnTo>
                  <a:pt x="8994" y="4662"/>
                </a:lnTo>
                <a:lnTo>
                  <a:pt x="9015" y="4684"/>
                </a:lnTo>
                <a:lnTo>
                  <a:pt x="9036" y="4707"/>
                </a:lnTo>
                <a:lnTo>
                  <a:pt x="9056" y="4730"/>
                </a:lnTo>
                <a:lnTo>
                  <a:pt x="9075" y="4754"/>
                </a:lnTo>
                <a:lnTo>
                  <a:pt x="9093" y="4778"/>
                </a:lnTo>
                <a:lnTo>
                  <a:pt x="9111" y="4803"/>
                </a:lnTo>
                <a:lnTo>
                  <a:pt x="9126" y="4830"/>
                </a:lnTo>
                <a:lnTo>
                  <a:pt x="9141" y="4857"/>
                </a:lnTo>
                <a:lnTo>
                  <a:pt x="9156" y="4885"/>
                </a:lnTo>
                <a:lnTo>
                  <a:pt x="9169" y="4912"/>
                </a:lnTo>
                <a:lnTo>
                  <a:pt x="9180" y="4941"/>
                </a:lnTo>
                <a:lnTo>
                  <a:pt x="9191" y="4970"/>
                </a:lnTo>
                <a:lnTo>
                  <a:pt x="9201" y="5000"/>
                </a:lnTo>
                <a:lnTo>
                  <a:pt x="9208" y="5031"/>
                </a:lnTo>
                <a:lnTo>
                  <a:pt x="9216" y="5061"/>
                </a:lnTo>
                <a:lnTo>
                  <a:pt x="9221" y="5092"/>
                </a:lnTo>
                <a:lnTo>
                  <a:pt x="9226" y="5124"/>
                </a:lnTo>
                <a:lnTo>
                  <a:pt x="9229" y="5156"/>
                </a:lnTo>
                <a:lnTo>
                  <a:pt x="9231" y="5189"/>
                </a:lnTo>
                <a:lnTo>
                  <a:pt x="9232" y="5222"/>
                </a:lnTo>
                <a:lnTo>
                  <a:pt x="9232" y="5246"/>
                </a:lnTo>
                <a:lnTo>
                  <a:pt x="9230" y="5271"/>
                </a:lnTo>
                <a:lnTo>
                  <a:pt x="9229" y="5295"/>
                </a:lnTo>
                <a:lnTo>
                  <a:pt x="9226" y="5319"/>
                </a:lnTo>
                <a:lnTo>
                  <a:pt x="9223" y="5343"/>
                </a:lnTo>
                <a:lnTo>
                  <a:pt x="9218" y="5368"/>
                </a:lnTo>
                <a:lnTo>
                  <a:pt x="9214" y="5392"/>
                </a:lnTo>
                <a:lnTo>
                  <a:pt x="9208" y="5415"/>
                </a:lnTo>
                <a:lnTo>
                  <a:pt x="9202" y="5438"/>
                </a:lnTo>
                <a:lnTo>
                  <a:pt x="9195" y="5461"/>
                </a:lnTo>
                <a:lnTo>
                  <a:pt x="9187" y="5483"/>
                </a:lnTo>
                <a:lnTo>
                  <a:pt x="9179" y="5505"/>
                </a:lnTo>
                <a:lnTo>
                  <a:pt x="9170" y="5527"/>
                </a:lnTo>
                <a:lnTo>
                  <a:pt x="9160" y="5549"/>
                </a:lnTo>
                <a:lnTo>
                  <a:pt x="9150" y="5570"/>
                </a:lnTo>
                <a:lnTo>
                  <a:pt x="9139" y="5591"/>
                </a:lnTo>
                <a:lnTo>
                  <a:pt x="9127" y="5610"/>
                </a:lnTo>
                <a:lnTo>
                  <a:pt x="9115" y="5631"/>
                </a:lnTo>
                <a:lnTo>
                  <a:pt x="9103" y="5650"/>
                </a:lnTo>
                <a:lnTo>
                  <a:pt x="9090" y="5670"/>
                </a:lnTo>
                <a:lnTo>
                  <a:pt x="9075" y="5688"/>
                </a:lnTo>
                <a:lnTo>
                  <a:pt x="9061" y="5707"/>
                </a:lnTo>
                <a:lnTo>
                  <a:pt x="9047" y="5724"/>
                </a:lnTo>
                <a:lnTo>
                  <a:pt x="9032" y="5742"/>
                </a:lnTo>
                <a:lnTo>
                  <a:pt x="9015" y="5758"/>
                </a:lnTo>
                <a:lnTo>
                  <a:pt x="8999" y="5775"/>
                </a:lnTo>
                <a:lnTo>
                  <a:pt x="8982" y="5791"/>
                </a:lnTo>
                <a:lnTo>
                  <a:pt x="8965" y="5807"/>
                </a:lnTo>
                <a:lnTo>
                  <a:pt x="8947" y="5822"/>
                </a:lnTo>
                <a:lnTo>
                  <a:pt x="8928" y="5836"/>
                </a:lnTo>
                <a:lnTo>
                  <a:pt x="8910" y="5850"/>
                </a:lnTo>
                <a:lnTo>
                  <a:pt x="8891" y="5864"/>
                </a:lnTo>
                <a:lnTo>
                  <a:pt x="8998" y="10692"/>
                </a:lnTo>
                <a:lnTo>
                  <a:pt x="9022" y="10708"/>
                </a:lnTo>
                <a:lnTo>
                  <a:pt x="9044" y="10723"/>
                </a:lnTo>
                <a:lnTo>
                  <a:pt x="9066" y="10740"/>
                </a:lnTo>
                <a:lnTo>
                  <a:pt x="9086" y="10756"/>
                </a:lnTo>
                <a:lnTo>
                  <a:pt x="9106" y="10773"/>
                </a:lnTo>
                <a:lnTo>
                  <a:pt x="9126" y="10789"/>
                </a:lnTo>
                <a:lnTo>
                  <a:pt x="9144" y="10807"/>
                </a:lnTo>
                <a:lnTo>
                  <a:pt x="9160" y="10824"/>
                </a:lnTo>
                <a:lnTo>
                  <a:pt x="9176" y="10842"/>
                </a:lnTo>
                <a:lnTo>
                  <a:pt x="9192" y="10860"/>
                </a:lnTo>
                <a:lnTo>
                  <a:pt x="9205" y="10879"/>
                </a:lnTo>
                <a:lnTo>
                  <a:pt x="9219" y="10898"/>
                </a:lnTo>
                <a:lnTo>
                  <a:pt x="9231" y="10918"/>
                </a:lnTo>
                <a:lnTo>
                  <a:pt x="9242" y="10937"/>
                </a:lnTo>
                <a:lnTo>
                  <a:pt x="9253" y="10958"/>
                </a:lnTo>
                <a:lnTo>
                  <a:pt x="9263" y="10979"/>
                </a:lnTo>
                <a:lnTo>
                  <a:pt x="9273" y="11001"/>
                </a:lnTo>
                <a:lnTo>
                  <a:pt x="9281" y="11023"/>
                </a:lnTo>
                <a:lnTo>
                  <a:pt x="9290" y="11045"/>
                </a:lnTo>
                <a:lnTo>
                  <a:pt x="9296" y="11069"/>
                </a:lnTo>
                <a:lnTo>
                  <a:pt x="9303" y="11092"/>
                </a:lnTo>
                <a:lnTo>
                  <a:pt x="9308" y="11117"/>
                </a:lnTo>
                <a:lnTo>
                  <a:pt x="9314" y="11142"/>
                </a:lnTo>
                <a:lnTo>
                  <a:pt x="9318" y="11168"/>
                </a:lnTo>
                <a:lnTo>
                  <a:pt x="9321" y="11194"/>
                </a:lnTo>
                <a:lnTo>
                  <a:pt x="9325" y="11222"/>
                </a:lnTo>
                <a:lnTo>
                  <a:pt x="9330" y="11278"/>
                </a:lnTo>
                <a:lnTo>
                  <a:pt x="9332" y="11337"/>
                </a:lnTo>
                <a:lnTo>
                  <a:pt x="9333" y="11400"/>
                </a:lnTo>
                <a:lnTo>
                  <a:pt x="9332" y="11430"/>
                </a:lnTo>
                <a:lnTo>
                  <a:pt x="9331" y="11460"/>
                </a:lnTo>
                <a:lnTo>
                  <a:pt x="9328" y="11491"/>
                </a:lnTo>
                <a:lnTo>
                  <a:pt x="9324" y="11520"/>
                </a:lnTo>
                <a:lnTo>
                  <a:pt x="9319" y="11549"/>
                </a:lnTo>
                <a:lnTo>
                  <a:pt x="9313" y="11578"/>
                </a:lnTo>
                <a:lnTo>
                  <a:pt x="9305" y="11607"/>
                </a:lnTo>
                <a:lnTo>
                  <a:pt x="9297" y="11636"/>
                </a:lnTo>
                <a:lnTo>
                  <a:pt x="9288" y="11664"/>
                </a:lnTo>
                <a:lnTo>
                  <a:pt x="9277" y="11692"/>
                </a:lnTo>
                <a:lnTo>
                  <a:pt x="9267" y="11719"/>
                </a:lnTo>
                <a:lnTo>
                  <a:pt x="9256" y="11745"/>
                </a:lnTo>
                <a:lnTo>
                  <a:pt x="9242" y="11772"/>
                </a:lnTo>
                <a:lnTo>
                  <a:pt x="9229" y="11798"/>
                </a:lnTo>
                <a:lnTo>
                  <a:pt x="9215" y="11824"/>
                </a:lnTo>
                <a:lnTo>
                  <a:pt x="9200" y="11850"/>
                </a:lnTo>
                <a:lnTo>
                  <a:pt x="9184" y="11874"/>
                </a:lnTo>
                <a:lnTo>
                  <a:pt x="9168" y="11898"/>
                </a:lnTo>
                <a:lnTo>
                  <a:pt x="9150" y="11922"/>
                </a:lnTo>
                <a:lnTo>
                  <a:pt x="9133" y="11945"/>
                </a:lnTo>
                <a:lnTo>
                  <a:pt x="9115" y="11968"/>
                </a:lnTo>
                <a:lnTo>
                  <a:pt x="9096" y="11991"/>
                </a:lnTo>
                <a:lnTo>
                  <a:pt x="9077" y="12012"/>
                </a:lnTo>
                <a:lnTo>
                  <a:pt x="9057" y="12034"/>
                </a:lnTo>
                <a:lnTo>
                  <a:pt x="9037" y="12055"/>
                </a:lnTo>
                <a:lnTo>
                  <a:pt x="9016" y="12075"/>
                </a:lnTo>
                <a:lnTo>
                  <a:pt x="8995" y="12093"/>
                </a:lnTo>
                <a:lnTo>
                  <a:pt x="8973" y="12113"/>
                </a:lnTo>
                <a:lnTo>
                  <a:pt x="8952" y="12131"/>
                </a:lnTo>
                <a:lnTo>
                  <a:pt x="8931" y="12148"/>
                </a:lnTo>
                <a:lnTo>
                  <a:pt x="8909" y="12166"/>
                </a:lnTo>
                <a:lnTo>
                  <a:pt x="8886" y="12181"/>
                </a:lnTo>
                <a:lnTo>
                  <a:pt x="9056" y="12965"/>
                </a:lnTo>
                <a:lnTo>
                  <a:pt x="9075" y="12966"/>
                </a:lnTo>
                <a:lnTo>
                  <a:pt x="9094" y="12970"/>
                </a:lnTo>
                <a:lnTo>
                  <a:pt x="9113" y="12975"/>
                </a:lnTo>
                <a:lnTo>
                  <a:pt x="9131" y="12982"/>
                </a:lnTo>
                <a:lnTo>
                  <a:pt x="9148" y="12990"/>
                </a:lnTo>
                <a:lnTo>
                  <a:pt x="9164" y="13000"/>
                </a:lnTo>
                <a:lnTo>
                  <a:pt x="9179" y="13011"/>
                </a:lnTo>
                <a:lnTo>
                  <a:pt x="9193" y="13024"/>
                </a:lnTo>
                <a:lnTo>
                  <a:pt x="9205" y="13039"/>
                </a:lnTo>
                <a:lnTo>
                  <a:pt x="9216" y="13055"/>
                </a:lnTo>
                <a:lnTo>
                  <a:pt x="9226" y="13072"/>
                </a:lnTo>
                <a:lnTo>
                  <a:pt x="9234" y="13089"/>
                </a:lnTo>
                <a:lnTo>
                  <a:pt x="9240" y="13108"/>
                </a:lnTo>
                <a:lnTo>
                  <a:pt x="9246" y="13127"/>
                </a:lnTo>
                <a:lnTo>
                  <a:pt x="9248" y="13147"/>
                </a:lnTo>
                <a:lnTo>
                  <a:pt x="9249" y="13167"/>
                </a:lnTo>
                <a:lnTo>
                  <a:pt x="9249" y="13184"/>
                </a:lnTo>
                <a:lnTo>
                  <a:pt x="9247" y="13200"/>
                </a:lnTo>
                <a:lnTo>
                  <a:pt x="9243" y="13215"/>
                </a:lnTo>
                <a:lnTo>
                  <a:pt x="9240" y="13230"/>
                </a:lnTo>
                <a:lnTo>
                  <a:pt x="9235" y="13244"/>
                </a:lnTo>
                <a:lnTo>
                  <a:pt x="9229" y="13258"/>
                </a:lnTo>
                <a:lnTo>
                  <a:pt x="9221" y="13271"/>
                </a:lnTo>
                <a:lnTo>
                  <a:pt x="9214" y="13285"/>
                </a:lnTo>
                <a:lnTo>
                  <a:pt x="9443" y="13933"/>
                </a:lnTo>
                <a:lnTo>
                  <a:pt x="9512" y="13991"/>
                </a:lnTo>
                <a:lnTo>
                  <a:pt x="9535" y="12326"/>
                </a:lnTo>
                <a:lnTo>
                  <a:pt x="9637" y="11854"/>
                </a:lnTo>
                <a:lnTo>
                  <a:pt x="9687" y="9388"/>
                </a:lnTo>
                <a:lnTo>
                  <a:pt x="9746" y="8794"/>
                </a:lnTo>
                <a:lnTo>
                  <a:pt x="9777" y="9234"/>
                </a:lnTo>
                <a:lnTo>
                  <a:pt x="9797" y="9222"/>
                </a:lnTo>
                <a:lnTo>
                  <a:pt x="9818" y="9210"/>
                </a:lnTo>
                <a:lnTo>
                  <a:pt x="9841" y="9199"/>
                </a:lnTo>
                <a:lnTo>
                  <a:pt x="9865" y="9189"/>
                </a:lnTo>
                <a:lnTo>
                  <a:pt x="9891" y="9181"/>
                </a:lnTo>
                <a:lnTo>
                  <a:pt x="9918" y="9173"/>
                </a:lnTo>
                <a:lnTo>
                  <a:pt x="9946" y="9165"/>
                </a:lnTo>
                <a:lnTo>
                  <a:pt x="9975" y="9159"/>
                </a:lnTo>
                <a:lnTo>
                  <a:pt x="10004" y="9153"/>
                </a:lnTo>
                <a:lnTo>
                  <a:pt x="10035" y="9149"/>
                </a:lnTo>
                <a:lnTo>
                  <a:pt x="10067" y="9144"/>
                </a:lnTo>
                <a:lnTo>
                  <a:pt x="10099" y="9141"/>
                </a:lnTo>
                <a:lnTo>
                  <a:pt x="10132" y="9139"/>
                </a:lnTo>
                <a:lnTo>
                  <a:pt x="10165" y="9137"/>
                </a:lnTo>
                <a:lnTo>
                  <a:pt x="10199" y="9136"/>
                </a:lnTo>
                <a:lnTo>
                  <a:pt x="10232" y="9136"/>
                </a:lnTo>
                <a:lnTo>
                  <a:pt x="10293" y="9135"/>
                </a:lnTo>
                <a:lnTo>
                  <a:pt x="10367" y="9133"/>
                </a:lnTo>
                <a:lnTo>
                  <a:pt x="10447" y="9131"/>
                </a:lnTo>
                <a:lnTo>
                  <a:pt x="10529" y="9131"/>
                </a:lnTo>
                <a:lnTo>
                  <a:pt x="10606" y="9132"/>
                </a:lnTo>
                <a:lnTo>
                  <a:pt x="10641" y="9133"/>
                </a:lnTo>
                <a:lnTo>
                  <a:pt x="10673" y="9136"/>
                </a:lnTo>
                <a:lnTo>
                  <a:pt x="10700" y="9139"/>
                </a:lnTo>
                <a:lnTo>
                  <a:pt x="10723" y="9143"/>
                </a:lnTo>
                <a:lnTo>
                  <a:pt x="10732" y="9147"/>
                </a:lnTo>
                <a:lnTo>
                  <a:pt x="10741" y="9149"/>
                </a:lnTo>
                <a:lnTo>
                  <a:pt x="10747" y="9152"/>
                </a:lnTo>
                <a:lnTo>
                  <a:pt x="10751" y="9155"/>
                </a:lnTo>
                <a:lnTo>
                  <a:pt x="10754" y="9160"/>
                </a:lnTo>
                <a:lnTo>
                  <a:pt x="10757" y="9164"/>
                </a:lnTo>
                <a:lnTo>
                  <a:pt x="10762" y="9177"/>
                </a:lnTo>
                <a:lnTo>
                  <a:pt x="10764" y="9193"/>
                </a:lnTo>
                <a:lnTo>
                  <a:pt x="10766" y="9210"/>
                </a:lnTo>
                <a:lnTo>
                  <a:pt x="10766" y="9231"/>
                </a:lnTo>
                <a:lnTo>
                  <a:pt x="10766" y="9253"/>
                </a:lnTo>
                <a:lnTo>
                  <a:pt x="10763" y="9303"/>
                </a:lnTo>
                <a:lnTo>
                  <a:pt x="10759" y="9353"/>
                </a:lnTo>
                <a:lnTo>
                  <a:pt x="10753" y="9404"/>
                </a:lnTo>
                <a:lnTo>
                  <a:pt x="10750" y="9451"/>
                </a:lnTo>
                <a:lnTo>
                  <a:pt x="10748" y="9471"/>
                </a:lnTo>
                <a:lnTo>
                  <a:pt x="10748" y="9489"/>
                </a:lnTo>
                <a:lnTo>
                  <a:pt x="10731" y="11569"/>
                </a:lnTo>
                <a:lnTo>
                  <a:pt x="10832" y="11905"/>
                </a:lnTo>
                <a:lnTo>
                  <a:pt x="10851" y="12266"/>
                </a:lnTo>
                <a:lnTo>
                  <a:pt x="10891" y="12257"/>
                </a:lnTo>
                <a:lnTo>
                  <a:pt x="10933" y="12248"/>
                </a:lnTo>
                <a:lnTo>
                  <a:pt x="10975" y="12242"/>
                </a:lnTo>
                <a:lnTo>
                  <a:pt x="11018" y="12235"/>
                </a:lnTo>
                <a:lnTo>
                  <a:pt x="11061" y="12231"/>
                </a:lnTo>
                <a:lnTo>
                  <a:pt x="11104" y="12227"/>
                </a:lnTo>
                <a:lnTo>
                  <a:pt x="11149" y="12225"/>
                </a:lnTo>
                <a:lnTo>
                  <a:pt x="11193" y="12225"/>
                </a:lnTo>
                <a:lnTo>
                  <a:pt x="11246" y="12226"/>
                </a:lnTo>
                <a:lnTo>
                  <a:pt x="11297" y="12228"/>
                </a:lnTo>
                <a:lnTo>
                  <a:pt x="11347" y="12233"/>
                </a:lnTo>
                <a:lnTo>
                  <a:pt x="11398" y="12239"/>
                </a:lnTo>
                <a:lnTo>
                  <a:pt x="11446" y="12247"/>
                </a:lnTo>
                <a:lnTo>
                  <a:pt x="11494" y="12256"/>
                </a:lnTo>
                <a:lnTo>
                  <a:pt x="11541" y="12267"/>
                </a:lnTo>
                <a:lnTo>
                  <a:pt x="11588" y="12280"/>
                </a:lnTo>
                <a:lnTo>
                  <a:pt x="11590" y="11670"/>
                </a:lnTo>
                <a:lnTo>
                  <a:pt x="11691" y="11400"/>
                </a:lnTo>
                <a:lnTo>
                  <a:pt x="11691" y="11147"/>
                </a:lnTo>
                <a:lnTo>
                  <a:pt x="11732" y="11080"/>
                </a:lnTo>
                <a:lnTo>
                  <a:pt x="11758" y="10575"/>
                </a:lnTo>
                <a:lnTo>
                  <a:pt x="11792" y="11080"/>
                </a:lnTo>
                <a:lnTo>
                  <a:pt x="11842" y="11147"/>
                </a:lnTo>
                <a:lnTo>
                  <a:pt x="11875" y="11526"/>
                </a:lnTo>
                <a:lnTo>
                  <a:pt x="11994" y="11602"/>
                </a:lnTo>
                <a:lnTo>
                  <a:pt x="11989" y="12381"/>
                </a:lnTo>
                <a:lnTo>
                  <a:pt x="12015" y="12401"/>
                </a:lnTo>
                <a:lnTo>
                  <a:pt x="12039" y="12422"/>
                </a:lnTo>
                <a:lnTo>
                  <a:pt x="12062" y="12444"/>
                </a:lnTo>
                <a:lnTo>
                  <a:pt x="12085" y="12466"/>
                </a:lnTo>
                <a:lnTo>
                  <a:pt x="12106" y="12489"/>
                </a:lnTo>
                <a:lnTo>
                  <a:pt x="12127" y="12512"/>
                </a:lnTo>
                <a:lnTo>
                  <a:pt x="12145" y="12536"/>
                </a:lnTo>
                <a:lnTo>
                  <a:pt x="12164" y="12560"/>
                </a:lnTo>
                <a:lnTo>
                  <a:pt x="12519" y="12568"/>
                </a:lnTo>
                <a:lnTo>
                  <a:pt x="12519" y="10526"/>
                </a:lnTo>
                <a:lnTo>
                  <a:pt x="12490" y="10497"/>
                </a:lnTo>
                <a:lnTo>
                  <a:pt x="12490" y="10449"/>
                </a:lnTo>
                <a:lnTo>
                  <a:pt x="12567" y="10449"/>
                </a:lnTo>
                <a:lnTo>
                  <a:pt x="12567" y="10333"/>
                </a:lnTo>
                <a:lnTo>
                  <a:pt x="12604" y="10333"/>
                </a:lnTo>
                <a:lnTo>
                  <a:pt x="12604" y="10248"/>
                </a:lnTo>
                <a:lnTo>
                  <a:pt x="12567" y="10248"/>
                </a:lnTo>
                <a:lnTo>
                  <a:pt x="12567" y="10200"/>
                </a:lnTo>
                <a:lnTo>
                  <a:pt x="12432" y="10200"/>
                </a:lnTo>
                <a:lnTo>
                  <a:pt x="12432" y="10113"/>
                </a:lnTo>
                <a:lnTo>
                  <a:pt x="12614" y="10113"/>
                </a:lnTo>
                <a:lnTo>
                  <a:pt x="12615" y="10096"/>
                </a:lnTo>
                <a:lnTo>
                  <a:pt x="12617" y="10081"/>
                </a:lnTo>
                <a:lnTo>
                  <a:pt x="12622" y="10067"/>
                </a:lnTo>
                <a:lnTo>
                  <a:pt x="12626" y="10052"/>
                </a:lnTo>
                <a:lnTo>
                  <a:pt x="12633" y="10039"/>
                </a:lnTo>
                <a:lnTo>
                  <a:pt x="12640" y="10027"/>
                </a:lnTo>
                <a:lnTo>
                  <a:pt x="12649" y="10015"/>
                </a:lnTo>
                <a:lnTo>
                  <a:pt x="12658" y="10005"/>
                </a:lnTo>
                <a:lnTo>
                  <a:pt x="12669" y="9994"/>
                </a:lnTo>
                <a:lnTo>
                  <a:pt x="12680" y="9985"/>
                </a:lnTo>
                <a:lnTo>
                  <a:pt x="12692" y="9977"/>
                </a:lnTo>
                <a:lnTo>
                  <a:pt x="12704" y="9968"/>
                </a:lnTo>
                <a:lnTo>
                  <a:pt x="12716" y="9960"/>
                </a:lnTo>
                <a:lnTo>
                  <a:pt x="12729" y="9954"/>
                </a:lnTo>
                <a:lnTo>
                  <a:pt x="12756" y="9942"/>
                </a:lnTo>
                <a:lnTo>
                  <a:pt x="12782" y="9932"/>
                </a:lnTo>
                <a:lnTo>
                  <a:pt x="12807" y="9923"/>
                </a:lnTo>
                <a:lnTo>
                  <a:pt x="12831" y="9916"/>
                </a:lnTo>
                <a:lnTo>
                  <a:pt x="12853" y="9912"/>
                </a:lnTo>
                <a:lnTo>
                  <a:pt x="12885" y="9906"/>
                </a:lnTo>
                <a:lnTo>
                  <a:pt x="12897" y="9904"/>
                </a:lnTo>
                <a:lnTo>
                  <a:pt x="12919" y="9510"/>
                </a:lnTo>
                <a:lnTo>
                  <a:pt x="12940" y="9904"/>
                </a:lnTo>
                <a:lnTo>
                  <a:pt x="12951" y="9906"/>
                </a:lnTo>
                <a:lnTo>
                  <a:pt x="12980" y="9913"/>
                </a:lnTo>
                <a:lnTo>
                  <a:pt x="12998" y="9918"/>
                </a:lnTo>
                <a:lnTo>
                  <a:pt x="13019" y="9926"/>
                </a:lnTo>
                <a:lnTo>
                  <a:pt x="13042" y="9935"/>
                </a:lnTo>
                <a:lnTo>
                  <a:pt x="13065" y="9945"/>
                </a:lnTo>
                <a:lnTo>
                  <a:pt x="13088" y="9958"/>
                </a:lnTo>
                <a:lnTo>
                  <a:pt x="13110" y="9973"/>
                </a:lnTo>
                <a:lnTo>
                  <a:pt x="13121" y="9981"/>
                </a:lnTo>
                <a:lnTo>
                  <a:pt x="13132" y="9990"/>
                </a:lnTo>
                <a:lnTo>
                  <a:pt x="13142" y="10000"/>
                </a:lnTo>
                <a:lnTo>
                  <a:pt x="13151" y="10010"/>
                </a:lnTo>
                <a:lnTo>
                  <a:pt x="13159" y="10021"/>
                </a:lnTo>
                <a:lnTo>
                  <a:pt x="13166" y="10032"/>
                </a:lnTo>
                <a:lnTo>
                  <a:pt x="13173" y="10044"/>
                </a:lnTo>
                <a:lnTo>
                  <a:pt x="13180" y="10057"/>
                </a:lnTo>
                <a:lnTo>
                  <a:pt x="13184" y="10070"/>
                </a:lnTo>
                <a:lnTo>
                  <a:pt x="13187" y="10084"/>
                </a:lnTo>
                <a:lnTo>
                  <a:pt x="13189" y="10100"/>
                </a:lnTo>
                <a:lnTo>
                  <a:pt x="13189" y="10115"/>
                </a:lnTo>
                <a:lnTo>
                  <a:pt x="13343" y="10115"/>
                </a:lnTo>
                <a:lnTo>
                  <a:pt x="13343" y="10202"/>
                </a:lnTo>
                <a:lnTo>
                  <a:pt x="13209" y="10202"/>
                </a:lnTo>
                <a:lnTo>
                  <a:pt x="13209" y="10250"/>
                </a:lnTo>
                <a:lnTo>
                  <a:pt x="13171" y="10250"/>
                </a:lnTo>
                <a:lnTo>
                  <a:pt x="13171" y="10336"/>
                </a:lnTo>
                <a:lnTo>
                  <a:pt x="13209" y="10336"/>
                </a:lnTo>
                <a:lnTo>
                  <a:pt x="13209" y="10451"/>
                </a:lnTo>
                <a:lnTo>
                  <a:pt x="13286" y="10451"/>
                </a:lnTo>
                <a:lnTo>
                  <a:pt x="13286" y="10499"/>
                </a:lnTo>
                <a:lnTo>
                  <a:pt x="13256" y="10528"/>
                </a:lnTo>
                <a:lnTo>
                  <a:pt x="13256" y="11966"/>
                </a:lnTo>
                <a:lnTo>
                  <a:pt x="13574" y="11966"/>
                </a:lnTo>
                <a:lnTo>
                  <a:pt x="13574" y="12466"/>
                </a:lnTo>
                <a:lnTo>
                  <a:pt x="13621" y="12466"/>
                </a:lnTo>
                <a:lnTo>
                  <a:pt x="13621" y="12215"/>
                </a:lnTo>
                <a:lnTo>
                  <a:pt x="13775" y="12215"/>
                </a:lnTo>
                <a:lnTo>
                  <a:pt x="13775" y="9962"/>
                </a:lnTo>
                <a:lnTo>
                  <a:pt x="13803" y="9934"/>
                </a:lnTo>
                <a:lnTo>
                  <a:pt x="13803" y="9541"/>
                </a:lnTo>
                <a:lnTo>
                  <a:pt x="13861" y="9541"/>
                </a:lnTo>
                <a:lnTo>
                  <a:pt x="13861" y="9290"/>
                </a:lnTo>
                <a:lnTo>
                  <a:pt x="13957" y="9290"/>
                </a:lnTo>
                <a:lnTo>
                  <a:pt x="13957" y="9233"/>
                </a:lnTo>
                <a:lnTo>
                  <a:pt x="13995" y="9233"/>
                </a:lnTo>
                <a:lnTo>
                  <a:pt x="13995" y="9170"/>
                </a:lnTo>
                <a:lnTo>
                  <a:pt x="14340" y="9170"/>
                </a:lnTo>
                <a:lnTo>
                  <a:pt x="14378" y="8725"/>
                </a:lnTo>
                <a:lnTo>
                  <a:pt x="14398" y="9170"/>
                </a:lnTo>
                <a:lnTo>
                  <a:pt x="14504" y="9176"/>
                </a:lnTo>
                <a:lnTo>
                  <a:pt x="14504" y="9118"/>
                </a:lnTo>
                <a:lnTo>
                  <a:pt x="14552" y="9118"/>
                </a:lnTo>
                <a:lnTo>
                  <a:pt x="14552" y="9310"/>
                </a:lnTo>
                <a:lnTo>
                  <a:pt x="14935" y="9054"/>
                </a:lnTo>
                <a:lnTo>
                  <a:pt x="14974" y="8447"/>
                </a:lnTo>
                <a:lnTo>
                  <a:pt x="14983" y="9054"/>
                </a:lnTo>
                <a:lnTo>
                  <a:pt x="15050" y="9054"/>
                </a:lnTo>
                <a:lnTo>
                  <a:pt x="15050" y="9847"/>
                </a:lnTo>
                <a:lnTo>
                  <a:pt x="15357" y="10115"/>
                </a:lnTo>
                <a:lnTo>
                  <a:pt x="15357" y="10979"/>
                </a:lnTo>
                <a:lnTo>
                  <a:pt x="15395" y="10979"/>
                </a:lnTo>
                <a:lnTo>
                  <a:pt x="15395" y="10882"/>
                </a:lnTo>
                <a:lnTo>
                  <a:pt x="15462" y="10882"/>
                </a:lnTo>
                <a:lnTo>
                  <a:pt x="15462" y="8946"/>
                </a:lnTo>
                <a:lnTo>
                  <a:pt x="15434" y="8946"/>
                </a:lnTo>
                <a:lnTo>
                  <a:pt x="15434" y="8840"/>
                </a:lnTo>
                <a:lnTo>
                  <a:pt x="15434" y="8836"/>
                </a:lnTo>
                <a:lnTo>
                  <a:pt x="15435" y="8832"/>
                </a:lnTo>
                <a:lnTo>
                  <a:pt x="15438" y="8825"/>
                </a:lnTo>
                <a:lnTo>
                  <a:pt x="15442" y="8818"/>
                </a:lnTo>
                <a:lnTo>
                  <a:pt x="15449" y="8810"/>
                </a:lnTo>
                <a:lnTo>
                  <a:pt x="15459" y="8801"/>
                </a:lnTo>
                <a:lnTo>
                  <a:pt x="15472" y="8792"/>
                </a:lnTo>
                <a:lnTo>
                  <a:pt x="15490" y="8783"/>
                </a:lnTo>
                <a:lnTo>
                  <a:pt x="15512" y="8774"/>
                </a:lnTo>
                <a:lnTo>
                  <a:pt x="15539" y="8767"/>
                </a:lnTo>
                <a:lnTo>
                  <a:pt x="15571" y="8759"/>
                </a:lnTo>
                <a:lnTo>
                  <a:pt x="15610" y="8754"/>
                </a:lnTo>
                <a:lnTo>
                  <a:pt x="15655" y="8748"/>
                </a:lnTo>
                <a:lnTo>
                  <a:pt x="15709" y="8745"/>
                </a:lnTo>
                <a:lnTo>
                  <a:pt x="15770" y="8745"/>
                </a:lnTo>
                <a:lnTo>
                  <a:pt x="15798" y="8745"/>
                </a:lnTo>
                <a:lnTo>
                  <a:pt x="15824" y="8746"/>
                </a:lnTo>
                <a:lnTo>
                  <a:pt x="15850" y="8749"/>
                </a:lnTo>
                <a:lnTo>
                  <a:pt x="15873" y="8752"/>
                </a:lnTo>
                <a:lnTo>
                  <a:pt x="15895" y="8756"/>
                </a:lnTo>
                <a:lnTo>
                  <a:pt x="15914" y="8761"/>
                </a:lnTo>
                <a:lnTo>
                  <a:pt x="15933" y="8767"/>
                </a:lnTo>
                <a:lnTo>
                  <a:pt x="15950" y="8772"/>
                </a:lnTo>
                <a:lnTo>
                  <a:pt x="15965" y="8780"/>
                </a:lnTo>
                <a:lnTo>
                  <a:pt x="15978" y="8787"/>
                </a:lnTo>
                <a:lnTo>
                  <a:pt x="15991" y="8794"/>
                </a:lnTo>
                <a:lnTo>
                  <a:pt x="16002" y="8802"/>
                </a:lnTo>
                <a:lnTo>
                  <a:pt x="16013" y="8810"/>
                </a:lnTo>
                <a:lnTo>
                  <a:pt x="16022" y="8818"/>
                </a:lnTo>
                <a:lnTo>
                  <a:pt x="16030" y="8827"/>
                </a:lnTo>
                <a:lnTo>
                  <a:pt x="16036" y="8836"/>
                </a:lnTo>
                <a:lnTo>
                  <a:pt x="16043" y="8844"/>
                </a:lnTo>
                <a:lnTo>
                  <a:pt x="16048" y="8852"/>
                </a:lnTo>
                <a:lnTo>
                  <a:pt x="16056" y="8869"/>
                </a:lnTo>
                <a:lnTo>
                  <a:pt x="16062" y="8884"/>
                </a:lnTo>
                <a:lnTo>
                  <a:pt x="16065" y="8899"/>
                </a:lnTo>
                <a:lnTo>
                  <a:pt x="16066" y="8909"/>
                </a:lnTo>
                <a:lnTo>
                  <a:pt x="16067" y="8918"/>
                </a:lnTo>
                <a:lnTo>
                  <a:pt x="16067" y="8927"/>
                </a:lnTo>
                <a:lnTo>
                  <a:pt x="16029" y="8927"/>
                </a:lnTo>
                <a:lnTo>
                  <a:pt x="16029" y="10730"/>
                </a:lnTo>
                <a:lnTo>
                  <a:pt x="16364" y="10730"/>
                </a:lnTo>
                <a:lnTo>
                  <a:pt x="16297" y="10768"/>
                </a:lnTo>
                <a:lnTo>
                  <a:pt x="16297" y="10844"/>
                </a:lnTo>
                <a:lnTo>
                  <a:pt x="16364" y="10844"/>
                </a:lnTo>
                <a:lnTo>
                  <a:pt x="16364" y="10787"/>
                </a:lnTo>
                <a:lnTo>
                  <a:pt x="16402" y="10787"/>
                </a:lnTo>
                <a:lnTo>
                  <a:pt x="16440" y="10748"/>
                </a:lnTo>
                <a:lnTo>
                  <a:pt x="16527" y="10748"/>
                </a:lnTo>
                <a:lnTo>
                  <a:pt x="16527" y="10653"/>
                </a:lnTo>
                <a:lnTo>
                  <a:pt x="16584" y="10653"/>
                </a:lnTo>
                <a:lnTo>
                  <a:pt x="16584" y="10451"/>
                </a:lnTo>
                <a:lnTo>
                  <a:pt x="16661" y="10451"/>
                </a:lnTo>
                <a:lnTo>
                  <a:pt x="16681" y="10078"/>
                </a:lnTo>
                <a:lnTo>
                  <a:pt x="16699" y="10461"/>
                </a:lnTo>
                <a:lnTo>
                  <a:pt x="16699" y="10681"/>
                </a:lnTo>
                <a:lnTo>
                  <a:pt x="16738" y="10681"/>
                </a:lnTo>
                <a:lnTo>
                  <a:pt x="16738" y="10777"/>
                </a:lnTo>
                <a:lnTo>
                  <a:pt x="16805" y="10777"/>
                </a:lnTo>
                <a:lnTo>
                  <a:pt x="16833" y="10748"/>
                </a:lnTo>
                <a:lnTo>
                  <a:pt x="16939" y="10748"/>
                </a:lnTo>
                <a:lnTo>
                  <a:pt x="16939" y="11506"/>
                </a:lnTo>
                <a:lnTo>
                  <a:pt x="17198" y="11506"/>
                </a:lnTo>
                <a:lnTo>
                  <a:pt x="17198" y="11401"/>
                </a:lnTo>
                <a:lnTo>
                  <a:pt x="17256" y="11401"/>
                </a:lnTo>
                <a:lnTo>
                  <a:pt x="17256" y="11468"/>
                </a:lnTo>
                <a:lnTo>
                  <a:pt x="17371" y="11468"/>
                </a:lnTo>
                <a:lnTo>
                  <a:pt x="17371" y="11381"/>
                </a:lnTo>
                <a:lnTo>
                  <a:pt x="17333" y="11381"/>
                </a:lnTo>
                <a:lnTo>
                  <a:pt x="17333" y="10902"/>
                </a:lnTo>
                <a:lnTo>
                  <a:pt x="17400" y="10902"/>
                </a:lnTo>
                <a:lnTo>
                  <a:pt x="17400" y="10787"/>
                </a:lnTo>
                <a:lnTo>
                  <a:pt x="17457" y="10787"/>
                </a:lnTo>
                <a:lnTo>
                  <a:pt x="17457" y="10720"/>
                </a:lnTo>
                <a:lnTo>
                  <a:pt x="17419" y="10720"/>
                </a:lnTo>
                <a:lnTo>
                  <a:pt x="17419" y="10623"/>
                </a:lnTo>
                <a:lnTo>
                  <a:pt x="17572" y="10623"/>
                </a:lnTo>
                <a:lnTo>
                  <a:pt x="17572" y="10413"/>
                </a:lnTo>
                <a:lnTo>
                  <a:pt x="17745" y="10307"/>
                </a:lnTo>
                <a:lnTo>
                  <a:pt x="17927" y="10307"/>
                </a:lnTo>
                <a:lnTo>
                  <a:pt x="17965" y="9828"/>
                </a:lnTo>
                <a:lnTo>
                  <a:pt x="17985" y="10317"/>
                </a:lnTo>
                <a:lnTo>
                  <a:pt x="18186" y="10317"/>
                </a:lnTo>
                <a:lnTo>
                  <a:pt x="18186" y="10355"/>
                </a:lnTo>
                <a:lnTo>
                  <a:pt x="18273" y="10355"/>
                </a:lnTo>
                <a:lnTo>
                  <a:pt x="18273" y="10404"/>
                </a:lnTo>
                <a:lnTo>
                  <a:pt x="18340" y="10404"/>
                </a:lnTo>
                <a:lnTo>
                  <a:pt x="18340" y="10538"/>
                </a:lnTo>
                <a:lnTo>
                  <a:pt x="18311" y="10566"/>
                </a:lnTo>
                <a:lnTo>
                  <a:pt x="18311" y="11419"/>
                </a:lnTo>
                <a:lnTo>
                  <a:pt x="18417" y="11419"/>
                </a:lnTo>
                <a:lnTo>
                  <a:pt x="18417" y="11621"/>
                </a:lnTo>
                <a:lnTo>
                  <a:pt x="18579" y="11621"/>
                </a:lnTo>
                <a:lnTo>
                  <a:pt x="18579" y="8476"/>
                </a:lnTo>
                <a:lnTo>
                  <a:pt x="19327" y="8889"/>
                </a:lnTo>
                <a:lnTo>
                  <a:pt x="19327" y="8946"/>
                </a:lnTo>
                <a:lnTo>
                  <a:pt x="19721" y="8946"/>
                </a:lnTo>
                <a:lnTo>
                  <a:pt x="19721" y="9023"/>
                </a:lnTo>
                <a:lnTo>
                  <a:pt x="19845" y="9023"/>
                </a:lnTo>
                <a:lnTo>
                  <a:pt x="19845" y="8883"/>
                </a:lnTo>
                <a:lnTo>
                  <a:pt x="19888" y="8883"/>
                </a:lnTo>
                <a:lnTo>
                  <a:pt x="19932" y="8840"/>
                </a:lnTo>
                <a:lnTo>
                  <a:pt x="19979" y="8840"/>
                </a:lnTo>
                <a:lnTo>
                  <a:pt x="19979" y="8754"/>
                </a:lnTo>
                <a:lnTo>
                  <a:pt x="20076" y="8754"/>
                </a:lnTo>
                <a:lnTo>
                  <a:pt x="20076" y="9770"/>
                </a:lnTo>
                <a:lnTo>
                  <a:pt x="20083" y="9771"/>
                </a:lnTo>
                <a:lnTo>
                  <a:pt x="20104" y="9775"/>
                </a:lnTo>
                <a:lnTo>
                  <a:pt x="20120" y="9777"/>
                </a:lnTo>
                <a:lnTo>
                  <a:pt x="20137" y="9781"/>
                </a:lnTo>
                <a:lnTo>
                  <a:pt x="20158" y="9787"/>
                </a:lnTo>
                <a:lnTo>
                  <a:pt x="20180" y="9793"/>
                </a:lnTo>
                <a:lnTo>
                  <a:pt x="20203" y="9802"/>
                </a:lnTo>
                <a:lnTo>
                  <a:pt x="20228" y="9812"/>
                </a:lnTo>
                <a:lnTo>
                  <a:pt x="20255" y="9824"/>
                </a:lnTo>
                <a:lnTo>
                  <a:pt x="20282" y="9839"/>
                </a:lnTo>
                <a:lnTo>
                  <a:pt x="20309" y="9856"/>
                </a:lnTo>
                <a:lnTo>
                  <a:pt x="20337" y="9876"/>
                </a:lnTo>
                <a:lnTo>
                  <a:pt x="20364" y="9899"/>
                </a:lnTo>
                <a:lnTo>
                  <a:pt x="20379" y="9911"/>
                </a:lnTo>
                <a:lnTo>
                  <a:pt x="20392" y="9924"/>
                </a:lnTo>
                <a:lnTo>
                  <a:pt x="20392" y="10070"/>
                </a:lnTo>
                <a:lnTo>
                  <a:pt x="20449" y="10070"/>
                </a:lnTo>
                <a:lnTo>
                  <a:pt x="20449" y="10135"/>
                </a:lnTo>
                <a:lnTo>
                  <a:pt x="20483" y="10135"/>
                </a:lnTo>
                <a:lnTo>
                  <a:pt x="20483" y="10178"/>
                </a:lnTo>
                <a:lnTo>
                  <a:pt x="20459" y="10202"/>
                </a:lnTo>
                <a:lnTo>
                  <a:pt x="20459" y="10336"/>
                </a:lnTo>
                <a:lnTo>
                  <a:pt x="20546" y="10365"/>
                </a:lnTo>
                <a:lnTo>
                  <a:pt x="20546" y="12365"/>
                </a:lnTo>
                <a:lnTo>
                  <a:pt x="20653" y="12365"/>
                </a:lnTo>
                <a:lnTo>
                  <a:pt x="20653" y="10653"/>
                </a:lnTo>
                <a:lnTo>
                  <a:pt x="20720" y="10653"/>
                </a:lnTo>
                <a:lnTo>
                  <a:pt x="20720" y="10576"/>
                </a:lnTo>
                <a:lnTo>
                  <a:pt x="20801" y="10576"/>
                </a:lnTo>
                <a:lnTo>
                  <a:pt x="20801" y="10499"/>
                </a:lnTo>
                <a:lnTo>
                  <a:pt x="20720" y="10499"/>
                </a:lnTo>
                <a:lnTo>
                  <a:pt x="20720" y="10451"/>
                </a:lnTo>
                <a:lnTo>
                  <a:pt x="20801" y="10451"/>
                </a:lnTo>
                <a:lnTo>
                  <a:pt x="20801" y="10394"/>
                </a:lnTo>
                <a:lnTo>
                  <a:pt x="20847" y="10394"/>
                </a:lnTo>
                <a:lnTo>
                  <a:pt x="20847" y="10451"/>
                </a:lnTo>
                <a:lnTo>
                  <a:pt x="20929" y="10451"/>
                </a:lnTo>
                <a:lnTo>
                  <a:pt x="20929" y="10499"/>
                </a:lnTo>
                <a:lnTo>
                  <a:pt x="20847" y="10499"/>
                </a:lnTo>
                <a:lnTo>
                  <a:pt x="20847" y="10576"/>
                </a:lnTo>
                <a:lnTo>
                  <a:pt x="20929" y="10576"/>
                </a:lnTo>
                <a:lnTo>
                  <a:pt x="20929" y="10653"/>
                </a:lnTo>
                <a:lnTo>
                  <a:pt x="21094" y="10653"/>
                </a:lnTo>
                <a:lnTo>
                  <a:pt x="21094" y="10576"/>
                </a:lnTo>
                <a:lnTo>
                  <a:pt x="21176" y="10576"/>
                </a:lnTo>
                <a:lnTo>
                  <a:pt x="21176" y="10499"/>
                </a:lnTo>
                <a:lnTo>
                  <a:pt x="21094" y="10499"/>
                </a:lnTo>
                <a:lnTo>
                  <a:pt x="21094" y="10451"/>
                </a:lnTo>
                <a:lnTo>
                  <a:pt x="21176" y="10451"/>
                </a:lnTo>
                <a:lnTo>
                  <a:pt x="21176" y="10394"/>
                </a:lnTo>
                <a:lnTo>
                  <a:pt x="21222" y="10394"/>
                </a:lnTo>
                <a:lnTo>
                  <a:pt x="21222" y="10451"/>
                </a:lnTo>
                <a:lnTo>
                  <a:pt x="21303" y="10451"/>
                </a:lnTo>
                <a:lnTo>
                  <a:pt x="21303" y="10499"/>
                </a:lnTo>
                <a:lnTo>
                  <a:pt x="21222" y="10499"/>
                </a:lnTo>
                <a:lnTo>
                  <a:pt x="21222" y="10576"/>
                </a:lnTo>
                <a:lnTo>
                  <a:pt x="21303" y="10576"/>
                </a:lnTo>
                <a:lnTo>
                  <a:pt x="21303" y="10653"/>
                </a:lnTo>
                <a:lnTo>
                  <a:pt x="21370" y="10653"/>
                </a:lnTo>
                <a:lnTo>
                  <a:pt x="21370" y="12529"/>
                </a:lnTo>
                <a:lnTo>
                  <a:pt x="21509" y="12537"/>
                </a:lnTo>
                <a:lnTo>
                  <a:pt x="21929" y="12537"/>
                </a:lnTo>
                <a:lnTo>
                  <a:pt x="21929" y="11551"/>
                </a:lnTo>
                <a:lnTo>
                  <a:pt x="22019" y="11551"/>
                </a:lnTo>
                <a:lnTo>
                  <a:pt x="22019" y="10594"/>
                </a:lnTo>
                <a:lnTo>
                  <a:pt x="22053" y="10594"/>
                </a:lnTo>
                <a:lnTo>
                  <a:pt x="22053" y="9716"/>
                </a:lnTo>
                <a:lnTo>
                  <a:pt x="22080" y="9716"/>
                </a:lnTo>
                <a:lnTo>
                  <a:pt x="22080" y="8866"/>
                </a:lnTo>
                <a:lnTo>
                  <a:pt x="22123" y="8866"/>
                </a:lnTo>
                <a:lnTo>
                  <a:pt x="22123" y="8124"/>
                </a:lnTo>
                <a:lnTo>
                  <a:pt x="22156" y="8124"/>
                </a:lnTo>
                <a:lnTo>
                  <a:pt x="22156" y="7510"/>
                </a:lnTo>
                <a:lnTo>
                  <a:pt x="22215" y="7510"/>
                </a:lnTo>
                <a:lnTo>
                  <a:pt x="22215" y="7426"/>
                </a:lnTo>
                <a:lnTo>
                  <a:pt x="22257" y="7426"/>
                </a:lnTo>
                <a:lnTo>
                  <a:pt x="22257" y="7342"/>
                </a:lnTo>
                <a:lnTo>
                  <a:pt x="22325" y="7342"/>
                </a:lnTo>
                <a:lnTo>
                  <a:pt x="22325" y="7257"/>
                </a:lnTo>
                <a:lnTo>
                  <a:pt x="22383" y="7257"/>
                </a:lnTo>
                <a:lnTo>
                  <a:pt x="22383" y="7156"/>
                </a:lnTo>
                <a:lnTo>
                  <a:pt x="22452" y="7156"/>
                </a:lnTo>
                <a:lnTo>
                  <a:pt x="22508" y="6525"/>
                </a:lnTo>
                <a:lnTo>
                  <a:pt x="22565" y="7165"/>
                </a:lnTo>
                <a:lnTo>
                  <a:pt x="22632" y="7165"/>
                </a:lnTo>
                <a:lnTo>
                  <a:pt x="22632" y="7266"/>
                </a:lnTo>
                <a:lnTo>
                  <a:pt x="22691" y="7266"/>
                </a:lnTo>
                <a:lnTo>
                  <a:pt x="22691" y="7349"/>
                </a:lnTo>
                <a:lnTo>
                  <a:pt x="22758" y="7349"/>
                </a:lnTo>
                <a:lnTo>
                  <a:pt x="22758" y="7434"/>
                </a:lnTo>
                <a:lnTo>
                  <a:pt x="22801" y="7434"/>
                </a:lnTo>
                <a:lnTo>
                  <a:pt x="22801" y="7518"/>
                </a:lnTo>
                <a:lnTo>
                  <a:pt x="22859" y="7518"/>
                </a:lnTo>
                <a:lnTo>
                  <a:pt x="22859" y="8133"/>
                </a:lnTo>
                <a:lnTo>
                  <a:pt x="22893" y="8133"/>
                </a:lnTo>
                <a:lnTo>
                  <a:pt x="22893" y="8874"/>
                </a:lnTo>
                <a:lnTo>
                  <a:pt x="22935" y="8874"/>
                </a:lnTo>
                <a:lnTo>
                  <a:pt x="22935" y="9724"/>
                </a:lnTo>
                <a:lnTo>
                  <a:pt x="22962" y="9724"/>
                </a:lnTo>
                <a:lnTo>
                  <a:pt x="22962" y="10602"/>
                </a:lnTo>
                <a:lnTo>
                  <a:pt x="22997" y="10602"/>
                </a:lnTo>
                <a:lnTo>
                  <a:pt x="22997" y="11560"/>
                </a:lnTo>
                <a:lnTo>
                  <a:pt x="23086" y="11560"/>
                </a:lnTo>
                <a:lnTo>
                  <a:pt x="23086" y="12545"/>
                </a:lnTo>
                <a:lnTo>
                  <a:pt x="23217" y="12545"/>
                </a:lnTo>
                <a:lnTo>
                  <a:pt x="23217" y="11475"/>
                </a:lnTo>
                <a:lnTo>
                  <a:pt x="23251" y="11475"/>
                </a:lnTo>
                <a:lnTo>
                  <a:pt x="23251" y="11392"/>
                </a:lnTo>
                <a:lnTo>
                  <a:pt x="23293" y="11358"/>
                </a:lnTo>
                <a:lnTo>
                  <a:pt x="23386" y="11358"/>
                </a:lnTo>
                <a:lnTo>
                  <a:pt x="23386" y="11257"/>
                </a:lnTo>
                <a:lnTo>
                  <a:pt x="23343" y="11223"/>
                </a:lnTo>
                <a:lnTo>
                  <a:pt x="23386" y="11198"/>
                </a:lnTo>
                <a:lnTo>
                  <a:pt x="23386" y="11114"/>
                </a:lnTo>
                <a:lnTo>
                  <a:pt x="23352" y="11105"/>
                </a:lnTo>
                <a:lnTo>
                  <a:pt x="23352" y="11080"/>
                </a:lnTo>
                <a:lnTo>
                  <a:pt x="23394" y="11080"/>
                </a:lnTo>
                <a:lnTo>
                  <a:pt x="23411" y="11013"/>
                </a:lnTo>
                <a:lnTo>
                  <a:pt x="23610" y="10979"/>
                </a:lnTo>
                <a:lnTo>
                  <a:pt x="23601" y="10878"/>
                </a:lnTo>
                <a:lnTo>
                  <a:pt x="23579" y="10869"/>
                </a:lnTo>
                <a:lnTo>
                  <a:pt x="23579" y="10768"/>
                </a:lnTo>
                <a:lnTo>
                  <a:pt x="23368" y="10735"/>
                </a:lnTo>
                <a:lnTo>
                  <a:pt x="23402" y="10685"/>
                </a:lnTo>
                <a:lnTo>
                  <a:pt x="23411" y="10609"/>
                </a:lnTo>
                <a:lnTo>
                  <a:pt x="23622" y="10566"/>
                </a:lnTo>
                <a:lnTo>
                  <a:pt x="23630" y="10545"/>
                </a:lnTo>
                <a:lnTo>
                  <a:pt x="23639" y="10524"/>
                </a:lnTo>
                <a:lnTo>
                  <a:pt x="23650" y="10505"/>
                </a:lnTo>
                <a:lnTo>
                  <a:pt x="23665" y="10486"/>
                </a:lnTo>
                <a:lnTo>
                  <a:pt x="23680" y="10469"/>
                </a:lnTo>
                <a:lnTo>
                  <a:pt x="23698" y="10451"/>
                </a:lnTo>
                <a:lnTo>
                  <a:pt x="23717" y="10436"/>
                </a:lnTo>
                <a:lnTo>
                  <a:pt x="23738" y="10420"/>
                </a:lnTo>
                <a:lnTo>
                  <a:pt x="23760" y="10406"/>
                </a:lnTo>
                <a:lnTo>
                  <a:pt x="23784" y="10393"/>
                </a:lnTo>
                <a:lnTo>
                  <a:pt x="23810" y="10382"/>
                </a:lnTo>
                <a:lnTo>
                  <a:pt x="23836" y="10371"/>
                </a:lnTo>
                <a:lnTo>
                  <a:pt x="23863" y="10362"/>
                </a:lnTo>
                <a:lnTo>
                  <a:pt x="23892" y="10354"/>
                </a:lnTo>
                <a:lnTo>
                  <a:pt x="23922" y="10349"/>
                </a:lnTo>
                <a:lnTo>
                  <a:pt x="23952" y="10343"/>
                </a:lnTo>
                <a:lnTo>
                  <a:pt x="23952" y="10171"/>
                </a:lnTo>
                <a:lnTo>
                  <a:pt x="23983" y="10171"/>
                </a:lnTo>
                <a:lnTo>
                  <a:pt x="24026" y="9356"/>
                </a:lnTo>
                <a:lnTo>
                  <a:pt x="24076" y="10171"/>
                </a:lnTo>
                <a:lnTo>
                  <a:pt x="24109" y="10171"/>
                </a:lnTo>
                <a:lnTo>
                  <a:pt x="24117" y="10347"/>
                </a:lnTo>
                <a:lnTo>
                  <a:pt x="24143" y="10351"/>
                </a:lnTo>
                <a:lnTo>
                  <a:pt x="24170" y="10358"/>
                </a:lnTo>
                <a:lnTo>
                  <a:pt x="24194" y="10364"/>
                </a:lnTo>
                <a:lnTo>
                  <a:pt x="24218" y="10373"/>
                </a:lnTo>
                <a:lnTo>
                  <a:pt x="24242" y="10382"/>
                </a:lnTo>
                <a:lnTo>
                  <a:pt x="24264" y="10392"/>
                </a:lnTo>
                <a:lnTo>
                  <a:pt x="24285" y="10404"/>
                </a:lnTo>
                <a:lnTo>
                  <a:pt x="24306" y="10416"/>
                </a:lnTo>
                <a:lnTo>
                  <a:pt x="24325" y="10429"/>
                </a:lnTo>
                <a:lnTo>
                  <a:pt x="24342" y="10442"/>
                </a:lnTo>
                <a:lnTo>
                  <a:pt x="24359" y="10456"/>
                </a:lnTo>
                <a:lnTo>
                  <a:pt x="24374" y="10472"/>
                </a:lnTo>
                <a:lnTo>
                  <a:pt x="24387" y="10488"/>
                </a:lnTo>
                <a:lnTo>
                  <a:pt x="24399" y="10505"/>
                </a:lnTo>
                <a:lnTo>
                  <a:pt x="24410" y="10522"/>
                </a:lnTo>
                <a:lnTo>
                  <a:pt x="24419" y="10540"/>
                </a:lnTo>
                <a:lnTo>
                  <a:pt x="24681" y="10566"/>
                </a:lnTo>
                <a:lnTo>
                  <a:pt x="24681" y="10634"/>
                </a:lnTo>
                <a:lnTo>
                  <a:pt x="24635" y="10651"/>
                </a:lnTo>
                <a:lnTo>
                  <a:pt x="24635" y="10710"/>
                </a:lnTo>
                <a:lnTo>
                  <a:pt x="24505" y="10710"/>
                </a:lnTo>
                <a:lnTo>
                  <a:pt x="24505" y="10811"/>
                </a:lnTo>
                <a:lnTo>
                  <a:pt x="24475" y="10811"/>
                </a:lnTo>
                <a:lnTo>
                  <a:pt x="24475" y="11030"/>
                </a:lnTo>
                <a:lnTo>
                  <a:pt x="24635" y="11055"/>
                </a:lnTo>
                <a:lnTo>
                  <a:pt x="24635" y="11092"/>
                </a:lnTo>
                <a:lnTo>
                  <a:pt x="24686" y="11092"/>
                </a:lnTo>
                <a:lnTo>
                  <a:pt x="24686" y="11144"/>
                </a:lnTo>
                <a:lnTo>
                  <a:pt x="24631" y="11169"/>
                </a:lnTo>
                <a:lnTo>
                  <a:pt x="24631" y="11219"/>
                </a:lnTo>
                <a:lnTo>
                  <a:pt x="24846" y="11307"/>
                </a:lnTo>
                <a:lnTo>
                  <a:pt x="24874" y="12247"/>
                </a:lnTo>
                <a:lnTo>
                  <a:pt x="24899" y="12255"/>
                </a:lnTo>
                <a:lnTo>
                  <a:pt x="24923" y="12262"/>
                </a:lnTo>
                <a:lnTo>
                  <a:pt x="24947" y="12271"/>
                </a:lnTo>
                <a:lnTo>
                  <a:pt x="24971" y="12281"/>
                </a:lnTo>
                <a:lnTo>
                  <a:pt x="24994" y="12291"/>
                </a:lnTo>
                <a:lnTo>
                  <a:pt x="25017" y="12301"/>
                </a:lnTo>
                <a:lnTo>
                  <a:pt x="25040" y="12312"/>
                </a:lnTo>
                <a:lnTo>
                  <a:pt x="25062" y="12324"/>
                </a:lnTo>
                <a:lnTo>
                  <a:pt x="25084" y="12336"/>
                </a:lnTo>
                <a:lnTo>
                  <a:pt x="25106" y="12349"/>
                </a:lnTo>
                <a:lnTo>
                  <a:pt x="25127" y="12362"/>
                </a:lnTo>
                <a:lnTo>
                  <a:pt x="25148" y="12376"/>
                </a:lnTo>
                <a:lnTo>
                  <a:pt x="25168" y="12390"/>
                </a:lnTo>
                <a:lnTo>
                  <a:pt x="25189" y="12405"/>
                </a:lnTo>
                <a:lnTo>
                  <a:pt x="25207" y="12421"/>
                </a:lnTo>
                <a:lnTo>
                  <a:pt x="25227" y="12436"/>
                </a:lnTo>
                <a:lnTo>
                  <a:pt x="25245" y="12452"/>
                </a:lnTo>
                <a:lnTo>
                  <a:pt x="25263" y="12469"/>
                </a:lnTo>
                <a:lnTo>
                  <a:pt x="25281" y="12486"/>
                </a:lnTo>
                <a:lnTo>
                  <a:pt x="25297" y="12504"/>
                </a:lnTo>
                <a:lnTo>
                  <a:pt x="25314" y="12522"/>
                </a:lnTo>
                <a:lnTo>
                  <a:pt x="25330" y="12540"/>
                </a:lnTo>
                <a:lnTo>
                  <a:pt x="25346" y="12559"/>
                </a:lnTo>
                <a:lnTo>
                  <a:pt x="25361" y="12579"/>
                </a:lnTo>
                <a:lnTo>
                  <a:pt x="25375" y="12597"/>
                </a:lnTo>
                <a:lnTo>
                  <a:pt x="25390" y="12618"/>
                </a:lnTo>
                <a:lnTo>
                  <a:pt x="25403" y="12638"/>
                </a:lnTo>
                <a:lnTo>
                  <a:pt x="25415" y="12659"/>
                </a:lnTo>
                <a:lnTo>
                  <a:pt x="25427" y="12680"/>
                </a:lnTo>
                <a:lnTo>
                  <a:pt x="25439" y="12702"/>
                </a:lnTo>
                <a:lnTo>
                  <a:pt x="25450" y="12724"/>
                </a:lnTo>
                <a:lnTo>
                  <a:pt x="25460" y="12746"/>
                </a:lnTo>
                <a:lnTo>
                  <a:pt x="25461" y="13154"/>
                </a:lnTo>
                <a:lnTo>
                  <a:pt x="25712" y="13174"/>
                </a:lnTo>
                <a:lnTo>
                  <a:pt x="25712" y="11497"/>
                </a:lnTo>
                <a:lnTo>
                  <a:pt x="25839" y="11497"/>
                </a:lnTo>
                <a:lnTo>
                  <a:pt x="25839" y="10508"/>
                </a:lnTo>
                <a:lnTo>
                  <a:pt x="25931" y="10508"/>
                </a:lnTo>
                <a:lnTo>
                  <a:pt x="25931" y="11497"/>
                </a:lnTo>
                <a:lnTo>
                  <a:pt x="26049" y="11497"/>
                </a:lnTo>
                <a:lnTo>
                  <a:pt x="26049" y="10508"/>
                </a:lnTo>
                <a:lnTo>
                  <a:pt x="26134" y="10508"/>
                </a:lnTo>
                <a:lnTo>
                  <a:pt x="26134" y="13123"/>
                </a:lnTo>
                <a:lnTo>
                  <a:pt x="26556" y="12853"/>
                </a:lnTo>
                <a:lnTo>
                  <a:pt x="26556" y="12093"/>
                </a:lnTo>
                <a:lnTo>
                  <a:pt x="26437" y="12093"/>
                </a:lnTo>
                <a:lnTo>
                  <a:pt x="26437" y="12023"/>
                </a:lnTo>
                <a:lnTo>
                  <a:pt x="26604" y="12023"/>
                </a:lnTo>
                <a:lnTo>
                  <a:pt x="26604" y="11855"/>
                </a:lnTo>
                <a:lnTo>
                  <a:pt x="26671" y="11855"/>
                </a:lnTo>
                <a:lnTo>
                  <a:pt x="26671" y="11686"/>
                </a:lnTo>
                <a:lnTo>
                  <a:pt x="26739" y="11686"/>
                </a:lnTo>
                <a:lnTo>
                  <a:pt x="26739" y="11821"/>
                </a:lnTo>
                <a:lnTo>
                  <a:pt x="26806" y="11821"/>
                </a:lnTo>
                <a:lnTo>
                  <a:pt x="26806" y="11585"/>
                </a:lnTo>
                <a:lnTo>
                  <a:pt x="26705" y="11585"/>
                </a:lnTo>
                <a:lnTo>
                  <a:pt x="26705" y="11517"/>
                </a:lnTo>
                <a:lnTo>
                  <a:pt x="26840" y="11517"/>
                </a:lnTo>
                <a:lnTo>
                  <a:pt x="27110" y="11146"/>
                </a:lnTo>
                <a:lnTo>
                  <a:pt x="27784" y="11012"/>
                </a:lnTo>
                <a:lnTo>
                  <a:pt x="28039" y="11474"/>
                </a:lnTo>
                <a:lnTo>
                  <a:pt x="28174" y="11474"/>
                </a:lnTo>
                <a:lnTo>
                  <a:pt x="28174" y="11541"/>
                </a:lnTo>
                <a:lnTo>
                  <a:pt x="28073" y="11541"/>
                </a:lnTo>
                <a:lnTo>
                  <a:pt x="28073" y="11777"/>
                </a:lnTo>
                <a:lnTo>
                  <a:pt x="28140" y="11777"/>
                </a:lnTo>
                <a:lnTo>
                  <a:pt x="28140" y="11642"/>
                </a:lnTo>
                <a:lnTo>
                  <a:pt x="28208" y="11642"/>
                </a:lnTo>
                <a:lnTo>
                  <a:pt x="28208" y="11811"/>
                </a:lnTo>
                <a:lnTo>
                  <a:pt x="28275" y="11811"/>
                </a:lnTo>
                <a:lnTo>
                  <a:pt x="28275" y="11980"/>
                </a:lnTo>
                <a:lnTo>
                  <a:pt x="28475" y="11980"/>
                </a:lnTo>
                <a:lnTo>
                  <a:pt x="28475" y="12051"/>
                </a:lnTo>
                <a:lnTo>
                  <a:pt x="28323" y="12051"/>
                </a:lnTo>
                <a:lnTo>
                  <a:pt x="28323" y="12910"/>
                </a:lnTo>
                <a:lnTo>
                  <a:pt x="28711" y="12910"/>
                </a:lnTo>
                <a:lnTo>
                  <a:pt x="28711" y="9932"/>
                </a:lnTo>
                <a:lnTo>
                  <a:pt x="28830" y="9730"/>
                </a:lnTo>
                <a:lnTo>
                  <a:pt x="28830" y="8683"/>
                </a:lnTo>
                <a:lnTo>
                  <a:pt x="28850" y="8680"/>
                </a:lnTo>
                <a:lnTo>
                  <a:pt x="28874" y="8678"/>
                </a:lnTo>
                <a:lnTo>
                  <a:pt x="28907" y="8675"/>
                </a:lnTo>
                <a:lnTo>
                  <a:pt x="28957" y="8017"/>
                </a:lnTo>
                <a:lnTo>
                  <a:pt x="29000" y="8672"/>
                </a:lnTo>
                <a:lnTo>
                  <a:pt x="29029" y="8672"/>
                </a:lnTo>
                <a:lnTo>
                  <a:pt x="29059" y="8675"/>
                </a:lnTo>
                <a:lnTo>
                  <a:pt x="29087" y="8677"/>
                </a:lnTo>
                <a:lnTo>
                  <a:pt x="29115" y="8681"/>
                </a:lnTo>
                <a:lnTo>
                  <a:pt x="29143" y="8687"/>
                </a:lnTo>
                <a:lnTo>
                  <a:pt x="29171" y="8693"/>
                </a:lnTo>
                <a:lnTo>
                  <a:pt x="29198" y="8702"/>
                </a:lnTo>
                <a:lnTo>
                  <a:pt x="29227" y="8713"/>
                </a:lnTo>
                <a:lnTo>
                  <a:pt x="29255" y="8726"/>
                </a:lnTo>
                <a:lnTo>
                  <a:pt x="29285" y="8740"/>
                </a:lnTo>
                <a:lnTo>
                  <a:pt x="29316" y="8758"/>
                </a:lnTo>
                <a:lnTo>
                  <a:pt x="29348" y="8778"/>
                </a:lnTo>
                <a:lnTo>
                  <a:pt x="29379" y="8801"/>
                </a:lnTo>
                <a:lnTo>
                  <a:pt x="29415" y="8826"/>
                </a:lnTo>
                <a:lnTo>
                  <a:pt x="29451" y="8855"/>
                </a:lnTo>
                <a:lnTo>
                  <a:pt x="29488" y="8886"/>
                </a:lnTo>
                <a:lnTo>
                  <a:pt x="29488" y="9966"/>
                </a:lnTo>
                <a:lnTo>
                  <a:pt x="29539" y="9966"/>
                </a:lnTo>
                <a:lnTo>
                  <a:pt x="29539" y="10033"/>
                </a:lnTo>
                <a:lnTo>
                  <a:pt x="29488" y="10033"/>
                </a:lnTo>
                <a:lnTo>
                  <a:pt x="29488" y="13271"/>
                </a:lnTo>
                <a:lnTo>
                  <a:pt x="29589" y="13271"/>
                </a:lnTo>
                <a:lnTo>
                  <a:pt x="29589" y="11906"/>
                </a:lnTo>
                <a:lnTo>
                  <a:pt x="29978" y="11906"/>
                </a:lnTo>
                <a:lnTo>
                  <a:pt x="30028" y="11501"/>
                </a:lnTo>
                <a:lnTo>
                  <a:pt x="30045" y="11872"/>
                </a:lnTo>
                <a:lnTo>
                  <a:pt x="30146" y="11872"/>
                </a:lnTo>
                <a:lnTo>
                  <a:pt x="30146" y="12142"/>
                </a:lnTo>
                <a:lnTo>
                  <a:pt x="30230" y="12142"/>
                </a:lnTo>
                <a:lnTo>
                  <a:pt x="30230" y="12311"/>
                </a:lnTo>
                <a:lnTo>
                  <a:pt x="30315" y="12698"/>
                </a:lnTo>
                <a:lnTo>
                  <a:pt x="30416" y="12698"/>
                </a:lnTo>
                <a:lnTo>
                  <a:pt x="30416" y="12226"/>
                </a:lnTo>
                <a:lnTo>
                  <a:pt x="30466" y="12226"/>
                </a:lnTo>
                <a:lnTo>
                  <a:pt x="30466" y="11771"/>
                </a:lnTo>
                <a:lnTo>
                  <a:pt x="30534" y="11771"/>
                </a:lnTo>
                <a:lnTo>
                  <a:pt x="30534" y="13019"/>
                </a:lnTo>
                <a:lnTo>
                  <a:pt x="30635" y="12833"/>
                </a:lnTo>
                <a:lnTo>
                  <a:pt x="30720" y="13035"/>
                </a:lnTo>
                <a:lnTo>
                  <a:pt x="30720" y="15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KSO_Shape"/>
          <p:cNvSpPr>
            <a:spLocks/>
          </p:cNvSpPr>
          <p:nvPr/>
        </p:nvSpPr>
        <p:spPr bwMode="auto">
          <a:xfrm>
            <a:off x="2423417" y="5220039"/>
            <a:ext cx="2013672" cy="1069975"/>
          </a:xfrm>
          <a:custGeom>
            <a:avLst/>
            <a:gdLst>
              <a:gd name="T0" fmla="*/ 903097 w 1530350"/>
              <a:gd name="T1" fmla="*/ 851171 h 860425"/>
              <a:gd name="T2" fmla="*/ 101441 w 1530350"/>
              <a:gd name="T3" fmla="*/ 597573 h 860425"/>
              <a:gd name="T4" fmla="*/ 192673 w 1530350"/>
              <a:gd name="T5" fmla="*/ 587453 h 860425"/>
              <a:gd name="T6" fmla="*/ 861598 w 1530350"/>
              <a:gd name="T7" fmla="*/ 573043 h 860425"/>
              <a:gd name="T8" fmla="*/ 953159 w 1530350"/>
              <a:gd name="T9" fmla="*/ 562860 h 860425"/>
              <a:gd name="T10" fmla="*/ 146651 w 1530350"/>
              <a:gd name="T11" fmla="*/ 557729 h 860425"/>
              <a:gd name="T12" fmla="*/ 594818 w 1530350"/>
              <a:gd name="T13" fmla="*/ 550781 h 860425"/>
              <a:gd name="T14" fmla="*/ 922189 w 1530350"/>
              <a:gd name="T15" fmla="*/ 547317 h 860425"/>
              <a:gd name="T16" fmla="*/ 116592 w 1530350"/>
              <a:gd name="T17" fmla="*/ 524593 h 860425"/>
              <a:gd name="T18" fmla="*/ 205519 w 1530350"/>
              <a:gd name="T19" fmla="*/ 519849 h 860425"/>
              <a:gd name="T20" fmla="*/ 875430 w 1530350"/>
              <a:gd name="T21" fmla="*/ 507440 h 860425"/>
              <a:gd name="T22" fmla="*/ 963698 w 1530350"/>
              <a:gd name="T23" fmla="*/ 544858 h 860425"/>
              <a:gd name="T24" fmla="*/ 146234 w 1530350"/>
              <a:gd name="T25" fmla="*/ 328037 h 860425"/>
              <a:gd name="T26" fmla="*/ 974661 w 1530350"/>
              <a:gd name="T27" fmla="*/ 412592 h 860425"/>
              <a:gd name="T28" fmla="*/ 940473 w 1530350"/>
              <a:gd name="T29" fmla="*/ 32244 h 860425"/>
              <a:gd name="T30" fmla="*/ 949699 w 1530350"/>
              <a:gd name="T31" fmla="*/ 91139 h 860425"/>
              <a:gd name="T32" fmla="*/ 986607 w 1530350"/>
              <a:gd name="T33" fmla="*/ 186883 h 860425"/>
              <a:gd name="T34" fmla="*/ 1056466 w 1530350"/>
              <a:gd name="T35" fmla="*/ 654093 h 860425"/>
              <a:gd name="T36" fmla="*/ 1304930 w 1530350"/>
              <a:gd name="T37" fmla="*/ 591909 h 860425"/>
              <a:gd name="T38" fmla="*/ 1443991 w 1530350"/>
              <a:gd name="T39" fmla="*/ 508996 h 860425"/>
              <a:gd name="T40" fmla="*/ 1512861 w 1530350"/>
              <a:gd name="T41" fmla="*/ 521826 h 860425"/>
              <a:gd name="T42" fmla="*/ 1869082 w 1530350"/>
              <a:gd name="T43" fmla="*/ 605727 h 860425"/>
              <a:gd name="T44" fmla="*/ 1831883 w 1530350"/>
              <a:gd name="T45" fmla="*/ 991685 h 860425"/>
              <a:gd name="T46" fmla="*/ 1796100 w 1530350"/>
              <a:gd name="T47" fmla="*/ 969270 h 860425"/>
              <a:gd name="T48" fmla="*/ 1452463 w 1530350"/>
              <a:gd name="T49" fmla="*/ 943303 h 860425"/>
              <a:gd name="T50" fmla="*/ 1410965 w 1530350"/>
              <a:gd name="T51" fmla="*/ 928496 h 860425"/>
              <a:gd name="T52" fmla="*/ 1215116 w 1530350"/>
              <a:gd name="T53" fmla="*/ 966643 h 860425"/>
              <a:gd name="T54" fmla="*/ 1088149 w 1530350"/>
              <a:gd name="T55" fmla="*/ 977657 h 860425"/>
              <a:gd name="T56" fmla="*/ 753891 w 1530350"/>
              <a:gd name="T57" fmla="*/ 1069975 h 860425"/>
              <a:gd name="T58" fmla="*/ 722747 w 1530350"/>
              <a:gd name="T59" fmla="*/ 962053 h 860425"/>
              <a:gd name="T60" fmla="*/ 527629 w 1530350"/>
              <a:gd name="T61" fmla="*/ 966184 h 860425"/>
              <a:gd name="T62" fmla="*/ 490741 w 1530350"/>
              <a:gd name="T63" fmla="*/ 938355 h 860425"/>
              <a:gd name="T64" fmla="*/ 308266 w 1530350"/>
              <a:gd name="T65" fmla="*/ 978509 h 860425"/>
              <a:gd name="T66" fmla="*/ 266187 w 1530350"/>
              <a:gd name="T67" fmla="*/ 967650 h 860425"/>
              <a:gd name="T68" fmla="*/ 32294 w 1530350"/>
              <a:gd name="T69" fmla="*/ 766947 h 860425"/>
              <a:gd name="T70" fmla="*/ 58985 w 1530350"/>
              <a:gd name="T71" fmla="*/ 694563 h 860425"/>
              <a:gd name="T72" fmla="*/ 113688 w 1530350"/>
              <a:gd name="T73" fmla="*/ 250714 h 860425"/>
              <a:gd name="T74" fmla="*/ 141037 w 1530350"/>
              <a:gd name="T75" fmla="*/ 260914 h 860425"/>
              <a:gd name="T76" fmla="*/ 170695 w 1530350"/>
              <a:gd name="T77" fmla="*/ 185568 h 860425"/>
              <a:gd name="T78" fmla="*/ 203978 w 1530350"/>
              <a:gd name="T79" fmla="*/ 129634 h 860425"/>
              <a:gd name="T80" fmla="*/ 226385 w 1530350"/>
              <a:gd name="T81" fmla="*/ 102984 h 860425"/>
              <a:gd name="T82" fmla="*/ 217489 w 1530350"/>
              <a:gd name="T83" fmla="*/ 152008 h 860425"/>
              <a:gd name="T84" fmla="*/ 262633 w 1530350"/>
              <a:gd name="T85" fmla="*/ 220774 h 860425"/>
              <a:gd name="T86" fmla="*/ 288337 w 1530350"/>
              <a:gd name="T87" fmla="*/ 280326 h 860425"/>
              <a:gd name="T88" fmla="*/ 320630 w 1530350"/>
              <a:gd name="T89" fmla="*/ 330337 h 860425"/>
              <a:gd name="T90" fmla="*/ 335130 w 1530350"/>
              <a:gd name="T91" fmla="*/ 648829 h 860425"/>
              <a:gd name="T92" fmla="*/ 365776 w 1530350"/>
              <a:gd name="T93" fmla="*/ 626456 h 860425"/>
              <a:gd name="T94" fmla="*/ 381593 w 1530350"/>
              <a:gd name="T95" fmla="*/ 556703 h 860425"/>
              <a:gd name="T96" fmla="*/ 438601 w 1530350"/>
              <a:gd name="T97" fmla="*/ 563612 h 860425"/>
              <a:gd name="T98" fmla="*/ 466282 w 1530350"/>
              <a:gd name="T99" fmla="*/ 538936 h 860425"/>
              <a:gd name="T100" fmla="*/ 488690 w 1530350"/>
              <a:gd name="T101" fmla="*/ 418186 h 860425"/>
              <a:gd name="T102" fmla="*/ 518018 w 1530350"/>
              <a:gd name="T103" fmla="*/ 382980 h 860425"/>
              <a:gd name="T104" fmla="*/ 555914 w 1530350"/>
              <a:gd name="T105" fmla="*/ 431675 h 860425"/>
              <a:gd name="T106" fmla="*/ 608638 w 1530350"/>
              <a:gd name="T107" fmla="*/ 543871 h 860425"/>
              <a:gd name="T108" fmla="*/ 654772 w 1530350"/>
              <a:gd name="T109" fmla="*/ 529723 h 860425"/>
              <a:gd name="T110" fmla="*/ 749017 w 1530350"/>
              <a:gd name="T111" fmla="*/ 549464 h 860425"/>
              <a:gd name="T112" fmla="*/ 808661 w 1530350"/>
              <a:gd name="T113" fmla="*/ 453391 h 860425"/>
              <a:gd name="T114" fmla="*/ 824808 w 1530350"/>
              <a:gd name="T115" fmla="*/ 387916 h 860425"/>
              <a:gd name="T116" fmla="*/ 845568 w 1530350"/>
              <a:gd name="T117" fmla="*/ 203664 h 860425"/>
              <a:gd name="T118" fmla="*/ 888407 w 1530350"/>
              <a:gd name="T119" fmla="*/ 145427 h 860425"/>
              <a:gd name="T120" fmla="*/ 924655 w 1530350"/>
              <a:gd name="T121" fmla="*/ 66462 h 8604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530350" h="860425">
                <a:moveTo>
                  <a:pt x="74872" y="733425"/>
                </a:moveTo>
                <a:lnTo>
                  <a:pt x="74612" y="749300"/>
                </a:lnTo>
                <a:lnTo>
                  <a:pt x="88900" y="749300"/>
                </a:lnTo>
                <a:lnTo>
                  <a:pt x="88900" y="733690"/>
                </a:lnTo>
                <a:lnTo>
                  <a:pt x="74872" y="733425"/>
                </a:lnTo>
                <a:close/>
                <a:moveTo>
                  <a:pt x="708025" y="725488"/>
                </a:moveTo>
                <a:lnTo>
                  <a:pt x="708025" y="740843"/>
                </a:lnTo>
                <a:lnTo>
                  <a:pt x="723606" y="741363"/>
                </a:lnTo>
                <a:lnTo>
                  <a:pt x="723900" y="725488"/>
                </a:lnTo>
                <a:lnTo>
                  <a:pt x="708025" y="725488"/>
                </a:lnTo>
                <a:close/>
                <a:moveTo>
                  <a:pt x="78052" y="693738"/>
                </a:moveTo>
                <a:lnTo>
                  <a:pt x="77787" y="709093"/>
                </a:lnTo>
                <a:lnTo>
                  <a:pt x="91810" y="709613"/>
                </a:lnTo>
                <a:lnTo>
                  <a:pt x="92075" y="693998"/>
                </a:lnTo>
                <a:lnTo>
                  <a:pt x="78052" y="693738"/>
                </a:lnTo>
                <a:close/>
                <a:moveTo>
                  <a:pt x="711455" y="684213"/>
                </a:moveTo>
                <a:lnTo>
                  <a:pt x="711200" y="700088"/>
                </a:lnTo>
                <a:lnTo>
                  <a:pt x="725233" y="700088"/>
                </a:lnTo>
                <a:lnTo>
                  <a:pt x="725488" y="684473"/>
                </a:lnTo>
                <a:lnTo>
                  <a:pt x="711455" y="684213"/>
                </a:lnTo>
                <a:close/>
                <a:moveTo>
                  <a:pt x="81482" y="649288"/>
                </a:moveTo>
                <a:lnTo>
                  <a:pt x="80962" y="664903"/>
                </a:lnTo>
                <a:lnTo>
                  <a:pt x="94990" y="665163"/>
                </a:lnTo>
                <a:lnTo>
                  <a:pt x="95250" y="649548"/>
                </a:lnTo>
                <a:lnTo>
                  <a:pt x="81482" y="649288"/>
                </a:lnTo>
                <a:close/>
                <a:moveTo>
                  <a:pt x="714630" y="639763"/>
                </a:moveTo>
                <a:lnTo>
                  <a:pt x="714375" y="655638"/>
                </a:lnTo>
                <a:lnTo>
                  <a:pt x="728153" y="655638"/>
                </a:lnTo>
                <a:lnTo>
                  <a:pt x="728663" y="639763"/>
                </a:lnTo>
                <a:lnTo>
                  <a:pt x="714630" y="639763"/>
                </a:lnTo>
                <a:close/>
                <a:moveTo>
                  <a:pt x="86254" y="471488"/>
                </a:moveTo>
                <a:lnTo>
                  <a:pt x="85195" y="472006"/>
                </a:lnTo>
                <a:lnTo>
                  <a:pt x="84402" y="472523"/>
                </a:lnTo>
                <a:lnTo>
                  <a:pt x="83608" y="473299"/>
                </a:lnTo>
                <a:lnTo>
                  <a:pt x="83079" y="474851"/>
                </a:lnTo>
                <a:lnTo>
                  <a:pt x="82550" y="476402"/>
                </a:lnTo>
                <a:lnTo>
                  <a:pt x="81756" y="478213"/>
                </a:lnTo>
                <a:lnTo>
                  <a:pt x="81491" y="480541"/>
                </a:lnTo>
                <a:lnTo>
                  <a:pt x="81491" y="482868"/>
                </a:lnTo>
                <a:lnTo>
                  <a:pt x="80962" y="517009"/>
                </a:lnTo>
                <a:lnTo>
                  <a:pt x="89958" y="517526"/>
                </a:lnTo>
                <a:lnTo>
                  <a:pt x="90487" y="482868"/>
                </a:lnTo>
                <a:lnTo>
                  <a:pt x="90487" y="480541"/>
                </a:lnTo>
                <a:lnTo>
                  <a:pt x="90222" y="478472"/>
                </a:lnTo>
                <a:lnTo>
                  <a:pt x="89958" y="476661"/>
                </a:lnTo>
                <a:lnTo>
                  <a:pt x="89164" y="474851"/>
                </a:lnTo>
                <a:lnTo>
                  <a:pt x="88635" y="473299"/>
                </a:lnTo>
                <a:lnTo>
                  <a:pt x="88106" y="472523"/>
                </a:lnTo>
                <a:lnTo>
                  <a:pt x="87047" y="472006"/>
                </a:lnTo>
                <a:lnTo>
                  <a:pt x="86254" y="471488"/>
                </a:lnTo>
                <a:close/>
                <a:moveTo>
                  <a:pt x="159014" y="465138"/>
                </a:moveTo>
                <a:lnTo>
                  <a:pt x="158220" y="465407"/>
                </a:lnTo>
                <a:lnTo>
                  <a:pt x="157162" y="466215"/>
                </a:lnTo>
                <a:lnTo>
                  <a:pt x="156633" y="467022"/>
                </a:lnTo>
                <a:lnTo>
                  <a:pt x="155839" y="468636"/>
                </a:lnTo>
                <a:lnTo>
                  <a:pt x="155310" y="470251"/>
                </a:lnTo>
                <a:lnTo>
                  <a:pt x="154781" y="472403"/>
                </a:lnTo>
                <a:lnTo>
                  <a:pt x="154516" y="474556"/>
                </a:lnTo>
                <a:lnTo>
                  <a:pt x="154516" y="476708"/>
                </a:lnTo>
                <a:lnTo>
                  <a:pt x="153987" y="512763"/>
                </a:lnTo>
                <a:lnTo>
                  <a:pt x="162718" y="512763"/>
                </a:lnTo>
                <a:lnTo>
                  <a:pt x="163512" y="476977"/>
                </a:lnTo>
                <a:lnTo>
                  <a:pt x="163512" y="474556"/>
                </a:lnTo>
                <a:lnTo>
                  <a:pt x="163247" y="472403"/>
                </a:lnTo>
                <a:lnTo>
                  <a:pt x="162718" y="470520"/>
                </a:lnTo>
                <a:lnTo>
                  <a:pt x="162189" y="468636"/>
                </a:lnTo>
                <a:lnTo>
                  <a:pt x="161660" y="467291"/>
                </a:lnTo>
                <a:lnTo>
                  <a:pt x="160866" y="466215"/>
                </a:lnTo>
                <a:lnTo>
                  <a:pt x="160072" y="465407"/>
                </a:lnTo>
                <a:lnTo>
                  <a:pt x="159014" y="465138"/>
                </a:lnTo>
                <a:close/>
                <a:moveTo>
                  <a:pt x="695854" y="455613"/>
                </a:moveTo>
                <a:lnTo>
                  <a:pt x="694795" y="455873"/>
                </a:lnTo>
                <a:lnTo>
                  <a:pt x="694002" y="456394"/>
                </a:lnTo>
                <a:lnTo>
                  <a:pt x="693208" y="457434"/>
                </a:lnTo>
                <a:lnTo>
                  <a:pt x="692679" y="458995"/>
                </a:lnTo>
                <a:lnTo>
                  <a:pt x="692150" y="460815"/>
                </a:lnTo>
                <a:lnTo>
                  <a:pt x="691356" y="462636"/>
                </a:lnTo>
                <a:lnTo>
                  <a:pt x="691091" y="464717"/>
                </a:lnTo>
                <a:lnTo>
                  <a:pt x="691091" y="466798"/>
                </a:lnTo>
                <a:lnTo>
                  <a:pt x="690562" y="501651"/>
                </a:lnTo>
                <a:lnTo>
                  <a:pt x="699558" y="501651"/>
                </a:lnTo>
                <a:lnTo>
                  <a:pt x="700087" y="467058"/>
                </a:lnTo>
                <a:lnTo>
                  <a:pt x="700087" y="464717"/>
                </a:lnTo>
                <a:lnTo>
                  <a:pt x="699822" y="462636"/>
                </a:lnTo>
                <a:lnTo>
                  <a:pt x="699558" y="460815"/>
                </a:lnTo>
                <a:lnTo>
                  <a:pt x="698764" y="458995"/>
                </a:lnTo>
                <a:lnTo>
                  <a:pt x="698235" y="457694"/>
                </a:lnTo>
                <a:lnTo>
                  <a:pt x="697706" y="456394"/>
                </a:lnTo>
                <a:lnTo>
                  <a:pt x="696647" y="455873"/>
                </a:lnTo>
                <a:lnTo>
                  <a:pt x="695854" y="455613"/>
                </a:lnTo>
                <a:close/>
                <a:moveTo>
                  <a:pt x="768879" y="449263"/>
                </a:moveTo>
                <a:lnTo>
                  <a:pt x="767820" y="449781"/>
                </a:lnTo>
                <a:lnTo>
                  <a:pt x="767027" y="450298"/>
                </a:lnTo>
                <a:lnTo>
                  <a:pt x="766233" y="451591"/>
                </a:lnTo>
                <a:lnTo>
                  <a:pt x="765704" y="452626"/>
                </a:lnTo>
                <a:lnTo>
                  <a:pt x="765174" y="454436"/>
                </a:lnTo>
                <a:lnTo>
                  <a:pt x="764381" y="456247"/>
                </a:lnTo>
                <a:lnTo>
                  <a:pt x="764116" y="458316"/>
                </a:lnTo>
                <a:lnTo>
                  <a:pt x="764116" y="460902"/>
                </a:lnTo>
                <a:lnTo>
                  <a:pt x="763587" y="495301"/>
                </a:lnTo>
                <a:lnTo>
                  <a:pt x="772583" y="495301"/>
                </a:lnTo>
                <a:lnTo>
                  <a:pt x="773112" y="460902"/>
                </a:lnTo>
                <a:lnTo>
                  <a:pt x="773112" y="458833"/>
                </a:lnTo>
                <a:lnTo>
                  <a:pt x="772847" y="456247"/>
                </a:lnTo>
                <a:lnTo>
                  <a:pt x="772583" y="454436"/>
                </a:lnTo>
                <a:lnTo>
                  <a:pt x="771789" y="452884"/>
                </a:lnTo>
                <a:lnTo>
                  <a:pt x="771260" y="451591"/>
                </a:lnTo>
                <a:lnTo>
                  <a:pt x="770731" y="450298"/>
                </a:lnTo>
                <a:lnTo>
                  <a:pt x="769672" y="449781"/>
                </a:lnTo>
                <a:lnTo>
                  <a:pt x="768879" y="449263"/>
                </a:lnTo>
                <a:close/>
                <a:moveTo>
                  <a:pt x="122639" y="446088"/>
                </a:moveTo>
                <a:lnTo>
                  <a:pt x="120761" y="446356"/>
                </a:lnTo>
                <a:lnTo>
                  <a:pt x="119151" y="447428"/>
                </a:lnTo>
                <a:lnTo>
                  <a:pt x="117810" y="448500"/>
                </a:lnTo>
                <a:lnTo>
                  <a:pt x="116200" y="450375"/>
                </a:lnTo>
                <a:lnTo>
                  <a:pt x="115127" y="452787"/>
                </a:lnTo>
                <a:lnTo>
                  <a:pt x="114322" y="455466"/>
                </a:lnTo>
                <a:lnTo>
                  <a:pt x="113517" y="458413"/>
                </a:lnTo>
                <a:lnTo>
                  <a:pt x="113249" y="461360"/>
                </a:lnTo>
                <a:lnTo>
                  <a:pt x="112712" y="509320"/>
                </a:lnTo>
                <a:lnTo>
                  <a:pt x="130957" y="509588"/>
                </a:lnTo>
                <a:lnTo>
                  <a:pt x="131762" y="461628"/>
                </a:lnTo>
                <a:lnTo>
                  <a:pt x="131494" y="458681"/>
                </a:lnTo>
                <a:lnTo>
                  <a:pt x="131225" y="455734"/>
                </a:lnTo>
                <a:lnTo>
                  <a:pt x="130152" y="453054"/>
                </a:lnTo>
                <a:lnTo>
                  <a:pt x="129079" y="450911"/>
                </a:lnTo>
                <a:lnTo>
                  <a:pt x="127737" y="449036"/>
                </a:lnTo>
                <a:lnTo>
                  <a:pt x="126127" y="447428"/>
                </a:lnTo>
                <a:lnTo>
                  <a:pt x="124518" y="446356"/>
                </a:lnTo>
                <a:lnTo>
                  <a:pt x="122639" y="446088"/>
                </a:lnTo>
                <a:close/>
                <a:moveTo>
                  <a:pt x="478085" y="442648"/>
                </a:moveTo>
                <a:lnTo>
                  <a:pt x="478439" y="442913"/>
                </a:lnTo>
                <a:lnTo>
                  <a:pt x="477837" y="442913"/>
                </a:lnTo>
                <a:lnTo>
                  <a:pt x="479425" y="444501"/>
                </a:lnTo>
                <a:lnTo>
                  <a:pt x="479425" y="442913"/>
                </a:lnTo>
                <a:lnTo>
                  <a:pt x="479144" y="442913"/>
                </a:lnTo>
                <a:lnTo>
                  <a:pt x="479144" y="442648"/>
                </a:lnTo>
                <a:lnTo>
                  <a:pt x="478085" y="442648"/>
                </a:lnTo>
                <a:close/>
                <a:moveTo>
                  <a:pt x="732239" y="430213"/>
                </a:moveTo>
                <a:lnTo>
                  <a:pt x="730361" y="430749"/>
                </a:lnTo>
                <a:lnTo>
                  <a:pt x="729020" y="431553"/>
                </a:lnTo>
                <a:lnTo>
                  <a:pt x="727410" y="432893"/>
                </a:lnTo>
                <a:lnTo>
                  <a:pt x="725800" y="435036"/>
                </a:lnTo>
                <a:lnTo>
                  <a:pt x="724727" y="437179"/>
                </a:lnTo>
                <a:lnTo>
                  <a:pt x="723922" y="439591"/>
                </a:lnTo>
                <a:lnTo>
                  <a:pt x="723385" y="442806"/>
                </a:lnTo>
                <a:lnTo>
                  <a:pt x="722849" y="446021"/>
                </a:lnTo>
                <a:lnTo>
                  <a:pt x="722312" y="493445"/>
                </a:lnTo>
                <a:lnTo>
                  <a:pt x="740557" y="493713"/>
                </a:lnTo>
                <a:lnTo>
                  <a:pt x="741362" y="446289"/>
                </a:lnTo>
                <a:lnTo>
                  <a:pt x="741094" y="443074"/>
                </a:lnTo>
                <a:lnTo>
                  <a:pt x="740825" y="440127"/>
                </a:lnTo>
                <a:lnTo>
                  <a:pt x="739752" y="437447"/>
                </a:lnTo>
                <a:lnTo>
                  <a:pt x="738947" y="435036"/>
                </a:lnTo>
                <a:lnTo>
                  <a:pt x="737337" y="433161"/>
                </a:lnTo>
                <a:lnTo>
                  <a:pt x="735727" y="431553"/>
                </a:lnTo>
                <a:lnTo>
                  <a:pt x="734118" y="430749"/>
                </a:lnTo>
                <a:lnTo>
                  <a:pt x="732239" y="430213"/>
                </a:lnTo>
                <a:close/>
                <a:moveTo>
                  <a:pt x="89429" y="412750"/>
                </a:moveTo>
                <a:lnTo>
                  <a:pt x="88370" y="413010"/>
                </a:lnTo>
                <a:lnTo>
                  <a:pt x="87577" y="413531"/>
                </a:lnTo>
                <a:lnTo>
                  <a:pt x="86783" y="414571"/>
                </a:lnTo>
                <a:lnTo>
                  <a:pt x="85989" y="415871"/>
                </a:lnTo>
                <a:lnTo>
                  <a:pt x="85460" y="417432"/>
                </a:lnTo>
                <a:lnTo>
                  <a:pt x="84931" y="419513"/>
                </a:lnTo>
                <a:lnTo>
                  <a:pt x="84666" y="421854"/>
                </a:lnTo>
                <a:lnTo>
                  <a:pt x="84666" y="423935"/>
                </a:lnTo>
                <a:lnTo>
                  <a:pt x="84137" y="458788"/>
                </a:lnTo>
                <a:lnTo>
                  <a:pt x="93133" y="458788"/>
                </a:lnTo>
                <a:lnTo>
                  <a:pt x="93662" y="424195"/>
                </a:lnTo>
                <a:lnTo>
                  <a:pt x="93662" y="421854"/>
                </a:lnTo>
                <a:lnTo>
                  <a:pt x="93397" y="419513"/>
                </a:lnTo>
                <a:lnTo>
                  <a:pt x="93133" y="417692"/>
                </a:lnTo>
                <a:lnTo>
                  <a:pt x="92339" y="415871"/>
                </a:lnTo>
                <a:lnTo>
                  <a:pt x="91810" y="414831"/>
                </a:lnTo>
                <a:lnTo>
                  <a:pt x="91016" y="413531"/>
                </a:lnTo>
                <a:lnTo>
                  <a:pt x="90222" y="413010"/>
                </a:lnTo>
                <a:lnTo>
                  <a:pt x="89429" y="412750"/>
                </a:lnTo>
                <a:close/>
                <a:moveTo>
                  <a:pt x="160867" y="406400"/>
                </a:moveTo>
                <a:lnTo>
                  <a:pt x="159808" y="406659"/>
                </a:lnTo>
                <a:lnTo>
                  <a:pt x="159015" y="407435"/>
                </a:lnTo>
                <a:lnTo>
                  <a:pt x="158221" y="408469"/>
                </a:lnTo>
                <a:lnTo>
                  <a:pt x="157427" y="409763"/>
                </a:lnTo>
                <a:lnTo>
                  <a:pt x="156633" y="411573"/>
                </a:lnTo>
                <a:lnTo>
                  <a:pt x="156369" y="413384"/>
                </a:lnTo>
                <a:lnTo>
                  <a:pt x="156104" y="415453"/>
                </a:lnTo>
                <a:lnTo>
                  <a:pt x="156104" y="418039"/>
                </a:lnTo>
                <a:lnTo>
                  <a:pt x="155575" y="452438"/>
                </a:lnTo>
                <a:lnTo>
                  <a:pt x="164571" y="452438"/>
                </a:lnTo>
                <a:lnTo>
                  <a:pt x="165100" y="418039"/>
                </a:lnTo>
                <a:lnTo>
                  <a:pt x="165100" y="415453"/>
                </a:lnTo>
                <a:lnTo>
                  <a:pt x="164835" y="413384"/>
                </a:lnTo>
                <a:lnTo>
                  <a:pt x="164571" y="411573"/>
                </a:lnTo>
                <a:lnTo>
                  <a:pt x="163777" y="409763"/>
                </a:lnTo>
                <a:lnTo>
                  <a:pt x="163248" y="408469"/>
                </a:lnTo>
                <a:lnTo>
                  <a:pt x="162190" y="407435"/>
                </a:lnTo>
                <a:lnTo>
                  <a:pt x="161660" y="406659"/>
                </a:lnTo>
                <a:lnTo>
                  <a:pt x="160867" y="406400"/>
                </a:lnTo>
                <a:close/>
                <a:moveTo>
                  <a:pt x="697970" y="396875"/>
                </a:moveTo>
                <a:lnTo>
                  <a:pt x="697177" y="397395"/>
                </a:lnTo>
                <a:lnTo>
                  <a:pt x="696647" y="398696"/>
                </a:lnTo>
                <a:lnTo>
                  <a:pt x="695589" y="399996"/>
                </a:lnTo>
                <a:lnTo>
                  <a:pt x="695324" y="401817"/>
                </a:lnTo>
                <a:lnTo>
                  <a:pt x="694795" y="403638"/>
                </a:lnTo>
                <a:lnTo>
                  <a:pt x="694266" y="405719"/>
                </a:lnTo>
                <a:lnTo>
                  <a:pt x="694266" y="408060"/>
                </a:lnTo>
                <a:lnTo>
                  <a:pt x="693737" y="442653"/>
                </a:lnTo>
                <a:lnTo>
                  <a:pt x="702733" y="442913"/>
                </a:lnTo>
                <a:lnTo>
                  <a:pt x="703262" y="408060"/>
                </a:lnTo>
                <a:lnTo>
                  <a:pt x="703262" y="405979"/>
                </a:lnTo>
                <a:lnTo>
                  <a:pt x="702997" y="403898"/>
                </a:lnTo>
                <a:lnTo>
                  <a:pt x="702733" y="401817"/>
                </a:lnTo>
                <a:lnTo>
                  <a:pt x="702204" y="400257"/>
                </a:lnTo>
                <a:lnTo>
                  <a:pt x="701410" y="398696"/>
                </a:lnTo>
                <a:lnTo>
                  <a:pt x="700881" y="397916"/>
                </a:lnTo>
                <a:lnTo>
                  <a:pt x="699822" y="396875"/>
                </a:lnTo>
                <a:lnTo>
                  <a:pt x="699029" y="396875"/>
                </a:lnTo>
                <a:lnTo>
                  <a:pt x="697970" y="396875"/>
                </a:lnTo>
                <a:close/>
                <a:moveTo>
                  <a:pt x="769408" y="390525"/>
                </a:moveTo>
                <a:lnTo>
                  <a:pt x="768615" y="391332"/>
                </a:lnTo>
                <a:lnTo>
                  <a:pt x="767821" y="392409"/>
                </a:lnTo>
                <a:lnTo>
                  <a:pt x="767027" y="394023"/>
                </a:lnTo>
                <a:lnTo>
                  <a:pt x="766498" y="395638"/>
                </a:lnTo>
                <a:lnTo>
                  <a:pt x="765969" y="397252"/>
                </a:lnTo>
                <a:lnTo>
                  <a:pt x="765704" y="399674"/>
                </a:lnTo>
                <a:lnTo>
                  <a:pt x="765704" y="402095"/>
                </a:lnTo>
                <a:lnTo>
                  <a:pt x="765175" y="437881"/>
                </a:lnTo>
                <a:lnTo>
                  <a:pt x="774171" y="438150"/>
                </a:lnTo>
                <a:lnTo>
                  <a:pt x="774700" y="402095"/>
                </a:lnTo>
                <a:lnTo>
                  <a:pt x="774700" y="399943"/>
                </a:lnTo>
                <a:lnTo>
                  <a:pt x="774435" y="397790"/>
                </a:lnTo>
                <a:lnTo>
                  <a:pt x="774171" y="395638"/>
                </a:lnTo>
                <a:lnTo>
                  <a:pt x="773377" y="394023"/>
                </a:lnTo>
                <a:lnTo>
                  <a:pt x="772848" y="392409"/>
                </a:lnTo>
                <a:lnTo>
                  <a:pt x="772319" y="391332"/>
                </a:lnTo>
                <a:lnTo>
                  <a:pt x="771260" y="390794"/>
                </a:lnTo>
                <a:lnTo>
                  <a:pt x="770467" y="390525"/>
                </a:lnTo>
                <a:lnTo>
                  <a:pt x="769408" y="390525"/>
                </a:lnTo>
                <a:close/>
                <a:moveTo>
                  <a:pt x="132970" y="263525"/>
                </a:moveTo>
                <a:lnTo>
                  <a:pt x="131762" y="358513"/>
                </a:lnTo>
                <a:lnTo>
                  <a:pt x="141425" y="358775"/>
                </a:lnTo>
                <a:lnTo>
                  <a:pt x="142875" y="263525"/>
                </a:lnTo>
                <a:lnTo>
                  <a:pt x="132970" y="263525"/>
                </a:lnTo>
                <a:close/>
                <a:moveTo>
                  <a:pt x="106396" y="263525"/>
                </a:moveTo>
                <a:lnTo>
                  <a:pt x="104775" y="360363"/>
                </a:lnTo>
                <a:lnTo>
                  <a:pt x="115854" y="360363"/>
                </a:lnTo>
                <a:lnTo>
                  <a:pt x="117475" y="263792"/>
                </a:lnTo>
                <a:lnTo>
                  <a:pt x="106396" y="263525"/>
                </a:lnTo>
                <a:close/>
                <a:moveTo>
                  <a:pt x="160371" y="260350"/>
                </a:moveTo>
                <a:lnTo>
                  <a:pt x="158750" y="357188"/>
                </a:lnTo>
                <a:lnTo>
                  <a:pt x="169829" y="357188"/>
                </a:lnTo>
                <a:lnTo>
                  <a:pt x="171450" y="260616"/>
                </a:lnTo>
                <a:lnTo>
                  <a:pt x="160371" y="260350"/>
                </a:lnTo>
                <a:close/>
                <a:moveTo>
                  <a:pt x="733334" y="238125"/>
                </a:moveTo>
                <a:lnTo>
                  <a:pt x="731837" y="334433"/>
                </a:lnTo>
                <a:lnTo>
                  <a:pt x="747803" y="334963"/>
                </a:lnTo>
                <a:lnTo>
                  <a:pt x="749300" y="238390"/>
                </a:lnTo>
                <a:lnTo>
                  <a:pt x="733334" y="238125"/>
                </a:lnTo>
                <a:close/>
                <a:moveTo>
                  <a:pt x="701095" y="238125"/>
                </a:moveTo>
                <a:lnTo>
                  <a:pt x="700087" y="334697"/>
                </a:lnTo>
                <a:lnTo>
                  <a:pt x="714450" y="334963"/>
                </a:lnTo>
                <a:lnTo>
                  <a:pt x="715962" y="238125"/>
                </a:lnTo>
                <a:lnTo>
                  <a:pt x="701095" y="238125"/>
                </a:lnTo>
                <a:close/>
                <a:moveTo>
                  <a:pt x="768259" y="236538"/>
                </a:moveTo>
                <a:lnTo>
                  <a:pt x="766762" y="331788"/>
                </a:lnTo>
                <a:lnTo>
                  <a:pt x="782978" y="331788"/>
                </a:lnTo>
                <a:lnTo>
                  <a:pt x="784225" y="236801"/>
                </a:lnTo>
                <a:lnTo>
                  <a:pt x="768259" y="236538"/>
                </a:lnTo>
                <a:close/>
                <a:moveTo>
                  <a:pt x="163767" y="212725"/>
                </a:moveTo>
                <a:lnTo>
                  <a:pt x="163512" y="224885"/>
                </a:lnTo>
                <a:lnTo>
                  <a:pt x="177545" y="225425"/>
                </a:lnTo>
                <a:lnTo>
                  <a:pt x="177800" y="212995"/>
                </a:lnTo>
                <a:lnTo>
                  <a:pt x="163767" y="212725"/>
                </a:lnTo>
                <a:close/>
                <a:moveTo>
                  <a:pt x="138112" y="212725"/>
                </a:moveTo>
                <a:lnTo>
                  <a:pt x="138112" y="223838"/>
                </a:lnTo>
                <a:lnTo>
                  <a:pt x="152140" y="223838"/>
                </a:lnTo>
                <a:lnTo>
                  <a:pt x="152400" y="212725"/>
                </a:lnTo>
                <a:lnTo>
                  <a:pt x="138112" y="212725"/>
                </a:lnTo>
                <a:close/>
                <a:moveTo>
                  <a:pt x="750218" y="0"/>
                </a:moveTo>
                <a:lnTo>
                  <a:pt x="755513" y="0"/>
                </a:lnTo>
                <a:lnTo>
                  <a:pt x="755513" y="10319"/>
                </a:lnTo>
                <a:lnTo>
                  <a:pt x="766896" y="10319"/>
                </a:lnTo>
                <a:lnTo>
                  <a:pt x="766896" y="13229"/>
                </a:lnTo>
                <a:lnTo>
                  <a:pt x="755513" y="13229"/>
                </a:lnTo>
                <a:lnTo>
                  <a:pt x="755513" y="25929"/>
                </a:lnTo>
                <a:lnTo>
                  <a:pt x="758160" y="26458"/>
                </a:lnTo>
                <a:lnTo>
                  <a:pt x="760542" y="27781"/>
                </a:lnTo>
                <a:lnTo>
                  <a:pt x="763190" y="29369"/>
                </a:lnTo>
                <a:lnTo>
                  <a:pt x="765043" y="31221"/>
                </a:lnTo>
                <a:lnTo>
                  <a:pt x="766631" y="33338"/>
                </a:lnTo>
                <a:lnTo>
                  <a:pt x="767690" y="35719"/>
                </a:lnTo>
                <a:lnTo>
                  <a:pt x="768484" y="38629"/>
                </a:lnTo>
                <a:lnTo>
                  <a:pt x="768749" y="41275"/>
                </a:lnTo>
                <a:lnTo>
                  <a:pt x="768484" y="44186"/>
                </a:lnTo>
                <a:lnTo>
                  <a:pt x="767690" y="46831"/>
                </a:lnTo>
                <a:lnTo>
                  <a:pt x="766631" y="49213"/>
                </a:lnTo>
                <a:lnTo>
                  <a:pt x="765043" y="51594"/>
                </a:lnTo>
                <a:lnTo>
                  <a:pt x="763190" y="53446"/>
                </a:lnTo>
                <a:lnTo>
                  <a:pt x="760542" y="54769"/>
                </a:lnTo>
                <a:lnTo>
                  <a:pt x="758160" y="56092"/>
                </a:lnTo>
                <a:lnTo>
                  <a:pt x="755513" y="56621"/>
                </a:lnTo>
                <a:lnTo>
                  <a:pt x="755513" y="71702"/>
                </a:lnTo>
                <a:lnTo>
                  <a:pt x="759484" y="72496"/>
                </a:lnTo>
                <a:lnTo>
                  <a:pt x="762925" y="73290"/>
                </a:lnTo>
                <a:lnTo>
                  <a:pt x="766631" y="74877"/>
                </a:lnTo>
                <a:lnTo>
                  <a:pt x="769543" y="76729"/>
                </a:lnTo>
                <a:lnTo>
                  <a:pt x="772984" y="78846"/>
                </a:lnTo>
                <a:lnTo>
                  <a:pt x="775896" y="81492"/>
                </a:lnTo>
                <a:lnTo>
                  <a:pt x="778543" y="84402"/>
                </a:lnTo>
                <a:lnTo>
                  <a:pt x="780926" y="87577"/>
                </a:lnTo>
                <a:lnTo>
                  <a:pt x="783573" y="91017"/>
                </a:lnTo>
                <a:lnTo>
                  <a:pt x="785691" y="94986"/>
                </a:lnTo>
                <a:lnTo>
                  <a:pt x="787279" y="98954"/>
                </a:lnTo>
                <a:lnTo>
                  <a:pt x="788868" y="102923"/>
                </a:lnTo>
                <a:lnTo>
                  <a:pt x="789926" y="107686"/>
                </a:lnTo>
                <a:lnTo>
                  <a:pt x="790985" y="112183"/>
                </a:lnTo>
                <a:lnTo>
                  <a:pt x="791515" y="116946"/>
                </a:lnTo>
                <a:lnTo>
                  <a:pt x="791515" y="121708"/>
                </a:lnTo>
                <a:lnTo>
                  <a:pt x="791250" y="128323"/>
                </a:lnTo>
                <a:lnTo>
                  <a:pt x="790191" y="134408"/>
                </a:lnTo>
                <a:lnTo>
                  <a:pt x="790985" y="141023"/>
                </a:lnTo>
                <a:lnTo>
                  <a:pt x="791779" y="147373"/>
                </a:lnTo>
                <a:lnTo>
                  <a:pt x="792574" y="150283"/>
                </a:lnTo>
                <a:lnTo>
                  <a:pt x="793368" y="152665"/>
                </a:lnTo>
                <a:lnTo>
                  <a:pt x="794427" y="154517"/>
                </a:lnTo>
                <a:lnTo>
                  <a:pt x="794956" y="155046"/>
                </a:lnTo>
                <a:lnTo>
                  <a:pt x="795486" y="155840"/>
                </a:lnTo>
                <a:lnTo>
                  <a:pt x="797339" y="150283"/>
                </a:lnTo>
                <a:lnTo>
                  <a:pt x="803692" y="167481"/>
                </a:lnTo>
                <a:lnTo>
                  <a:pt x="817987" y="180975"/>
                </a:lnTo>
                <a:lnTo>
                  <a:pt x="822752" y="196056"/>
                </a:lnTo>
                <a:lnTo>
                  <a:pt x="830693" y="191029"/>
                </a:lnTo>
                <a:lnTo>
                  <a:pt x="833605" y="198967"/>
                </a:lnTo>
                <a:lnTo>
                  <a:pt x="833605" y="225161"/>
                </a:lnTo>
                <a:lnTo>
                  <a:pt x="844194" y="236802"/>
                </a:lnTo>
                <a:lnTo>
                  <a:pt x="837841" y="246856"/>
                </a:lnTo>
                <a:lnTo>
                  <a:pt x="837841" y="349515"/>
                </a:lnTo>
                <a:lnTo>
                  <a:pt x="847106" y="362744"/>
                </a:lnTo>
                <a:lnTo>
                  <a:pt x="847106" y="373856"/>
                </a:lnTo>
                <a:lnTo>
                  <a:pt x="856107" y="381000"/>
                </a:lnTo>
                <a:lnTo>
                  <a:pt x="848694" y="389996"/>
                </a:lnTo>
                <a:lnTo>
                  <a:pt x="848694" y="525992"/>
                </a:lnTo>
                <a:lnTo>
                  <a:pt x="848694" y="534988"/>
                </a:lnTo>
                <a:lnTo>
                  <a:pt x="924669" y="534988"/>
                </a:lnTo>
                <a:lnTo>
                  <a:pt x="924669" y="523346"/>
                </a:lnTo>
                <a:lnTo>
                  <a:pt x="939758" y="523346"/>
                </a:lnTo>
                <a:lnTo>
                  <a:pt x="939758" y="504561"/>
                </a:lnTo>
                <a:lnTo>
                  <a:pt x="945317" y="499004"/>
                </a:lnTo>
                <a:lnTo>
                  <a:pt x="954318" y="499004"/>
                </a:lnTo>
                <a:lnTo>
                  <a:pt x="965966" y="499004"/>
                </a:lnTo>
                <a:lnTo>
                  <a:pt x="973113" y="516202"/>
                </a:lnTo>
                <a:lnTo>
                  <a:pt x="973113" y="538692"/>
                </a:lnTo>
                <a:lnTo>
                  <a:pt x="1028969" y="542396"/>
                </a:lnTo>
                <a:lnTo>
                  <a:pt x="1028969" y="493713"/>
                </a:lnTo>
                <a:lnTo>
                  <a:pt x="1023675" y="487098"/>
                </a:lnTo>
                <a:lnTo>
                  <a:pt x="1028969" y="487098"/>
                </a:lnTo>
                <a:lnTo>
                  <a:pt x="1043529" y="481806"/>
                </a:lnTo>
                <a:lnTo>
                  <a:pt x="1043794" y="481277"/>
                </a:lnTo>
                <a:lnTo>
                  <a:pt x="1044323" y="479954"/>
                </a:lnTo>
                <a:lnTo>
                  <a:pt x="1045911" y="478102"/>
                </a:lnTo>
                <a:lnTo>
                  <a:pt x="1048294" y="475986"/>
                </a:lnTo>
                <a:lnTo>
                  <a:pt x="1049882" y="474927"/>
                </a:lnTo>
                <a:lnTo>
                  <a:pt x="1051735" y="473869"/>
                </a:lnTo>
                <a:lnTo>
                  <a:pt x="1053853" y="473075"/>
                </a:lnTo>
                <a:lnTo>
                  <a:pt x="1056500" y="472017"/>
                </a:lnTo>
                <a:lnTo>
                  <a:pt x="1059412" y="471488"/>
                </a:lnTo>
                <a:lnTo>
                  <a:pt x="1062589" y="470694"/>
                </a:lnTo>
                <a:lnTo>
                  <a:pt x="1066295" y="470165"/>
                </a:lnTo>
                <a:lnTo>
                  <a:pt x="1070530" y="470165"/>
                </a:lnTo>
                <a:lnTo>
                  <a:pt x="1093032" y="466461"/>
                </a:lnTo>
                <a:lnTo>
                  <a:pt x="1093032" y="452173"/>
                </a:lnTo>
                <a:lnTo>
                  <a:pt x="1098326" y="445823"/>
                </a:lnTo>
                <a:lnTo>
                  <a:pt x="1102032" y="450321"/>
                </a:lnTo>
                <a:lnTo>
                  <a:pt x="1102032" y="462227"/>
                </a:lnTo>
                <a:lnTo>
                  <a:pt x="1130092" y="430742"/>
                </a:lnTo>
                <a:lnTo>
                  <a:pt x="1130092" y="421481"/>
                </a:lnTo>
                <a:lnTo>
                  <a:pt x="1138299" y="412486"/>
                </a:lnTo>
                <a:lnTo>
                  <a:pt x="1151800" y="412486"/>
                </a:lnTo>
                <a:lnTo>
                  <a:pt x="1155241" y="414338"/>
                </a:lnTo>
                <a:lnTo>
                  <a:pt x="1160006" y="409311"/>
                </a:lnTo>
                <a:lnTo>
                  <a:pt x="1160006" y="355600"/>
                </a:lnTo>
                <a:lnTo>
                  <a:pt x="1168742" y="363802"/>
                </a:lnTo>
                <a:lnTo>
                  <a:pt x="1169271" y="362744"/>
                </a:lnTo>
                <a:lnTo>
                  <a:pt x="1170859" y="360363"/>
                </a:lnTo>
                <a:lnTo>
                  <a:pt x="1173507" y="356923"/>
                </a:lnTo>
                <a:lnTo>
                  <a:pt x="1174830" y="355336"/>
                </a:lnTo>
                <a:lnTo>
                  <a:pt x="1176418" y="354277"/>
                </a:lnTo>
                <a:lnTo>
                  <a:pt x="1178272" y="353219"/>
                </a:lnTo>
                <a:lnTo>
                  <a:pt x="1180389" y="352690"/>
                </a:lnTo>
                <a:lnTo>
                  <a:pt x="1182772" y="352690"/>
                </a:lnTo>
                <a:lnTo>
                  <a:pt x="1185154" y="353219"/>
                </a:lnTo>
                <a:lnTo>
                  <a:pt x="1187537" y="354806"/>
                </a:lnTo>
                <a:lnTo>
                  <a:pt x="1190449" y="356923"/>
                </a:lnTo>
                <a:lnTo>
                  <a:pt x="1193096" y="360363"/>
                </a:lnTo>
                <a:lnTo>
                  <a:pt x="1196008" y="364596"/>
                </a:lnTo>
                <a:lnTo>
                  <a:pt x="1202096" y="355600"/>
                </a:lnTo>
                <a:lnTo>
                  <a:pt x="1202096" y="411427"/>
                </a:lnTo>
                <a:lnTo>
                  <a:pt x="1208714" y="415131"/>
                </a:lnTo>
                <a:lnTo>
                  <a:pt x="1215332" y="419629"/>
                </a:lnTo>
                <a:lnTo>
                  <a:pt x="1223804" y="425186"/>
                </a:lnTo>
                <a:lnTo>
                  <a:pt x="1232539" y="431271"/>
                </a:lnTo>
                <a:lnTo>
                  <a:pt x="1237040" y="434975"/>
                </a:lnTo>
                <a:lnTo>
                  <a:pt x="1241275" y="438679"/>
                </a:lnTo>
                <a:lnTo>
                  <a:pt x="1245246" y="442384"/>
                </a:lnTo>
                <a:lnTo>
                  <a:pt x="1248952" y="446088"/>
                </a:lnTo>
                <a:lnTo>
                  <a:pt x="1252393" y="450056"/>
                </a:lnTo>
                <a:lnTo>
                  <a:pt x="1255305" y="453761"/>
                </a:lnTo>
                <a:lnTo>
                  <a:pt x="1255305" y="436827"/>
                </a:lnTo>
                <a:lnTo>
                  <a:pt x="1259806" y="441590"/>
                </a:lnTo>
                <a:lnTo>
                  <a:pt x="1259806" y="457465"/>
                </a:lnTo>
                <a:lnTo>
                  <a:pt x="1280454" y="473075"/>
                </a:lnTo>
                <a:lnTo>
                  <a:pt x="1281513" y="514350"/>
                </a:lnTo>
                <a:lnTo>
                  <a:pt x="1295013" y="535781"/>
                </a:lnTo>
                <a:lnTo>
                  <a:pt x="1482436" y="532077"/>
                </a:lnTo>
                <a:lnTo>
                  <a:pt x="1486936" y="518054"/>
                </a:lnTo>
                <a:lnTo>
                  <a:pt x="1486936" y="454819"/>
                </a:lnTo>
                <a:lnTo>
                  <a:pt x="1501496" y="454819"/>
                </a:lnTo>
                <a:lnTo>
                  <a:pt x="1501496" y="487098"/>
                </a:lnTo>
                <a:lnTo>
                  <a:pt x="1503613" y="487098"/>
                </a:lnTo>
                <a:lnTo>
                  <a:pt x="1506260" y="486834"/>
                </a:lnTo>
                <a:lnTo>
                  <a:pt x="1508908" y="486834"/>
                </a:lnTo>
                <a:lnTo>
                  <a:pt x="1512084" y="487363"/>
                </a:lnTo>
                <a:lnTo>
                  <a:pt x="1515261" y="488421"/>
                </a:lnTo>
                <a:lnTo>
                  <a:pt x="1516320" y="489215"/>
                </a:lnTo>
                <a:lnTo>
                  <a:pt x="1517643" y="490273"/>
                </a:lnTo>
                <a:lnTo>
                  <a:pt x="1518438" y="491067"/>
                </a:lnTo>
                <a:lnTo>
                  <a:pt x="1519496" y="492654"/>
                </a:lnTo>
                <a:lnTo>
                  <a:pt x="1519496" y="509588"/>
                </a:lnTo>
                <a:lnTo>
                  <a:pt x="1526644" y="509588"/>
                </a:lnTo>
                <a:lnTo>
                  <a:pt x="1519496" y="516202"/>
                </a:lnTo>
                <a:lnTo>
                  <a:pt x="1519496" y="629709"/>
                </a:lnTo>
                <a:lnTo>
                  <a:pt x="1530350" y="631561"/>
                </a:lnTo>
                <a:lnTo>
                  <a:pt x="1523997" y="643202"/>
                </a:lnTo>
                <a:lnTo>
                  <a:pt x="1523997" y="860425"/>
                </a:lnTo>
                <a:lnTo>
                  <a:pt x="1470586" y="860425"/>
                </a:lnTo>
                <a:lnTo>
                  <a:pt x="1471613" y="799558"/>
                </a:lnTo>
                <a:lnTo>
                  <a:pt x="1471613" y="797468"/>
                </a:lnTo>
                <a:lnTo>
                  <a:pt x="1471356" y="795378"/>
                </a:lnTo>
                <a:lnTo>
                  <a:pt x="1470586" y="793288"/>
                </a:lnTo>
                <a:lnTo>
                  <a:pt x="1470073" y="791459"/>
                </a:lnTo>
                <a:lnTo>
                  <a:pt x="1469046" y="789631"/>
                </a:lnTo>
                <a:lnTo>
                  <a:pt x="1468276" y="787802"/>
                </a:lnTo>
                <a:lnTo>
                  <a:pt x="1466993" y="786235"/>
                </a:lnTo>
                <a:lnTo>
                  <a:pt x="1465453" y="784406"/>
                </a:lnTo>
                <a:lnTo>
                  <a:pt x="1464170" y="783100"/>
                </a:lnTo>
                <a:lnTo>
                  <a:pt x="1462630" y="781794"/>
                </a:lnTo>
                <a:lnTo>
                  <a:pt x="1460833" y="780749"/>
                </a:lnTo>
                <a:lnTo>
                  <a:pt x="1459036" y="779704"/>
                </a:lnTo>
                <a:lnTo>
                  <a:pt x="1457240" y="779181"/>
                </a:lnTo>
                <a:lnTo>
                  <a:pt x="1455186" y="778659"/>
                </a:lnTo>
                <a:lnTo>
                  <a:pt x="1452876" y="778136"/>
                </a:lnTo>
                <a:lnTo>
                  <a:pt x="1450823" y="777875"/>
                </a:lnTo>
                <a:lnTo>
                  <a:pt x="1448770" y="777875"/>
                </a:lnTo>
                <a:lnTo>
                  <a:pt x="1446717" y="778136"/>
                </a:lnTo>
                <a:lnTo>
                  <a:pt x="1444663" y="778920"/>
                </a:lnTo>
                <a:lnTo>
                  <a:pt x="1442867" y="779443"/>
                </a:lnTo>
                <a:lnTo>
                  <a:pt x="1441070" y="780488"/>
                </a:lnTo>
                <a:lnTo>
                  <a:pt x="1439273" y="781533"/>
                </a:lnTo>
                <a:lnTo>
                  <a:pt x="1437477" y="782839"/>
                </a:lnTo>
                <a:lnTo>
                  <a:pt x="1435937" y="784145"/>
                </a:lnTo>
                <a:lnTo>
                  <a:pt x="1434653" y="785451"/>
                </a:lnTo>
                <a:lnTo>
                  <a:pt x="1433627" y="787018"/>
                </a:lnTo>
                <a:lnTo>
                  <a:pt x="1432343" y="788847"/>
                </a:lnTo>
                <a:lnTo>
                  <a:pt x="1431317" y="790676"/>
                </a:lnTo>
                <a:lnTo>
                  <a:pt x="1430547" y="792504"/>
                </a:lnTo>
                <a:lnTo>
                  <a:pt x="1430290" y="794594"/>
                </a:lnTo>
                <a:lnTo>
                  <a:pt x="1429520" y="796945"/>
                </a:lnTo>
                <a:lnTo>
                  <a:pt x="1429520" y="799035"/>
                </a:lnTo>
                <a:lnTo>
                  <a:pt x="1428750" y="860425"/>
                </a:lnTo>
                <a:lnTo>
                  <a:pt x="1167077" y="860425"/>
                </a:lnTo>
                <a:lnTo>
                  <a:pt x="1168400" y="770731"/>
                </a:lnTo>
                <a:lnTo>
                  <a:pt x="1168400" y="767556"/>
                </a:lnTo>
                <a:lnTo>
                  <a:pt x="1168135" y="764646"/>
                </a:lnTo>
                <a:lnTo>
                  <a:pt x="1167871" y="761736"/>
                </a:lnTo>
                <a:lnTo>
                  <a:pt x="1166812" y="758561"/>
                </a:lnTo>
                <a:lnTo>
                  <a:pt x="1166283" y="756179"/>
                </a:lnTo>
                <a:lnTo>
                  <a:pt x="1164960" y="753534"/>
                </a:lnTo>
                <a:lnTo>
                  <a:pt x="1163902" y="751152"/>
                </a:lnTo>
                <a:lnTo>
                  <a:pt x="1162579" y="749036"/>
                </a:lnTo>
                <a:lnTo>
                  <a:pt x="1160992" y="746919"/>
                </a:lnTo>
                <a:lnTo>
                  <a:pt x="1159404" y="745067"/>
                </a:lnTo>
                <a:lnTo>
                  <a:pt x="1157552" y="743479"/>
                </a:lnTo>
                <a:lnTo>
                  <a:pt x="1155700" y="742421"/>
                </a:lnTo>
                <a:lnTo>
                  <a:pt x="1153848" y="741363"/>
                </a:lnTo>
                <a:lnTo>
                  <a:pt x="1151731" y="740569"/>
                </a:lnTo>
                <a:lnTo>
                  <a:pt x="1149615" y="740040"/>
                </a:lnTo>
                <a:lnTo>
                  <a:pt x="1147498" y="739775"/>
                </a:lnTo>
                <a:lnTo>
                  <a:pt x="1145381" y="739775"/>
                </a:lnTo>
                <a:lnTo>
                  <a:pt x="1143000" y="740569"/>
                </a:lnTo>
                <a:lnTo>
                  <a:pt x="1140883" y="741098"/>
                </a:lnTo>
                <a:lnTo>
                  <a:pt x="1138767" y="741892"/>
                </a:lnTo>
                <a:lnTo>
                  <a:pt x="1136915" y="743215"/>
                </a:lnTo>
                <a:lnTo>
                  <a:pt x="1135062" y="744802"/>
                </a:lnTo>
                <a:lnTo>
                  <a:pt x="1133475" y="746654"/>
                </a:lnTo>
                <a:lnTo>
                  <a:pt x="1131888" y="748506"/>
                </a:lnTo>
                <a:lnTo>
                  <a:pt x="1130565" y="750623"/>
                </a:lnTo>
                <a:lnTo>
                  <a:pt x="1129242" y="753004"/>
                </a:lnTo>
                <a:lnTo>
                  <a:pt x="1127919" y="755650"/>
                </a:lnTo>
                <a:lnTo>
                  <a:pt x="1127125" y="758031"/>
                </a:lnTo>
                <a:lnTo>
                  <a:pt x="1126596" y="760942"/>
                </a:lnTo>
                <a:lnTo>
                  <a:pt x="1125802" y="763852"/>
                </a:lnTo>
                <a:lnTo>
                  <a:pt x="1125538" y="767027"/>
                </a:lnTo>
                <a:lnTo>
                  <a:pt x="1125273" y="770202"/>
                </a:lnTo>
                <a:lnTo>
                  <a:pt x="1123950" y="860425"/>
                </a:lnTo>
                <a:lnTo>
                  <a:pt x="984761" y="860425"/>
                </a:lnTo>
                <a:lnTo>
                  <a:pt x="985838" y="797909"/>
                </a:lnTo>
                <a:lnTo>
                  <a:pt x="985838" y="793741"/>
                </a:lnTo>
                <a:lnTo>
                  <a:pt x="984761" y="789313"/>
                </a:lnTo>
                <a:lnTo>
                  <a:pt x="983684" y="785666"/>
                </a:lnTo>
                <a:lnTo>
                  <a:pt x="981798" y="782800"/>
                </a:lnTo>
                <a:lnTo>
                  <a:pt x="979913" y="779935"/>
                </a:lnTo>
                <a:lnTo>
                  <a:pt x="977220" y="778112"/>
                </a:lnTo>
                <a:lnTo>
                  <a:pt x="976143" y="777330"/>
                </a:lnTo>
                <a:lnTo>
                  <a:pt x="974527" y="777070"/>
                </a:lnTo>
                <a:lnTo>
                  <a:pt x="973180" y="776288"/>
                </a:lnTo>
                <a:lnTo>
                  <a:pt x="971564" y="776288"/>
                </a:lnTo>
                <a:lnTo>
                  <a:pt x="970218" y="776288"/>
                </a:lnTo>
                <a:lnTo>
                  <a:pt x="968602" y="776549"/>
                </a:lnTo>
                <a:lnTo>
                  <a:pt x="967255" y="777330"/>
                </a:lnTo>
                <a:lnTo>
                  <a:pt x="965909" y="777851"/>
                </a:lnTo>
                <a:lnTo>
                  <a:pt x="963216" y="779935"/>
                </a:lnTo>
                <a:lnTo>
                  <a:pt x="961061" y="782540"/>
                </a:lnTo>
                <a:lnTo>
                  <a:pt x="959445" y="785405"/>
                </a:lnTo>
                <a:lnTo>
                  <a:pt x="957830" y="789052"/>
                </a:lnTo>
                <a:lnTo>
                  <a:pt x="957022" y="792960"/>
                </a:lnTo>
                <a:lnTo>
                  <a:pt x="956483" y="797388"/>
                </a:lnTo>
                <a:lnTo>
                  <a:pt x="955675" y="860425"/>
                </a:lnTo>
                <a:lnTo>
                  <a:pt x="875223" y="860425"/>
                </a:lnTo>
                <a:lnTo>
                  <a:pt x="876300" y="797909"/>
                </a:lnTo>
                <a:lnTo>
                  <a:pt x="876031" y="793741"/>
                </a:lnTo>
                <a:lnTo>
                  <a:pt x="875223" y="789834"/>
                </a:lnTo>
                <a:lnTo>
                  <a:pt x="874146" y="786187"/>
                </a:lnTo>
                <a:lnTo>
                  <a:pt x="872260" y="782800"/>
                </a:lnTo>
                <a:lnTo>
                  <a:pt x="869836" y="780196"/>
                </a:lnTo>
                <a:lnTo>
                  <a:pt x="867682" y="778112"/>
                </a:lnTo>
                <a:lnTo>
                  <a:pt x="866066" y="777591"/>
                </a:lnTo>
                <a:lnTo>
                  <a:pt x="864989" y="777070"/>
                </a:lnTo>
                <a:lnTo>
                  <a:pt x="863373" y="776549"/>
                </a:lnTo>
                <a:lnTo>
                  <a:pt x="861757" y="776288"/>
                </a:lnTo>
                <a:lnTo>
                  <a:pt x="860411" y="776549"/>
                </a:lnTo>
                <a:lnTo>
                  <a:pt x="859064" y="777070"/>
                </a:lnTo>
                <a:lnTo>
                  <a:pt x="857717" y="777330"/>
                </a:lnTo>
                <a:lnTo>
                  <a:pt x="856102" y="778112"/>
                </a:lnTo>
                <a:lnTo>
                  <a:pt x="853678" y="779935"/>
                </a:lnTo>
                <a:lnTo>
                  <a:pt x="851523" y="782540"/>
                </a:lnTo>
                <a:lnTo>
                  <a:pt x="849638" y="785666"/>
                </a:lnTo>
                <a:lnTo>
                  <a:pt x="848292" y="789313"/>
                </a:lnTo>
                <a:lnTo>
                  <a:pt x="847214" y="793481"/>
                </a:lnTo>
                <a:lnTo>
                  <a:pt x="846945" y="797648"/>
                </a:lnTo>
                <a:lnTo>
                  <a:pt x="846137" y="860425"/>
                </a:lnTo>
                <a:lnTo>
                  <a:pt x="605626" y="860425"/>
                </a:lnTo>
                <a:lnTo>
                  <a:pt x="606425" y="795204"/>
                </a:lnTo>
                <a:lnTo>
                  <a:pt x="606425" y="792838"/>
                </a:lnTo>
                <a:lnTo>
                  <a:pt x="606159" y="790471"/>
                </a:lnTo>
                <a:lnTo>
                  <a:pt x="605893" y="788630"/>
                </a:lnTo>
                <a:lnTo>
                  <a:pt x="604828" y="786526"/>
                </a:lnTo>
                <a:lnTo>
                  <a:pt x="604029" y="784685"/>
                </a:lnTo>
                <a:lnTo>
                  <a:pt x="602965" y="782844"/>
                </a:lnTo>
                <a:lnTo>
                  <a:pt x="601900" y="781266"/>
                </a:lnTo>
                <a:lnTo>
                  <a:pt x="600569" y="779951"/>
                </a:lnTo>
                <a:lnTo>
                  <a:pt x="598972" y="778373"/>
                </a:lnTo>
                <a:lnTo>
                  <a:pt x="597109" y="777058"/>
                </a:lnTo>
                <a:lnTo>
                  <a:pt x="595512" y="775743"/>
                </a:lnTo>
                <a:lnTo>
                  <a:pt x="593649" y="774954"/>
                </a:lnTo>
                <a:lnTo>
                  <a:pt x="591520" y="774428"/>
                </a:lnTo>
                <a:lnTo>
                  <a:pt x="589656" y="773639"/>
                </a:lnTo>
                <a:lnTo>
                  <a:pt x="587527" y="773376"/>
                </a:lnTo>
                <a:lnTo>
                  <a:pt x="585132" y="773113"/>
                </a:lnTo>
                <a:lnTo>
                  <a:pt x="583002" y="773376"/>
                </a:lnTo>
                <a:lnTo>
                  <a:pt x="580607" y="773639"/>
                </a:lnTo>
                <a:lnTo>
                  <a:pt x="578744" y="773902"/>
                </a:lnTo>
                <a:lnTo>
                  <a:pt x="576614" y="774954"/>
                </a:lnTo>
                <a:lnTo>
                  <a:pt x="574751" y="775480"/>
                </a:lnTo>
                <a:lnTo>
                  <a:pt x="572888" y="776795"/>
                </a:lnTo>
                <a:lnTo>
                  <a:pt x="571291" y="778110"/>
                </a:lnTo>
                <a:lnTo>
                  <a:pt x="569960" y="779162"/>
                </a:lnTo>
                <a:lnTo>
                  <a:pt x="568363" y="780740"/>
                </a:lnTo>
                <a:lnTo>
                  <a:pt x="567032" y="782318"/>
                </a:lnTo>
                <a:lnTo>
                  <a:pt x="565701" y="784159"/>
                </a:lnTo>
                <a:lnTo>
                  <a:pt x="564903" y="786000"/>
                </a:lnTo>
                <a:lnTo>
                  <a:pt x="564371" y="788104"/>
                </a:lnTo>
                <a:lnTo>
                  <a:pt x="563572" y="789945"/>
                </a:lnTo>
                <a:lnTo>
                  <a:pt x="563306" y="792049"/>
                </a:lnTo>
                <a:lnTo>
                  <a:pt x="563040" y="794153"/>
                </a:lnTo>
                <a:lnTo>
                  <a:pt x="561975" y="860163"/>
                </a:lnTo>
                <a:lnTo>
                  <a:pt x="583983" y="860425"/>
                </a:lnTo>
                <a:lnTo>
                  <a:pt x="422804" y="860425"/>
                </a:lnTo>
                <a:lnTo>
                  <a:pt x="423862" y="779858"/>
                </a:lnTo>
                <a:lnTo>
                  <a:pt x="423862" y="776961"/>
                </a:lnTo>
                <a:lnTo>
                  <a:pt x="423597" y="774329"/>
                </a:lnTo>
                <a:lnTo>
                  <a:pt x="423068" y="771696"/>
                </a:lnTo>
                <a:lnTo>
                  <a:pt x="422539" y="769063"/>
                </a:lnTo>
                <a:lnTo>
                  <a:pt x="421481" y="766956"/>
                </a:lnTo>
                <a:lnTo>
                  <a:pt x="420687" y="764587"/>
                </a:lnTo>
                <a:lnTo>
                  <a:pt x="419364" y="762480"/>
                </a:lnTo>
                <a:lnTo>
                  <a:pt x="418041" y="760374"/>
                </a:lnTo>
                <a:lnTo>
                  <a:pt x="416454" y="758794"/>
                </a:lnTo>
                <a:lnTo>
                  <a:pt x="414602" y="757215"/>
                </a:lnTo>
                <a:lnTo>
                  <a:pt x="413279" y="755898"/>
                </a:lnTo>
                <a:lnTo>
                  <a:pt x="411427" y="754582"/>
                </a:lnTo>
                <a:lnTo>
                  <a:pt x="409045" y="753528"/>
                </a:lnTo>
                <a:lnTo>
                  <a:pt x="407193" y="753002"/>
                </a:lnTo>
                <a:lnTo>
                  <a:pt x="405077" y="752739"/>
                </a:lnTo>
                <a:lnTo>
                  <a:pt x="402695" y="752475"/>
                </a:lnTo>
                <a:lnTo>
                  <a:pt x="400579" y="752475"/>
                </a:lnTo>
                <a:lnTo>
                  <a:pt x="398462" y="753002"/>
                </a:lnTo>
                <a:lnTo>
                  <a:pt x="396610" y="753528"/>
                </a:lnTo>
                <a:lnTo>
                  <a:pt x="394229" y="754582"/>
                </a:lnTo>
                <a:lnTo>
                  <a:pt x="392377" y="755371"/>
                </a:lnTo>
                <a:lnTo>
                  <a:pt x="390524" y="756688"/>
                </a:lnTo>
                <a:lnTo>
                  <a:pt x="389202" y="758268"/>
                </a:lnTo>
                <a:lnTo>
                  <a:pt x="387614" y="760111"/>
                </a:lnTo>
                <a:lnTo>
                  <a:pt x="386027" y="761954"/>
                </a:lnTo>
                <a:lnTo>
                  <a:pt x="384704" y="764060"/>
                </a:lnTo>
                <a:lnTo>
                  <a:pt x="383645" y="766166"/>
                </a:lnTo>
                <a:lnTo>
                  <a:pt x="382587" y="768273"/>
                </a:lnTo>
                <a:lnTo>
                  <a:pt x="382058" y="770906"/>
                </a:lnTo>
                <a:lnTo>
                  <a:pt x="381264" y="773539"/>
                </a:lnTo>
                <a:lnTo>
                  <a:pt x="381000" y="776172"/>
                </a:lnTo>
                <a:lnTo>
                  <a:pt x="380735" y="778805"/>
                </a:lnTo>
                <a:lnTo>
                  <a:pt x="379412" y="860425"/>
                </a:lnTo>
                <a:lnTo>
                  <a:pt x="248172" y="860425"/>
                </a:lnTo>
                <a:lnTo>
                  <a:pt x="249237" y="795074"/>
                </a:lnTo>
                <a:lnTo>
                  <a:pt x="249237" y="792957"/>
                </a:lnTo>
                <a:lnTo>
                  <a:pt x="248971" y="790840"/>
                </a:lnTo>
                <a:lnTo>
                  <a:pt x="248172" y="788988"/>
                </a:lnTo>
                <a:lnTo>
                  <a:pt x="247640" y="786872"/>
                </a:lnTo>
                <a:lnTo>
                  <a:pt x="246841" y="785020"/>
                </a:lnTo>
                <a:lnTo>
                  <a:pt x="245777" y="783167"/>
                </a:lnTo>
                <a:lnTo>
                  <a:pt x="244446" y="781580"/>
                </a:lnTo>
                <a:lnTo>
                  <a:pt x="243115" y="779992"/>
                </a:lnTo>
                <a:lnTo>
                  <a:pt x="241518" y="778405"/>
                </a:lnTo>
                <a:lnTo>
                  <a:pt x="239921" y="777082"/>
                </a:lnTo>
                <a:lnTo>
                  <a:pt x="238058" y="776024"/>
                </a:lnTo>
                <a:lnTo>
                  <a:pt x="236195" y="774965"/>
                </a:lnTo>
                <a:lnTo>
                  <a:pt x="234332" y="774436"/>
                </a:lnTo>
                <a:lnTo>
                  <a:pt x="232202" y="773907"/>
                </a:lnTo>
                <a:lnTo>
                  <a:pt x="230073" y="773378"/>
                </a:lnTo>
                <a:lnTo>
                  <a:pt x="227677" y="773113"/>
                </a:lnTo>
                <a:lnTo>
                  <a:pt x="225548" y="773378"/>
                </a:lnTo>
                <a:lnTo>
                  <a:pt x="223419" y="773907"/>
                </a:lnTo>
                <a:lnTo>
                  <a:pt x="221289" y="774172"/>
                </a:lnTo>
                <a:lnTo>
                  <a:pt x="219426" y="774701"/>
                </a:lnTo>
                <a:lnTo>
                  <a:pt x="217297" y="775759"/>
                </a:lnTo>
                <a:lnTo>
                  <a:pt x="215700" y="776817"/>
                </a:lnTo>
                <a:lnTo>
                  <a:pt x="213837" y="778140"/>
                </a:lnTo>
                <a:lnTo>
                  <a:pt x="212240" y="779463"/>
                </a:lnTo>
                <a:lnTo>
                  <a:pt x="210643" y="780786"/>
                </a:lnTo>
                <a:lnTo>
                  <a:pt x="209578" y="782374"/>
                </a:lnTo>
                <a:lnTo>
                  <a:pt x="208513" y="784226"/>
                </a:lnTo>
                <a:lnTo>
                  <a:pt x="207715" y="786078"/>
                </a:lnTo>
                <a:lnTo>
                  <a:pt x="206650" y="788195"/>
                </a:lnTo>
                <a:lnTo>
                  <a:pt x="206118" y="790047"/>
                </a:lnTo>
                <a:lnTo>
                  <a:pt x="205852" y="792428"/>
                </a:lnTo>
                <a:lnTo>
                  <a:pt x="205852" y="794545"/>
                </a:lnTo>
                <a:lnTo>
                  <a:pt x="204787" y="860425"/>
                </a:lnTo>
                <a:lnTo>
                  <a:pt x="265" y="860425"/>
                </a:lnTo>
                <a:lnTo>
                  <a:pt x="0" y="860425"/>
                </a:lnTo>
                <a:lnTo>
                  <a:pt x="3177" y="815181"/>
                </a:lnTo>
                <a:lnTo>
                  <a:pt x="14030" y="624152"/>
                </a:lnTo>
                <a:lnTo>
                  <a:pt x="30178" y="624152"/>
                </a:lnTo>
                <a:lnTo>
                  <a:pt x="29649" y="623623"/>
                </a:lnTo>
                <a:lnTo>
                  <a:pt x="28060" y="621771"/>
                </a:lnTo>
                <a:lnTo>
                  <a:pt x="26472" y="618596"/>
                </a:lnTo>
                <a:lnTo>
                  <a:pt x="25943" y="616744"/>
                </a:lnTo>
                <a:lnTo>
                  <a:pt x="25413" y="614627"/>
                </a:lnTo>
                <a:lnTo>
                  <a:pt x="25148" y="612511"/>
                </a:lnTo>
                <a:lnTo>
                  <a:pt x="24619" y="609865"/>
                </a:lnTo>
                <a:lnTo>
                  <a:pt x="25148" y="607748"/>
                </a:lnTo>
                <a:lnTo>
                  <a:pt x="25678" y="605367"/>
                </a:lnTo>
                <a:lnTo>
                  <a:pt x="27002" y="602986"/>
                </a:lnTo>
                <a:lnTo>
                  <a:pt x="28325" y="600340"/>
                </a:lnTo>
                <a:lnTo>
                  <a:pt x="30972" y="597959"/>
                </a:lnTo>
                <a:lnTo>
                  <a:pt x="33884" y="595577"/>
                </a:lnTo>
                <a:lnTo>
                  <a:pt x="34943" y="593725"/>
                </a:lnTo>
                <a:lnTo>
                  <a:pt x="37590" y="589492"/>
                </a:lnTo>
                <a:lnTo>
                  <a:pt x="38914" y="586846"/>
                </a:lnTo>
                <a:lnTo>
                  <a:pt x="40238" y="583671"/>
                </a:lnTo>
                <a:lnTo>
                  <a:pt x="41296" y="580761"/>
                </a:lnTo>
                <a:lnTo>
                  <a:pt x="42091" y="577586"/>
                </a:lnTo>
                <a:lnTo>
                  <a:pt x="37326" y="564886"/>
                </a:lnTo>
                <a:lnTo>
                  <a:pt x="31237" y="564886"/>
                </a:lnTo>
                <a:lnTo>
                  <a:pt x="31237" y="558536"/>
                </a:lnTo>
                <a:lnTo>
                  <a:pt x="47385" y="558536"/>
                </a:lnTo>
                <a:lnTo>
                  <a:pt x="52944" y="533136"/>
                </a:lnTo>
                <a:lnTo>
                  <a:pt x="59033" y="400844"/>
                </a:lnTo>
                <a:lnTo>
                  <a:pt x="45532" y="386292"/>
                </a:lnTo>
                <a:lnTo>
                  <a:pt x="52944" y="386292"/>
                </a:lnTo>
                <a:lnTo>
                  <a:pt x="54532" y="373063"/>
                </a:lnTo>
                <a:lnTo>
                  <a:pt x="73592" y="373063"/>
                </a:lnTo>
                <a:lnTo>
                  <a:pt x="79151" y="264583"/>
                </a:lnTo>
                <a:lnTo>
                  <a:pt x="67239" y="254000"/>
                </a:lnTo>
                <a:lnTo>
                  <a:pt x="79151" y="254000"/>
                </a:lnTo>
                <a:lnTo>
                  <a:pt x="80475" y="239448"/>
                </a:lnTo>
                <a:lnTo>
                  <a:pt x="82328" y="229394"/>
                </a:lnTo>
                <a:lnTo>
                  <a:pt x="82328" y="224367"/>
                </a:lnTo>
                <a:lnTo>
                  <a:pt x="82328" y="218811"/>
                </a:lnTo>
                <a:lnTo>
                  <a:pt x="80475" y="212461"/>
                </a:lnTo>
                <a:lnTo>
                  <a:pt x="85240" y="213519"/>
                </a:lnTo>
                <a:lnTo>
                  <a:pt x="88946" y="211667"/>
                </a:lnTo>
                <a:lnTo>
                  <a:pt x="88946" y="207963"/>
                </a:lnTo>
                <a:lnTo>
                  <a:pt x="88946" y="204523"/>
                </a:lnTo>
                <a:lnTo>
                  <a:pt x="91329" y="201613"/>
                </a:lnTo>
                <a:lnTo>
                  <a:pt x="94241" y="206111"/>
                </a:lnTo>
                <a:lnTo>
                  <a:pt x="92388" y="208756"/>
                </a:lnTo>
                <a:lnTo>
                  <a:pt x="95035" y="212461"/>
                </a:lnTo>
                <a:lnTo>
                  <a:pt x="96888" y="217752"/>
                </a:lnTo>
                <a:lnTo>
                  <a:pt x="96094" y="224367"/>
                </a:lnTo>
                <a:lnTo>
                  <a:pt x="96094" y="229394"/>
                </a:lnTo>
                <a:lnTo>
                  <a:pt x="96094" y="236008"/>
                </a:lnTo>
                <a:lnTo>
                  <a:pt x="106947" y="236008"/>
                </a:lnTo>
                <a:lnTo>
                  <a:pt x="112506" y="228600"/>
                </a:lnTo>
                <a:lnTo>
                  <a:pt x="111183" y="226748"/>
                </a:lnTo>
                <a:lnTo>
                  <a:pt x="109859" y="224631"/>
                </a:lnTo>
                <a:lnTo>
                  <a:pt x="109065" y="221721"/>
                </a:lnTo>
                <a:lnTo>
                  <a:pt x="108271" y="219075"/>
                </a:lnTo>
                <a:lnTo>
                  <a:pt x="108800" y="217488"/>
                </a:lnTo>
                <a:lnTo>
                  <a:pt x="109065" y="215636"/>
                </a:lnTo>
                <a:lnTo>
                  <a:pt x="109330" y="214048"/>
                </a:lnTo>
                <a:lnTo>
                  <a:pt x="110124" y="212461"/>
                </a:lnTo>
                <a:lnTo>
                  <a:pt x="111447" y="211402"/>
                </a:lnTo>
                <a:lnTo>
                  <a:pt x="113300" y="209815"/>
                </a:lnTo>
                <a:lnTo>
                  <a:pt x="119389" y="209815"/>
                </a:lnTo>
                <a:lnTo>
                  <a:pt x="121771" y="207963"/>
                </a:lnTo>
                <a:lnTo>
                  <a:pt x="124154" y="205317"/>
                </a:lnTo>
                <a:lnTo>
                  <a:pt x="126801" y="202142"/>
                </a:lnTo>
                <a:lnTo>
                  <a:pt x="129713" y="197644"/>
                </a:lnTo>
                <a:lnTo>
                  <a:pt x="131301" y="195263"/>
                </a:lnTo>
                <a:lnTo>
                  <a:pt x="132360" y="192352"/>
                </a:lnTo>
                <a:lnTo>
                  <a:pt x="133684" y="189706"/>
                </a:lnTo>
                <a:lnTo>
                  <a:pt x="134743" y="186267"/>
                </a:lnTo>
                <a:lnTo>
                  <a:pt x="135537" y="182827"/>
                </a:lnTo>
                <a:lnTo>
                  <a:pt x="136066" y="179388"/>
                </a:lnTo>
                <a:lnTo>
                  <a:pt x="135272" y="176213"/>
                </a:lnTo>
                <a:lnTo>
                  <a:pt x="134743" y="172773"/>
                </a:lnTo>
                <a:lnTo>
                  <a:pt x="134213" y="169333"/>
                </a:lnTo>
                <a:lnTo>
                  <a:pt x="134213" y="165894"/>
                </a:lnTo>
                <a:lnTo>
                  <a:pt x="134213" y="161661"/>
                </a:lnTo>
                <a:lnTo>
                  <a:pt x="135008" y="157427"/>
                </a:lnTo>
                <a:lnTo>
                  <a:pt x="135802" y="153194"/>
                </a:lnTo>
                <a:lnTo>
                  <a:pt x="137125" y="149225"/>
                </a:lnTo>
                <a:lnTo>
                  <a:pt x="138714" y="145521"/>
                </a:lnTo>
                <a:lnTo>
                  <a:pt x="140567" y="141817"/>
                </a:lnTo>
                <a:lnTo>
                  <a:pt x="142684" y="138377"/>
                </a:lnTo>
                <a:lnTo>
                  <a:pt x="145067" y="135731"/>
                </a:lnTo>
                <a:lnTo>
                  <a:pt x="147714" y="132556"/>
                </a:lnTo>
                <a:lnTo>
                  <a:pt x="150626" y="130175"/>
                </a:lnTo>
                <a:lnTo>
                  <a:pt x="153803" y="128058"/>
                </a:lnTo>
                <a:lnTo>
                  <a:pt x="156715" y="126206"/>
                </a:lnTo>
                <a:lnTo>
                  <a:pt x="160156" y="124619"/>
                </a:lnTo>
                <a:lnTo>
                  <a:pt x="163862" y="123296"/>
                </a:lnTo>
                <a:lnTo>
                  <a:pt x="167568" y="122502"/>
                </a:lnTo>
                <a:lnTo>
                  <a:pt x="171274" y="122238"/>
                </a:lnTo>
                <a:lnTo>
                  <a:pt x="171274" y="110331"/>
                </a:lnTo>
                <a:lnTo>
                  <a:pt x="169686" y="110067"/>
                </a:lnTo>
                <a:lnTo>
                  <a:pt x="168362" y="109538"/>
                </a:lnTo>
                <a:lnTo>
                  <a:pt x="166774" y="108215"/>
                </a:lnTo>
                <a:lnTo>
                  <a:pt x="165450" y="107421"/>
                </a:lnTo>
                <a:lnTo>
                  <a:pt x="164656" y="105833"/>
                </a:lnTo>
                <a:lnTo>
                  <a:pt x="163862" y="104246"/>
                </a:lnTo>
                <a:lnTo>
                  <a:pt x="163333" y="102658"/>
                </a:lnTo>
                <a:lnTo>
                  <a:pt x="163333" y="100806"/>
                </a:lnTo>
                <a:lnTo>
                  <a:pt x="163333" y="98954"/>
                </a:lnTo>
                <a:lnTo>
                  <a:pt x="163862" y="97102"/>
                </a:lnTo>
                <a:lnTo>
                  <a:pt x="164656" y="95515"/>
                </a:lnTo>
                <a:lnTo>
                  <a:pt x="165450" y="94456"/>
                </a:lnTo>
                <a:lnTo>
                  <a:pt x="166774" y="93133"/>
                </a:lnTo>
                <a:lnTo>
                  <a:pt x="168362" y="92075"/>
                </a:lnTo>
                <a:lnTo>
                  <a:pt x="169686" y="91546"/>
                </a:lnTo>
                <a:lnTo>
                  <a:pt x="171274" y="91017"/>
                </a:lnTo>
                <a:lnTo>
                  <a:pt x="171274" y="82815"/>
                </a:lnTo>
                <a:lnTo>
                  <a:pt x="164656" y="82815"/>
                </a:lnTo>
                <a:lnTo>
                  <a:pt x="164656" y="80963"/>
                </a:lnTo>
                <a:lnTo>
                  <a:pt x="171274" y="80963"/>
                </a:lnTo>
                <a:lnTo>
                  <a:pt x="171274" y="74613"/>
                </a:lnTo>
                <a:lnTo>
                  <a:pt x="174716" y="74613"/>
                </a:lnTo>
                <a:lnTo>
                  <a:pt x="174716" y="80963"/>
                </a:lnTo>
                <a:lnTo>
                  <a:pt x="181863" y="80963"/>
                </a:lnTo>
                <a:lnTo>
                  <a:pt x="181863" y="82815"/>
                </a:lnTo>
                <a:lnTo>
                  <a:pt x="174716" y="82815"/>
                </a:lnTo>
                <a:lnTo>
                  <a:pt x="174716" y="91017"/>
                </a:lnTo>
                <a:lnTo>
                  <a:pt x="176569" y="91546"/>
                </a:lnTo>
                <a:lnTo>
                  <a:pt x="178157" y="92075"/>
                </a:lnTo>
                <a:lnTo>
                  <a:pt x="179481" y="93133"/>
                </a:lnTo>
                <a:lnTo>
                  <a:pt x="180539" y="94456"/>
                </a:lnTo>
                <a:lnTo>
                  <a:pt x="181863" y="95515"/>
                </a:lnTo>
                <a:lnTo>
                  <a:pt x="182393" y="97102"/>
                </a:lnTo>
                <a:lnTo>
                  <a:pt x="182657" y="98954"/>
                </a:lnTo>
                <a:lnTo>
                  <a:pt x="183187" y="100806"/>
                </a:lnTo>
                <a:lnTo>
                  <a:pt x="182657" y="102658"/>
                </a:lnTo>
                <a:lnTo>
                  <a:pt x="182393" y="104246"/>
                </a:lnTo>
                <a:lnTo>
                  <a:pt x="181863" y="105833"/>
                </a:lnTo>
                <a:lnTo>
                  <a:pt x="180539" y="107421"/>
                </a:lnTo>
                <a:lnTo>
                  <a:pt x="179481" y="108215"/>
                </a:lnTo>
                <a:lnTo>
                  <a:pt x="178157" y="109538"/>
                </a:lnTo>
                <a:lnTo>
                  <a:pt x="176569" y="110067"/>
                </a:lnTo>
                <a:lnTo>
                  <a:pt x="174716" y="110331"/>
                </a:lnTo>
                <a:lnTo>
                  <a:pt x="174716" y="122238"/>
                </a:lnTo>
                <a:lnTo>
                  <a:pt x="178686" y="122502"/>
                </a:lnTo>
                <a:lnTo>
                  <a:pt x="182393" y="123296"/>
                </a:lnTo>
                <a:lnTo>
                  <a:pt x="186099" y="124619"/>
                </a:lnTo>
                <a:lnTo>
                  <a:pt x="189540" y="126206"/>
                </a:lnTo>
                <a:lnTo>
                  <a:pt x="192717" y="128058"/>
                </a:lnTo>
                <a:lnTo>
                  <a:pt x="195629" y="130175"/>
                </a:lnTo>
                <a:lnTo>
                  <a:pt x="198805" y="132556"/>
                </a:lnTo>
                <a:lnTo>
                  <a:pt x="201188" y="135467"/>
                </a:lnTo>
                <a:lnTo>
                  <a:pt x="203835" y="138377"/>
                </a:lnTo>
                <a:lnTo>
                  <a:pt x="205953" y="141817"/>
                </a:lnTo>
                <a:lnTo>
                  <a:pt x="207806" y="145521"/>
                </a:lnTo>
                <a:lnTo>
                  <a:pt x="209394" y="149225"/>
                </a:lnTo>
                <a:lnTo>
                  <a:pt x="210453" y="152929"/>
                </a:lnTo>
                <a:lnTo>
                  <a:pt x="211512" y="157427"/>
                </a:lnTo>
                <a:lnTo>
                  <a:pt x="212041" y="161661"/>
                </a:lnTo>
                <a:lnTo>
                  <a:pt x="212306" y="165894"/>
                </a:lnTo>
                <a:lnTo>
                  <a:pt x="212041" y="169863"/>
                </a:lnTo>
                <a:lnTo>
                  <a:pt x="211777" y="174096"/>
                </a:lnTo>
                <a:lnTo>
                  <a:pt x="210982" y="177536"/>
                </a:lnTo>
                <a:lnTo>
                  <a:pt x="209659" y="181240"/>
                </a:lnTo>
                <a:lnTo>
                  <a:pt x="209923" y="185738"/>
                </a:lnTo>
                <a:lnTo>
                  <a:pt x="210453" y="191029"/>
                </a:lnTo>
                <a:lnTo>
                  <a:pt x="211512" y="196586"/>
                </a:lnTo>
                <a:lnTo>
                  <a:pt x="212835" y="202142"/>
                </a:lnTo>
                <a:lnTo>
                  <a:pt x="214688" y="207698"/>
                </a:lnTo>
                <a:lnTo>
                  <a:pt x="215483" y="210079"/>
                </a:lnTo>
                <a:lnTo>
                  <a:pt x="216806" y="212196"/>
                </a:lnTo>
                <a:lnTo>
                  <a:pt x="217865" y="214048"/>
                </a:lnTo>
                <a:lnTo>
                  <a:pt x="219453" y="215636"/>
                </a:lnTo>
                <a:lnTo>
                  <a:pt x="221306" y="217223"/>
                </a:lnTo>
                <a:lnTo>
                  <a:pt x="223160" y="217752"/>
                </a:lnTo>
                <a:lnTo>
                  <a:pt x="224748" y="218017"/>
                </a:lnTo>
                <a:lnTo>
                  <a:pt x="226336" y="218811"/>
                </a:lnTo>
                <a:lnTo>
                  <a:pt x="228189" y="219869"/>
                </a:lnTo>
                <a:lnTo>
                  <a:pt x="230042" y="221456"/>
                </a:lnTo>
                <a:lnTo>
                  <a:pt x="230572" y="222779"/>
                </a:lnTo>
                <a:lnTo>
                  <a:pt x="231366" y="223838"/>
                </a:lnTo>
                <a:lnTo>
                  <a:pt x="231631" y="225425"/>
                </a:lnTo>
                <a:lnTo>
                  <a:pt x="231631" y="227277"/>
                </a:lnTo>
                <a:lnTo>
                  <a:pt x="231631" y="229129"/>
                </a:lnTo>
                <a:lnTo>
                  <a:pt x="231366" y="231246"/>
                </a:lnTo>
                <a:lnTo>
                  <a:pt x="230307" y="241300"/>
                </a:lnTo>
                <a:lnTo>
                  <a:pt x="237454" y="243152"/>
                </a:lnTo>
                <a:lnTo>
                  <a:pt x="241160" y="241300"/>
                </a:lnTo>
                <a:lnTo>
                  <a:pt x="244867" y="236802"/>
                </a:lnTo>
                <a:lnTo>
                  <a:pt x="245661" y="232304"/>
                </a:lnTo>
                <a:lnTo>
                  <a:pt x="248573" y="230452"/>
                </a:lnTo>
                <a:lnTo>
                  <a:pt x="252014" y="226219"/>
                </a:lnTo>
                <a:lnTo>
                  <a:pt x="255720" y="229394"/>
                </a:lnTo>
                <a:lnTo>
                  <a:pt x="255720" y="234950"/>
                </a:lnTo>
                <a:lnTo>
                  <a:pt x="256250" y="237331"/>
                </a:lnTo>
                <a:lnTo>
                  <a:pt x="257044" y="243152"/>
                </a:lnTo>
                <a:lnTo>
                  <a:pt x="257573" y="246592"/>
                </a:lnTo>
                <a:lnTo>
                  <a:pt x="257573" y="249767"/>
                </a:lnTo>
                <a:lnTo>
                  <a:pt x="257044" y="252942"/>
                </a:lnTo>
                <a:lnTo>
                  <a:pt x="256514" y="255852"/>
                </a:lnTo>
                <a:lnTo>
                  <a:pt x="257573" y="265642"/>
                </a:lnTo>
                <a:lnTo>
                  <a:pt x="267368" y="272786"/>
                </a:lnTo>
                <a:lnTo>
                  <a:pt x="262603" y="279136"/>
                </a:lnTo>
                <a:lnTo>
                  <a:pt x="257573" y="282840"/>
                </a:lnTo>
                <a:lnTo>
                  <a:pt x="252808" y="382852"/>
                </a:lnTo>
                <a:lnTo>
                  <a:pt x="270015" y="392642"/>
                </a:lnTo>
                <a:lnTo>
                  <a:pt x="269221" y="402696"/>
                </a:lnTo>
                <a:lnTo>
                  <a:pt x="277162" y="406400"/>
                </a:lnTo>
                <a:lnTo>
                  <a:pt x="275574" y="407194"/>
                </a:lnTo>
                <a:lnTo>
                  <a:pt x="273721" y="408781"/>
                </a:lnTo>
                <a:lnTo>
                  <a:pt x="271868" y="410898"/>
                </a:lnTo>
                <a:lnTo>
                  <a:pt x="269750" y="414073"/>
                </a:lnTo>
                <a:lnTo>
                  <a:pt x="267633" y="418042"/>
                </a:lnTo>
                <a:lnTo>
                  <a:pt x="266838" y="420423"/>
                </a:lnTo>
                <a:lnTo>
                  <a:pt x="265780" y="423334"/>
                </a:lnTo>
                <a:lnTo>
                  <a:pt x="265250" y="426244"/>
                </a:lnTo>
                <a:lnTo>
                  <a:pt x="264456" y="429684"/>
                </a:lnTo>
                <a:lnTo>
                  <a:pt x="260750" y="523346"/>
                </a:lnTo>
                <a:lnTo>
                  <a:pt x="267368" y="523346"/>
                </a:lnTo>
                <a:lnTo>
                  <a:pt x="269221" y="521759"/>
                </a:lnTo>
                <a:lnTo>
                  <a:pt x="271074" y="519906"/>
                </a:lnTo>
                <a:lnTo>
                  <a:pt x="273456" y="518319"/>
                </a:lnTo>
                <a:lnTo>
                  <a:pt x="276368" y="516731"/>
                </a:lnTo>
                <a:lnTo>
                  <a:pt x="277427" y="516467"/>
                </a:lnTo>
                <a:lnTo>
                  <a:pt x="279016" y="516202"/>
                </a:lnTo>
                <a:lnTo>
                  <a:pt x="280604" y="516202"/>
                </a:lnTo>
                <a:lnTo>
                  <a:pt x="281927" y="516467"/>
                </a:lnTo>
                <a:lnTo>
                  <a:pt x="282986" y="516996"/>
                </a:lnTo>
                <a:lnTo>
                  <a:pt x="284310" y="518054"/>
                </a:lnTo>
                <a:lnTo>
                  <a:pt x="284839" y="518054"/>
                </a:lnTo>
                <a:lnTo>
                  <a:pt x="286163" y="517261"/>
                </a:lnTo>
                <a:lnTo>
                  <a:pt x="287751" y="516467"/>
                </a:lnTo>
                <a:lnTo>
                  <a:pt x="288546" y="515938"/>
                </a:lnTo>
                <a:lnTo>
                  <a:pt x="289869" y="514615"/>
                </a:lnTo>
                <a:lnTo>
                  <a:pt x="290928" y="513292"/>
                </a:lnTo>
                <a:lnTo>
                  <a:pt x="291722" y="511440"/>
                </a:lnTo>
                <a:lnTo>
                  <a:pt x="292252" y="509323"/>
                </a:lnTo>
                <a:lnTo>
                  <a:pt x="293310" y="506942"/>
                </a:lnTo>
                <a:lnTo>
                  <a:pt x="293840" y="503767"/>
                </a:lnTo>
                <a:lnTo>
                  <a:pt x="294105" y="500327"/>
                </a:lnTo>
                <a:lnTo>
                  <a:pt x="294634" y="496359"/>
                </a:lnTo>
                <a:lnTo>
                  <a:pt x="294105" y="491861"/>
                </a:lnTo>
                <a:lnTo>
                  <a:pt x="289869" y="483659"/>
                </a:lnTo>
                <a:lnTo>
                  <a:pt x="295164" y="483659"/>
                </a:lnTo>
                <a:lnTo>
                  <a:pt x="297017" y="465667"/>
                </a:lnTo>
                <a:lnTo>
                  <a:pt x="297281" y="464609"/>
                </a:lnTo>
                <a:lnTo>
                  <a:pt x="297811" y="461963"/>
                </a:lnTo>
                <a:lnTo>
                  <a:pt x="298870" y="460375"/>
                </a:lnTo>
                <a:lnTo>
                  <a:pt x="299664" y="459052"/>
                </a:lnTo>
                <a:lnTo>
                  <a:pt x="301252" y="457465"/>
                </a:lnTo>
                <a:lnTo>
                  <a:pt x="303105" y="456671"/>
                </a:lnTo>
                <a:lnTo>
                  <a:pt x="303105" y="453231"/>
                </a:lnTo>
                <a:lnTo>
                  <a:pt x="296752" y="453231"/>
                </a:lnTo>
                <a:lnTo>
                  <a:pt x="296752" y="447675"/>
                </a:lnTo>
                <a:lnTo>
                  <a:pt x="303105" y="447675"/>
                </a:lnTo>
                <a:lnTo>
                  <a:pt x="303105" y="437092"/>
                </a:lnTo>
                <a:lnTo>
                  <a:pt x="306546" y="437092"/>
                </a:lnTo>
                <a:lnTo>
                  <a:pt x="306546" y="447675"/>
                </a:lnTo>
                <a:lnTo>
                  <a:pt x="313164" y="447675"/>
                </a:lnTo>
                <a:lnTo>
                  <a:pt x="313164" y="453231"/>
                </a:lnTo>
                <a:lnTo>
                  <a:pt x="306546" y="453231"/>
                </a:lnTo>
                <a:lnTo>
                  <a:pt x="306546" y="455613"/>
                </a:lnTo>
                <a:lnTo>
                  <a:pt x="306811" y="455613"/>
                </a:lnTo>
                <a:lnTo>
                  <a:pt x="307870" y="456406"/>
                </a:lnTo>
                <a:lnTo>
                  <a:pt x="310253" y="457729"/>
                </a:lnTo>
                <a:lnTo>
                  <a:pt x="313429" y="460375"/>
                </a:lnTo>
                <a:lnTo>
                  <a:pt x="315282" y="461963"/>
                </a:lnTo>
                <a:lnTo>
                  <a:pt x="316871" y="464079"/>
                </a:lnTo>
                <a:lnTo>
                  <a:pt x="342019" y="464079"/>
                </a:lnTo>
                <a:lnTo>
                  <a:pt x="342813" y="462227"/>
                </a:lnTo>
                <a:lnTo>
                  <a:pt x="343607" y="460640"/>
                </a:lnTo>
                <a:lnTo>
                  <a:pt x="344931" y="458788"/>
                </a:lnTo>
                <a:lnTo>
                  <a:pt x="346519" y="456671"/>
                </a:lnTo>
                <a:lnTo>
                  <a:pt x="347843" y="455084"/>
                </a:lnTo>
                <a:lnTo>
                  <a:pt x="349961" y="453761"/>
                </a:lnTo>
                <a:lnTo>
                  <a:pt x="351284" y="453496"/>
                </a:lnTo>
                <a:lnTo>
                  <a:pt x="352343" y="453231"/>
                </a:lnTo>
                <a:lnTo>
                  <a:pt x="352343" y="448998"/>
                </a:lnTo>
                <a:lnTo>
                  <a:pt x="345990" y="448998"/>
                </a:lnTo>
                <a:lnTo>
                  <a:pt x="345990" y="443442"/>
                </a:lnTo>
                <a:lnTo>
                  <a:pt x="352343" y="443442"/>
                </a:lnTo>
                <a:lnTo>
                  <a:pt x="352343" y="432859"/>
                </a:lnTo>
                <a:lnTo>
                  <a:pt x="356049" y="432859"/>
                </a:lnTo>
                <a:lnTo>
                  <a:pt x="356049" y="443442"/>
                </a:lnTo>
                <a:lnTo>
                  <a:pt x="362138" y="443442"/>
                </a:lnTo>
                <a:lnTo>
                  <a:pt x="362138" y="448998"/>
                </a:lnTo>
                <a:lnTo>
                  <a:pt x="356049" y="448998"/>
                </a:lnTo>
                <a:lnTo>
                  <a:pt x="356049" y="454025"/>
                </a:lnTo>
                <a:lnTo>
                  <a:pt x="357373" y="455084"/>
                </a:lnTo>
                <a:lnTo>
                  <a:pt x="359226" y="456671"/>
                </a:lnTo>
                <a:lnTo>
                  <a:pt x="368226" y="452173"/>
                </a:lnTo>
                <a:lnTo>
                  <a:pt x="364520" y="444765"/>
                </a:lnTo>
                <a:lnTo>
                  <a:pt x="375374" y="442119"/>
                </a:lnTo>
                <a:lnTo>
                  <a:pt x="371138" y="436034"/>
                </a:lnTo>
                <a:lnTo>
                  <a:pt x="372727" y="434975"/>
                </a:lnTo>
                <a:lnTo>
                  <a:pt x="374580" y="433388"/>
                </a:lnTo>
                <a:lnTo>
                  <a:pt x="376433" y="431800"/>
                </a:lnTo>
                <a:lnTo>
                  <a:pt x="378550" y="429419"/>
                </a:lnTo>
                <a:lnTo>
                  <a:pt x="380139" y="426244"/>
                </a:lnTo>
                <a:lnTo>
                  <a:pt x="380668" y="424921"/>
                </a:lnTo>
                <a:lnTo>
                  <a:pt x="381198" y="423069"/>
                </a:lnTo>
                <a:lnTo>
                  <a:pt x="381462" y="420688"/>
                </a:lnTo>
                <a:lnTo>
                  <a:pt x="381992" y="418836"/>
                </a:lnTo>
                <a:lnTo>
                  <a:pt x="381992" y="385233"/>
                </a:lnTo>
                <a:lnTo>
                  <a:pt x="375374" y="379148"/>
                </a:lnTo>
                <a:lnTo>
                  <a:pt x="383845" y="379148"/>
                </a:lnTo>
                <a:lnTo>
                  <a:pt x="386227" y="366448"/>
                </a:lnTo>
                <a:lnTo>
                  <a:pt x="385169" y="360363"/>
                </a:lnTo>
                <a:lnTo>
                  <a:pt x="383845" y="353748"/>
                </a:lnTo>
                <a:lnTo>
                  <a:pt x="382786" y="349515"/>
                </a:lnTo>
                <a:lnTo>
                  <a:pt x="383845" y="343165"/>
                </a:lnTo>
                <a:lnTo>
                  <a:pt x="387022" y="338667"/>
                </a:lnTo>
                <a:lnTo>
                  <a:pt x="391787" y="336021"/>
                </a:lnTo>
                <a:lnTo>
                  <a:pt x="392051" y="336021"/>
                </a:lnTo>
                <a:lnTo>
                  <a:pt x="392581" y="336286"/>
                </a:lnTo>
                <a:lnTo>
                  <a:pt x="393110" y="336550"/>
                </a:lnTo>
                <a:lnTo>
                  <a:pt x="393375" y="337608"/>
                </a:lnTo>
                <a:lnTo>
                  <a:pt x="393640" y="338667"/>
                </a:lnTo>
                <a:lnTo>
                  <a:pt x="393640" y="340254"/>
                </a:lnTo>
                <a:lnTo>
                  <a:pt x="393640" y="342106"/>
                </a:lnTo>
                <a:lnTo>
                  <a:pt x="393640" y="343958"/>
                </a:lnTo>
                <a:lnTo>
                  <a:pt x="393640" y="346075"/>
                </a:lnTo>
                <a:lnTo>
                  <a:pt x="393904" y="348721"/>
                </a:lnTo>
                <a:lnTo>
                  <a:pt x="394434" y="351631"/>
                </a:lnTo>
                <a:lnTo>
                  <a:pt x="395493" y="354806"/>
                </a:lnTo>
                <a:lnTo>
                  <a:pt x="397081" y="357981"/>
                </a:lnTo>
                <a:lnTo>
                  <a:pt x="398934" y="361156"/>
                </a:lnTo>
                <a:lnTo>
                  <a:pt x="398934" y="348721"/>
                </a:lnTo>
                <a:lnTo>
                  <a:pt x="415347" y="336021"/>
                </a:lnTo>
                <a:lnTo>
                  <a:pt x="416141" y="327819"/>
                </a:lnTo>
                <a:lnTo>
                  <a:pt x="417200" y="320411"/>
                </a:lnTo>
                <a:lnTo>
                  <a:pt x="415347" y="315383"/>
                </a:lnTo>
                <a:lnTo>
                  <a:pt x="412435" y="311679"/>
                </a:lnTo>
                <a:lnTo>
                  <a:pt x="416141" y="307975"/>
                </a:lnTo>
                <a:lnTo>
                  <a:pt x="418523" y="308769"/>
                </a:lnTo>
                <a:lnTo>
                  <a:pt x="420376" y="304536"/>
                </a:lnTo>
                <a:lnTo>
                  <a:pt x="423288" y="305329"/>
                </a:lnTo>
                <a:lnTo>
                  <a:pt x="425936" y="311679"/>
                </a:lnTo>
                <a:lnTo>
                  <a:pt x="429642" y="317765"/>
                </a:lnTo>
                <a:lnTo>
                  <a:pt x="429112" y="319352"/>
                </a:lnTo>
                <a:lnTo>
                  <a:pt x="427524" y="323321"/>
                </a:lnTo>
                <a:lnTo>
                  <a:pt x="425671" y="329142"/>
                </a:lnTo>
                <a:lnTo>
                  <a:pt x="424877" y="332846"/>
                </a:lnTo>
                <a:lnTo>
                  <a:pt x="424082" y="336815"/>
                </a:lnTo>
                <a:lnTo>
                  <a:pt x="430436" y="341313"/>
                </a:lnTo>
                <a:lnTo>
                  <a:pt x="430436" y="333111"/>
                </a:lnTo>
                <a:lnTo>
                  <a:pt x="434142" y="334169"/>
                </a:lnTo>
                <a:lnTo>
                  <a:pt x="437848" y="327025"/>
                </a:lnTo>
                <a:lnTo>
                  <a:pt x="442083" y="334169"/>
                </a:lnTo>
                <a:lnTo>
                  <a:pt x="445790" y="342106"/>
                </a:lnTo>
                <a:lnTo>
                  <a:pt x="446054" y="343429"/>
                </a:lnTo>
                <a:lnTo>
                  <a:pt x="446319" y="345017"/>
                </a:lnTo>
                <a:lnTo>
                  <a:pt x="446584" y="347133"/>
                </a:lnTo>
                <a:lnTo>
                  <a:pt x="446584" y="349515"/>
                </a:lnTo>
                <a:lnTo>
                  <a:pt x="446584" y="352954"/>
                </a:lnTo>
                <a:lnTo>
                  <a:pt x="446054" y="356658"/>
                </a:lnTo>
                <a:lnTo>
                  <a:pt x="444995" y="361156"/>
                </a:lnTo>
                <a:lnTo>
                  <a:pt x="460349" y="367506"/>
                </a:lnTo>
                <a:lnTo>
                  <a:pt x="462202" y="355600"/>
                </a:lnTo>
                <a:lnTo>
                  <a:pt x="465644" y="368300"/>
                </a:lnTo>
                <a:lnTo>
                  <a:pt x="470144" y="373063"/>
                </a:lnTo>
                <a:lnTo>
                  <a:pt x="471203" y="385233"/>
                </a:lnTo>
                <a:lnTo>
                  <a:pt x="476232" y="388144"/>
                </a:lnTo>
                <a:lnTo>
                  <a:pt x="471203" y="394494"/>
                </a:lnTo>
                <a:lnTo>
                  <a:pt x="470144" y="438679"/>
                </a:lnTo>
                <a:lnTo>
                  <a:pt x="473056" y="440002"/>
                </a:lnTo>
                <a:lnTo>
                  <a:pt x="473056" y="437356"/>
                </a:lnTo>
                <a:lnTo>
                  <a:pt x="479144" y="437356"/>
                </a:lnTo>
                <a:lnTo>
                  <a:pt x="479144" y="427038"/>
                </a:lnTo>
                <a:lnTo>
                  <a:pt x="482850" y="427038"/>
                </a:lnTo>
                <a:lnTo>
                  <a:pt x="482850" y="437356"/>
                </a:lnTo>
                <a:lnTo>
                  <a:pt x="488939" y="437356"/>
                </a:lnTo>
                <a:lnTo>
                  <a:pt x="488939" y="442648"/>
                </a:lnTo>
                <a:lnTo>
                  <a:pt x="482850" y="442648"/>
                </a:lnTo>
                <a:lnTo>
                  <a:pt x="482850" y="445823"/>
                </a:lnTo>
                <a:lnTo>
                  <a:pt x="485498" y="447940"/>
                </a:lnTo>
                <a:lnTo>
                  <a:pt x="488145" y="450056"/>
                </a:lnTo>
                <a:lnTo>
                  <a:pt x="489998" y="452702"/>
                </a:lnTo>
                <a:lnTo>
                  <a:pt x="490527" y="453761"/>
                </a:lnTo>
                <a:lnTo>
                  <a:pt x="490792" y="454819"/>
                </a:lnTo>
                <a:lnTo>
                  <a:pt x="518852" y="454819"/>
                </a:lnTo>
                <a:lnTo>
                  <a:pt x="519382" y="454025"/>
                </a:lnTo>
                <a:lnTo>
                  <a:pt x="520706" y="452702"/>
                </a:lnTo>
                <a:lnTo>
                  <a:pt x="523088" y="450321"/>
                </a:lnTo>
                <a:lnTo>
                  <a:pt x="524412" y="449527"/>
                </a:lnTo>
                <a:lnTo>
                  <a:pt x="526000" y="448998"/>
                </a:lnTo>
                <a:lnTo>
                  <a:pt x="526000" y="442119"/>
                </a:lnTo>
                <a:lnTo>
                  <a:pt x="519911" y="442119"/>
                </a:lnTo>
                <a:lnTo>
                  <a:pt x="519911" y="436563"/>
                </a:lnTo>
                <a:lnTo>
                  <a:pt x="526000" y="436563"/>
                </a:lnTo>
                <a:lnTo>
                  <a:pt x="526000" y="425979"/>
                </a:lnTo>
                <a:lnTo>
                  <a:pt x="529706" y="425979"/>
                </a:lnTo>
                <a:lnTo>
                  <a:pt x="529706" y="436563"/>
                </a:lnTo>
                <a:lnTo>
                  <a:pt x="536059" y="436563"/>
                </a:lnTo>
                <a:lnTo>
                  <a:pt x="536059" y="442119"/>
                </a:lnTo>
                <a:lnTo>
                  <a:pt x="529706" y="442119"/>
                </a:lnTo>
                <a:lnTo>
                  <a:pt x="529706" y="448204"/>
                </a:lnTo>
                <a:lnTo>
                  <a:pt x="531294" y="448469"/>
                </a:lnTo>
                <a:lnTo>
                  <a:pt x="533147" y="449527"/>
                </a:lnTo>
                <a:lnTo>
                  <a:pt x="535000" y="450321"/>
                </a:lnTo>
                <a:lnTo>
                  <a:pt x="536853" y="452173"/>
                </a:lnTo>
                <a:lnTo>
                  <a:pt x="538706" y="456671"/>
                </a:lnTo>
                <a:lnTo>
                  <a:pt x="571002" y="472017"/>
                </a:lnTo>
                <a:lnTo>
                  <a:pt x="576297" y="468313"/>
                </a:lnTo>
                <a:lnTo>
                  <a:pt x="583709" y="460375"/>
                </a:lnTo>
                <a:lnTo>
                  <a:pt x="590062" y="460375"/>
                </a:lnTo>
                <a:lnTo>
                  <a:pt x="591121" y="458523"/>
                </a:lnTo>
                <a:lnTo>
                  <a:pt x="594033" y="453231"/>
                </a:lnTo>
                <a:lnTo>
                  <a:pt x="598533" y="446088"/>
                </a:lnTo>
                <a:lnTo>
                  <a:pt x="601710" y="441854"/>
                </a:lnTo>
                <a:lnTo>
                  <a:pt x="604887" y="437356"/>
                </a:lnTo>
                <a:lnTo>
                  <a:pt x="608593" y="432859"/>
                </a:lnTo>
                <a:lnTo>
                  <a:pt x="612299" y="428625"/>
                </a:lnTo>
                <a:lnTo>
                  <a:pt x="616534" y="424127"/>
                </a:lnTo>
                <a:lnTo>
                  <a:pt x="620770" y="420423"/>
                </a:lnTo>
                <a:lnTo>
                  <a:pt x="625535" y="416719"/>
                </a:lnTo>
                <a:lnTo>
                  <a:pt x="630300" y="413809"/>
                </a:lnTo>
                <a:lnTo>
                  <a:pt x="635330" y="411427"/>
                </a:lnTo>
                <a:lnTo>
                  <a:pt x="637712" y="410634"/>
                </a:lnTo>
                <a:lnTo>
                  <a:pt x="640624" y="409575"/>
                </a:lnTo>
                <a:lnTo>
                  <a:pt x="648566" y="392642"/>
                </a:lnTo>
                <a:lnTo>
                  <a:pt x="648566" y="380206"/>
                </a:lnTo>
                <a:lnTo>
                  <a:pt x="655713" y="380206"/>
                </a:lnTo>
                <a:lnTo>
                  <a:pt x="655713" y="377825"/>
                </a:lnTo>
                <a:lnTo>
                  <a:pt x="655184" y="375708"/>
                </a:lnTo>
                <a:lnTo>
                  <a:pt x="654389" y="373063"/>
                </a:lnTo>
                <a:lnTo>
                  <a:pt x="652801" y="369623"/>
                </a:lnTo>
                <a:lnTo>
                  <a:pt x="650683" y="366448"/>
                </a:lnTo>
                <a:lnTo>
                  <a:pt x="649624" y="364596"/>
                </a:lnTo>
                <a:lnTo>
                  <a:pt x="648036" y="363008"/>
                </a:lnTo>
                <a:lnTo>
                  <a:pt x="646183" y="361686"/>
                </a:lnTo>
                <a:lnTo>
                  <a:pt x="644330" y="360363"/>
                </a:lnTo>
                <a:lnTo>
                  <a:pt x="644330" y="353748"/>
                </a:lnTo>
                <a:lnTo>
                  <a:pt x="651478" y="353748"/>
                </a:lnTo>
                <a:lnTo>
                  <a:pt x="651478" y="342106"/>
                </a:lnTo>
                <a:lnTo>
                  <a:pt x="661272" y="342106"/>
                </a:lnTo>
                <a:lnTo>
                  <a:pt x="661272" y="327819"/>
                </a:lnTo>
                <a:lnTo>
                  <a:pt x="661537" y="326761"/>
                </a:lnTo>
                <a:lnTo>
                  <a:pt x="661537" y="325438"/>
                </a:lnTo>
                <a:lnTo>
                  <a:pt x="661272" y="323586"/>
                </a:lnTo>
                <a:lnTo>
                  <a:pt x="661007" y="321998"/>
                </a:lnTo>
                <a:lnTo>
                  <a:pt x="659949" y="320146"/>
                </a:lnTo>
                <a:lnTo>
                  <a:pt x="658890" y="318294"/>
                </a:lnTo>
                <a:lnTo>
                  <a:pt x="656507" y="317236"/>
                </a:lnTo>
                <a:lnTo>
                  <a:pt x="657831" y="316442"/>
                </a:lnTo>
                <a:lnTo>
                  <a:pt x="659154" y="315383"/>
                </a:lnTo>
                <a:lnTo>
                  <a:pt x="660743" y="314061"/>
                </a:lnTo>
                <a:lnTo>
                  <a:pt x="662596" y="311944"/>
                </a:lnTo>
                <a:lnTo>
                  <a:pt x="663919" y="309033"/>
                </a:lnTo>
                <a:lnTo>
                  <a:pt x="665508" y="305329"/>
                </a:lnTo>
                <a:lnTo>
                  <a:pt x="666831" y="300831"/>
                </a:lnTo>
                <a:lnTo>
                  <a:pt x="666831" y="229394"/>
                </a:lnTo>
                <a:lnTo>
                  <a:pt x="666831" y="222515"/>
                </a:lnTo>
                <a:lnTo>
                  <a:pt x="655184" y="213519"/>
                </a:lnTo>
                <a:lnTo>
                  <a:pt x="667361" y="213519"/>
                </a:lnTo>
                <a:lnTo>
                  <a:pt x="667361" y="198967"/>
                </a:lnTo>
                <a:lnTo>
                  <a:pt x="672126" y="198967"/>
                </a:lnTo>
                <a:lnTo>
                  <a:pt x="672126" y="184415"/>
                </a:lnTo>
                <a:lnTo>
                  <a:pt x="671067" y="183621"/>
                </a:lnTo>
                <a:lnTo>
                  <a:pt x="670273" y="182563"/>
                </a:lnTo>
                <a:lnTo>
                  <a:pt x="669214" y="181240"/>
                </a:lnTo>
                <a:lnTo>
                  <a:pt x="668684" y="179917"/>
                </a:lnTo>
                <a:lnTo>
                  <a:pt x="668420" y="178065"/>
                </a:lnTo>
                <a:lnTo>
                  <a:pt x="668420" y="176477"/>
                </a:lnTo>
                <a:lnTo>
                  <a:pt x="668684" y="175419"/>
                </a:lnTo>
                <a:lnTo>
                  <a:pt x="669214" y="174625"/>
                </a:lnTo>
                <a:lnTo>
                  <a:pt x="679273" y="163777"/>
                </a:lnTo>
                <a:lnTo>
                  <a:pt x="689333" y="172773"/>
                </a:lnTo>
                <a:lnTo>
                  <a:pt x="690391" y="171450"/>
                </a:lnTo>
                <a:lnTo>
                  <a:pt x="691715" y="170392"/>
                </a:lnTo>
                <a:lnTo>
                  <a:pt x="693568" y="168540"/>
                </a:lnTo>
                <a:lnTo>
                  <a:pt x="696215" y="166952"/>
                </a:lnTo>
                <a:lnTo>
                  <a:pt x="699127" y="165365"/>
                </a:lnTo>
                <a:lnTo>
                  <a:pt x="702569" y="163777"/>
                </a:lnTo>
                <a:lnTo>
                  <a:pt x="706275" y="162983"/>
                </a:lnTo>
                <a:lnTo>
                  <a:pt x="707598" y="161131"/>
                </a:lnTo>
                <a:lnTo>
                  <a:pt x="710775" y="156369"/>
                </a:lnTo>
                <a:lnTo>
                  <a:pt x="712098" y="152929"/>
                </a:lnTo>
                <a:lnTo>
                  <a:pt x="713952" y="149490"/>
                </a:lnTo>
                <a:lnTo>
                  <a:pt x="715540" y="145521"/>
                </a:lnTo>
                <a:lnTo>
                  <a:pt x="716864" y="141552"/>
                </a:lnTo>
                <a:lnTo>
                  <a:pt x="715275" y="137054"/>
                </a:lnTo>
                <a:lnTo>
                  <a:pt x="714481" y="132027"/>
                </a:lnTo>
                <a:lnTo>
                  <a:pt x="713687" y="127000"/>
                </a:lnTo>
                <a:lnTo>
                  <a:pt x="713422" y="121708"/>
                </a:lnTo>
                <a:lnTo>
                  <a:pt x="713687" y="116946"/>
                </a:lnTo>
                <a:lnTo>
                  <a:pt x="714481" y="111919"/>
                </a:lnTo>
                <a:lnTo>
                  <a:pt x="715275" y="107421"/>
                </a:lnTo>
                <a:lnTo>
                  <a:pt x="716599" y="102923"/>
                </a:lnTo>
                <a:lnTo>
                  <a:pt x="718187" y="98690"/>
                </a:lnTo>
                <a:lnTo>
                  <a:pt x="719511" y="94721"/>
                </a:lnTo>
                <a:lnTo>
                  <a:pt x="721893" y="91017"/>
                </a:lnTo>
                <a:lnTo>
                  <a:pt x="724276" y="87313"/>
                </a:lnTo>
                <a:lnTo>
                  <a:pt x="726658" y="84138"/>
                </a:lnTo>
                <a:lnTo>
                  <a:pt x="729835" y="80963"/>
                </a:lnTo>
                <a:lnTo>
                  <a:pt x="732482" y="78581"/>
                </a:lnTo>
                <a:lnTo>
                  <a:pt x="735923" y="76465"/>
                </a:lnTo>
                <a:lnTo>
                  <a:pt x="739365" y="74613"/>
                </a:lnTo>
                <a:lnTo>
                  <a:pt x="742806" y="73025"/>
                </a:lnTo>
                <a:lnTo>
                  <a:pt x="746512" y="72231"/>
                </a:lnTo>
                <a:lnTo>
                  <a:pt x="750218" y="71702"/>
                </a:lnTo>
                <a:lnTo>
                  <a:pt x="750218" y="56621"/>
                </a:lnTo>
                <a:lnTo>
                  <a:pt x="747571" y="56092"/>
                </a:lnTo>
                <a:lnTo>
                  <a:pt x="745189" y="54769"/>
                </a:lnTo>
                <a:lnTo>
                  <a:pt x="742806" y="53446"/>
                </a:lnTo>
                <a:lnTo>
                  <a:pt x="740953" y="51594"/>
                </a:lnTo>
                <a:lnTo>
                  <a:pt x="739365" y="49213"/>
                </a:lnTo>
                <a:lnTo>
                  <a:pt x="738041" y="46831"/>
                </a:lnTo>
                <a:lnTo>
                  <a:pt x="737512" y="44186"/>
                </a:lnTo>
                <a:lnTo>
                  <a:pt x="737247" y="41275"/>
                </a:lnTo>
                <a:lnTo>
                  <a:pt x="737512" y="38629"/>
                </a:lnTo>
                <a:lnTo>
                  <a:pt x="738041" y="35719"/>
                </a:lnTo>
                <a:lnTo>
                  <a:pt x="739365" y="33338"/>
                </a:lnTo>
                <a:lnTo>
                  <a:pt x="740953" y="31221"/>
                </a:lnTo>
                <a:lnTo>
                  <a:pt x="742806" y="29369"/>
                </a:lnTo>
                <a:lnTo>
                  <a:pt x="745189" y="27781"/>
                </a:lnTo>
                <a:lnTo>
                  <a:pt x="747571" y="26458"/>
                </a:lnTo>
                <a:lnTo>
                  <a:pt x="750218" y="25929"/>
                </a:lnTo>
                <a:lnTo>
                  <a:pt x="750218" y="13229"/>
                </a:lnTo>
                <a:lnTo>
                  <a:pt x="739100" y="13229"/>
                </a:lnTo>
                <a:lnTo>
                  <a:pt x="739100" y="10319"/>
                </a:lnTo>
                <a:lnTo>
                  <a:pt x="750218" y="10319"/>
                </a:lnTo>
                <a:lnTo>
                  <a:pt x="75021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16200000">
            <a:off x="4162696" y="1893328"/>
            <a:ext cx="773635" cy="9188972"/>
          </a:xfrm>
          <a:custGeom>
            <a:avLst/>
            <a:gdLst>
              <a:gd name="connsiteX0" fmla="*/ 876925 w 876925"/>
              <a:gd name="connsiteY0" fmla="*/ 4572000 h 9144000"/>
              <a:gd name="connsiteX1" fmla="*/ 213610 w 876925"/>
              <a:gd name="connsiteY1" fmla="*/ 9144000 h 9144000"/>
              <a:gd name="connsiteX2" fmla="*/ 0 w 876925"/>
              <a:gd name="connsiteY2" fmla="*/ 9144000 h 9144000"/>
              <a:gd name="connsiteX3" fmla="*/ 0 w 876925"/>
              <a:gd name="connsiteY3" fmla="*/ 0 h 9144000"/>
              <a:gd name="connsiteX4" fmla="*/ 213610 w 876925"/>
              <a:gd name="connsiteY4" fmla="*/ 0 h 9144000"/>
              <a:gd name="connsiteX5" fmla="*/ 876925 w 876925"/>
              <a:gd name="connsiteY5" fmla="*/ 457200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925" h="9144000">
                <a:moveTo>
                  <a:pt x="876925" y="4572000"/>
                </a:moveTo>
                <a:cubicBezTo>
                  <a:pt x="876925" y="7097046"/>
                  <a:pt x="579949" y="9144000"/>
                  <a:pt x="213610" y="9144000"/>
                </a:cubicBezTo>
                <a:lnTo>
                  <a:pt x="0" y="9144000"/>
                </a:lnTo>
                <a:lnTo>
                  <a:pt x="0" y="0"/>
                </a:lnTo>
                <a:lnTo>
                  <a:pt x="213610" y="0"/>
                </a:lnTo>
                <a:cubicBezTo>
                  <a:pt x="579949" y="0"/>
                  <a:pt x="876925" y="2046954"/>
                  <a:pt x="876925" y="4572000"/>
                </a:cubicBezTo>
                <a:close/>
              </a:path>
            </a:pathLst>
          </a:custGeom>
          <a:solidFill>
            <a:srgbClr val="3CB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rgbClr val="000000"/>
      </a:dk1>
      <a:lt1>
        <a:srgbClr val="FFFFFF"/>
      </a:lt1>
      <a:dk2>
        <a:srgbClr val="00B0F0"/>
      </a:dk2>
      <a:lt2>
        <a:srgbClr val="FDEEC7"/>
      </a:lt2>
      <a:accent1>
        <a:srgbClr val="88CAA1"/>
      </a:accent1>
      <a:accent2>
        <a:srgbClr val="FF0000"/>
      </a:accent2>
      <a:accent3>
        <a:srgbClr val="BFBFBF"/>
      </a:accent3>
      <a:accent4>
        <a:srgbClr val="FFC000"/>
      </a:accent4>
      <a:accent5>
        <a:srgbClr val="0099CC"/>
      </a:accent5>
      <a:accent6>
        <a:srgbClr val="7030A0"/>
      </a:accent6>
      <a:hlink>
        <a:srgbClr val="FFFFFF"/>
      </a:hlink>
      <a:folHlink>
        <a:srgbClr val="000000"/>
      </a:folHlink>
    </a:clrScheme>
    <a:fontScheme name="自定义 3">
      <a:majorFont>
        <a:latin typeface="Tahoma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1677</TotalTime>
  <Words>396</Words>
  <Application>Microsoft Office PowerPoint</Application>
  <PresentationFormat>全屏显示(4:3)</PresentationFormat>
  <Paragraphs>80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Heiti SC Light</vt:lpstr>
      <vt:lpstr>华文隶书</vt:lpstr>
      <vt:lpstr>隶书</vt:lpstr>
      <vt:lpstr>宋体</vt:lpstr>
      <vt:lpstr>微软雅黑</vt:lpstr>
      <vt:lpstr>Arial</vt:lpstr>
      <vt:lpstr>Bodoni MT Black</vt:lpstr>
      <vt:lpstr>Broadway</vt:lpstr>
      <vt:lpstr>Calibri</vt:lpstr>
      <vt:lpstr>Times New Roman</vt:lpstr>
      <vt:lpstr>Verdana</vt:lpstr>
      <vt:lpstr>Wide Latin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xjtuoa.test0</cp:lastModifiedBy>
  <cp:revision>116</cp:revision>
  <dcterms:created xsi:type="dcterms:W3CDTF">2015-01-10T07:34:32Z</dcterms:created>
  <dcterms:modified xsi:type="dcterms:W3CDTF">2017-08-01T09:14:27Z</dcterms:modified>
</cp:coreProperties>
</file>